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77" r:id="rId4"/>
  </p:sldMasterIdLst>
  <p:notesMasterIdLst>
    <p:notesMasterId r:id="rId16"/>
  </p:notesMasterIdLst>
  <p:handoutMasterIdLst>
    <p:handoutMasterId r:id="rId17"/>
  </p:handoutMasterIdLst>
  <p:sldIdLst>
    <p:sldId id="259" r:id="rId5"/>
    <p:sldId id="267" r:id="rId6"/>
    <p:sldId id="276" r:id="rId7"/>
    <p:sldId id="277" r:id="rId8"/>
    <p:sldId id="283" r:id="rId9"/>
    <p:sldId id="279" r:id="rId10"/>
    <p:sldId id="278" r:id="rId11"/>
    <p:sldId id="280" r:id="rId12"/>
    <p:sldId id="271" r:id="rId13"/>
    <p:sldId id="275" r:id="rId14"/>
    <p:sldId id="261" r:id="rId15"/>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Ericsson Hilda" panose="00000500000000000000" pitchFamily="2" charset="0"/>
      <p:regular r:id="rId24"/>
      <p:bold r:id="rId25"/>
    </p:embeddedFont>
    <p:embeddedFont>
      <p:font typeface="Ericsson Hilda Light" panose="00000400000000000000" pitchFamily="2"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84" autoAdjust="0"/>
  </p:normalViewPr>
  <p:slideViewPr>
    <p:cSldViewPr snapToGrid="0" snapToObjects="1" showGuides="1">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2018-02-21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2018-02-21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AC9DD1CB-DD7E-47C0-8C73-DFDF434617D9}" type="slidenum">
              <a:rPr lang="en-US" smtClean="0"/>
              <a:t>1</a:t>
            </a:fld>
            <a:endParaRPr lang="en-US" dirty="0"/>
          </a:p>
        </p:txBody>
      </p:sp>
    </p:spTree>
    <p:extLst>
      <p:ext uri="{BB962C8B-B14F-4D97-AF65-F5344CB8AC3E}">
        <p14:creationId xmlns:p14="http://schemas.microsoft.com/office/powerpoint/2010/main" val="362423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2</a:t>
            </a:fld>
            <a:endParaRPr lang="en-US" dirty="0"/>
          </a:p>
        </p:txBody>
      </p:sp>
    </p:spTree>
    <p:extLst>
      <p:ext uri="{BB962C8B-B14F-4D97-AF65-F5344CB8AC3E}">
        <p14:creationId xmlns:p14="http://schemas.microsoft.com/office/powerpoint/2010/main" val="916146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3</a:t>
            </a:fld>
            <a:endParaRPr lang="en-US" dirty="0"/>
          </a:p>
        </p:txBody>
      </p:sp>
    </p:spTree>
    <p:extLst>
      <p:ext uri="{BB962C8B-B14F-4D97-AF65-F5344CB8AC3E}">
        <p14:creationId xmlns:p14="http://schemas.microsoft.com/office/powerpoint/2010/main" val="3852911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4</a:t>
            </a:fld>
            <a:endParaRPr lang="en-US" dirty="0"/>
          </a:p>
        </p:txBody>
      </p:sp>
    </p:spTree>
    <p:extLst>
      <p:ext uri="{BB962C8B-B14F-4D97-AF65-F5344CB8AC3E}">
        <p14:creationId xmlns:p14="http://schemas.microsoft.com/office/powerpoint/2010/main" val="288256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9</a:t>
            </a:fld>
            <a:endParaRPr lang="en-US" dirty="0"/>
          </a:p>
        </p:txBody>
      </p:sp>
    </p:spTree>
    <p:extLst>
      <p:ext uri="{BB962C8B-B14F-4D97-AF65-F5344CB8AC3E}">
        <p14:creationId xmlns:p14="http://schemas.microsoft.com/office/powerpoint/2010/main" val="84493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10</a:t>
            </a:fld>
            <a:endParaRPr lang="en-US" dirty="0"/>
          </a:p>
        </p:txBody>
      </p:sp>
    </p:spTree>
    <p:extLst>
      <p:ext uri="{BB962C8B-B14F-4D97-AF65-F5344CB8AC3E}">
        <p14:creationId xmlns:p14="http://schemas.microsoft.com/office/powerpoint/2010/main" val="304516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A92AC96B-4D67-4510-9E86-C4D3070C1282}" type="slidenum">
              <a:rPr lang="en-US" smtClean="0"/>
              <a:t>11</a:t>
            </a:fld>
            <a:endParaRPr lang="en-US" dirty="0"/>
          </a:p>
        </p:txBody>
      </p:sp>
    </p:spTree>
    <p:extLst>
      <p:ext uri="{BB962C8B-B14F-4D97-AF65-F5344CB8AC3E}">
        <p14:creationId xmlns:p14="http://schemas.microsoft.com/office/powerpoint/2010/main" val="279982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0BFB-D262-40ED-8644-600552B5C1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8E99DA-ACBD-449F-A440-1985EFEE9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210543-6D8E-44F8-871A-E95B3EAC74E1}"/>
              </a:ext>
            </a:extLst>
          </p:cNvPr>
          <p:cNvSpPr>
            <a:spLocks noGrp="1"/>
          </p:cNvSpPr>
          <p:nvPr>
            <p:ph type="dt" sz="half" idx="10"/>
          </p:nvPr>
        </p:nvSpPr>
        <p:spPr/>
        <p:txBody>
          <a:bodyPr/>
          <a:lstStyle/>
          <a:p>
            <a:fld id="{B61BEF0D-F0BB-DE4B-95CE-6DB70DBA9567}" type="datetimeFigureOut">
              <a:rPr lang="en-US" smtClean="0"/>
              <a:pPr/>
              <a:t>11/20/2019</a:t>
            </a:fld>
            <a:endParaRPr lang="en-US" dirty="0"/>
          </a:p>
        </p:txBody>
      </p:sp>
      <p:sp>
        <p:nvSpPr>
          <p:cNvPr id="5" name="Footer Placeholder 4">
            <a:extLst>
              <a:ext uri="{FF2B5EF4-FFF2-40B4-BE49-F238E27FC236}">
                <a16:creationId xmlns:a16="http://schemas.microsoft.com/office/drawing/2014/main" id="{BE91030B-B0E9-4086-97CC-5303188750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ED3EC2-E155-4F50-89C4-22AB158B7FB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0873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849F-A6E4-4DDB-8131-C08D316908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9A8CE-9476-4AE3-A9E1-CAF053E48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DC4A6-4361-47EE-A191-73B9310A535B}"/>
              </a:ext>
            </a:extLst>
          </p:cNvPr>
          <p:cNvSpPr>
            <a:spLocks noGrp="1"/>
          </p:cNvSpPr>
          <p:nvPr>
            <p:ph type="dt" sz="half" idx="10"/>
          </p:nvPr>
        </p:nvSpPr>
        <p:spPr/>
        <p:txBody>
          <a:bodyPr/>
          <a:lstStyle/>
          <a:p>
            <a:fld id="{B61BEF0D-F0BB-DE4B-95CE-6DB70DBA9567}" type="datetimeFigureOut">
              <a:rPr lang="en-US" smtClean="0"/>
              <a:pPr/>
              <a:t>11/20/2019</a:t>
            </a:fld>
            <a:endParaRPr lang="en-US" dirty="0"/>
          </a:p>
        </p:txBody>
      </p:sp>
      <p:sp>
        <p:nvSpPr>
          <p:cNvPr id="5" name="Footer Placeholder 4">
            <a:extLst>
              <a:ext uri="{FF2B5EF4-FFF2-40B4-BE49-F238E27FC236}">
                <a16:creationId xmlns:a16="http://schemas.microsoft.com/office/drawing/2014/main" id="{4CA99B40-9CAA-46ED-B6D2-F604969AF5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90F831-01CD-453A-A9E1-A3F7D6C2618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90856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60B8F9-E9F4-44DA-AB7C-5BA9843714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007E7E-1BB3-4F6B-BC5C-C1809273D2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B4E56-A7B0-4D8C-ADE8-F64D46D46E58}"/>
              </a:ext>
            </a:extLst>
          </p:cNvPr>
          <p:cNvSpPr>
            <a:spLocks noGrp="1"/>
          </p:cNvSpPr>
          <p:nvPr>
            <p:ph type="dt" sz="half" idx="10"/>
          </p:nvPr>
        </p:nvSpPr>
        <p:spPr/>
        <p:txBody>
          <a:bodyPr/>
          <a:lstStyle/>
          <a:p>
            <a:fld id="{B61BEF0D-F0BB-DE4B-95CE-6DB70DBA9567}" type="datetimeFigureOut">
              <a:rPr lang="en-US" smtClean="0"/>
              <a:pPr/>
              <a:t>11/20/2019</a:t>
            </a:fld>
            <a:endParaRPr lang="en-US" dirty="0"/>
          </a:p>
        </p:txBody>
      </p:sp>
      <p:sp>
        <p:nvSpPr>
          <p:cNvPr id="5" name="Footer Placeholder 4">
            <a:extLst>
              <a:ext uri="{FF2B5EF4-FFF2-40B4-BE49-F238E27FC236}">
                <a16:creationId xmlns:a16="http://schemas.microsoft.com/office/drawing/2014/main" id="{DFF0751E-5B52-430C-BF2F-FFDCC8D0C8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CBAAE3-5623-43CC-A6B2-1558290A9F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5183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1459318844"/>
      </p:ext>
    </p:extLst>
  </p:cSld>
  <p:clrMapOvr>
    <a:masterClrMapping/>
  </p:clrMapOvr>
  <p:hf sldNum="0" hdr="0" ftr="0"/>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971823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ck logo end sl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473190"/>
            <a:ext cx="11233149" cy="6068772"/>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dirty="0">
                <a:solidFill>
                  <a:schemeClr val="bg1"/>
                </a:solidFill>
              </a:rPr>
              <a:t>Characters for Embedded characters:</a:t>
            </a:r>
          </a:p>
          <a:p>
            <a:pPr marL="0" indent="0">
              <a:buClr>
                <a:schemeClr val="tx1"/>
              </a:buClr>
              <a:buFont typeface="Ericsson Hilda Light" panose="00000400000000000000" pitchFamily="2" charset="0"/>
              <a:buNone/>
            </a:pPr>
            <a:r>
              <a:rPr lang="en-US" sz="1400" dirty="0">
                <a:solidFill>
                  <a:schemeClr val="bg1"/>
                </a:solidFill>
              </a:rPr>
              <a:t>!"#$%&amp;'()*+,./0123456789:;&lt;=&gt;?@ABCDEFGHIJKLMNOPQRSTUVWXYZ[\]^_`</a:t>
            </a:r>
            <a:r>
              <a:rPr lang="en-US" sz="1400" dirty="0" err="1">
                <a:solidFill>
                  <a:schemeClr val="bg1"/>
                </a:solidFill>
              </a:rPr>
              <a:t>abcdefghijklmnopqrstuvwxyz</a:t>
            </a:r>
            <a:r>
              <a:rPr lang="en-US" sz="1400" dirty="0">
                <a:solidFill>
                  <a:schemeClr val="bg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bg1"/>
                </a:solidFill>
              </a:rPr>
              <a:t>ẀẁẃẄẅỲỳ</a:t>
            </a:r>
            <a:r>
              <a:rPr lang="en-US" sz="1400" dirty="0">
                <a:solidFill>
                  <a:schemeClr val="bg1"/>
                </a:solidFill>
              </a:rPr>
              <a:t>‘’‚“”„†‡•…‰‹›⁄€™ĀĀĂĂĄĄĆĆĊĊČČĎĎĐĐĒĒĖĖĘĘĚĚĞĞĠĠĢĢĪĪĮĮİĶĶĹĹĻĻĽĽŃŃŅŅŇŇŌŌŐŐŔŔŖŖŘŘŚŚŞŞŢŢŤŤŪŪŮŮŰŰŲŲŴŴŶŶŹŹŻŻȘș−≤≥</a:t>
            </a:r>
            <a:r>
              <a:rPr lang="en-US" sz="1400" dirty="0" err="1">
                <a:solidFill>
                  <a:schemeClr val="bg1"/>
                </a:solidFill>
              </a:rPr>
              <a:t>ﬁﬂΆΈΉΊΌΎΏΐΑΒΓΕΖΗΘΙΚΛΜΝΞΟΠΡΣΤΥΦΧΨΪΫΆΈΉΊΰ</a:t>
            </a:r>
            <a:r>
              <a:rPr lang="en-US" sz="1400"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rPr>
              <a:t>!"#$%&amp;'()*+,./0123456789:;&lt;=&gt;?@ABCDEFGHIJKLMNOPQRSTUVWXYZ[\]^_`</a:t>
            </a:r>
            <a:r>
              <a:rPr lang="en-US" sz="1400" b="1" dirty="0" err="1">
                <a:solidFill>
                  <a:schemeClr val="bg1"/>
                </a:solidFill>
              </a:rPr>
              <a:t>abcdefghijklmnopqrstuvwxyz</a:t>
            </a:r>
            <a:r>
              <a:rPr lang="en-US" sz="1400" b="1" dirty="0">
                <a:solidFill>
                  <a:schemeClr val="bg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bg1"/>
                </a:solidFill>
              </a:rPr>
              <a:t>ẀẁẃẄẅỲỳ</a:t>
            </a:r>
            <a:r>
              <a:rPr lang="en-US" sz="1400" b="1" dirty="0">
                <a:solidFill>
                  <a:schemeClr val="bg1"/>
                </a:solidFill>
              </a:rPr>
              <a:t>‘’‚“”„†‡•…‰‹›⁄€™ĀĀĂĂĄĄĆĆĊĊČČĎĎĐĐĒĒĖĖĘĘĚĚĞĞĠĠĢĢĪĪĮĮİĶĶĹĹĻĻĽĽŃŃŅŅŇŇŌŌŐŐŔŔŖŖŘŘŚŚŞŞŢŢŤŤŪŪŮŮŰŰŲŲŴŴŶŶŹŹŻŻȘș−≤≥</a:t>
            </a:r>
            <a:r>
              <a:rPr lang="en-US" sz="1400" b="1" dirty="0" err="1">
                <a:solidFill>
                  <a:schemeClr val="bg1"/>
                </a:solidFill>
              </a:rPr>
              <a:t>ﬁﬂΆΈΉΊΌΎΏΐΑΒΓΕΖΗΘΙΚΛΜΝΞΟΠΡΣΤΥΦΧΨΪΫΆΈΉΊΰ</a:t>
            </a:r>
            <a:r>
              <a:rPr lang="en-US" sz="1400" b="1"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bg1"/>
                </a:solidFill>
                <a:latin typeface="+mj-lt"/>
              </a:rPr>
              <a:t>!"#$%&amp;'()*+,./0123456789:;&lt;=&gt;?@ABCDEFGHIJKLMNOPQRSTUVWXYZ[\]^_`</a:t>
            </a:r>
            <a:r>
              <a:rPr lang="en-US" sz="1400" dirty="0" err="1">
                <a:solidFill>
                  <a:schemeClr val="bg1"/>
                </a:solidFill>
                <a:latin typeface="+mj-lt"/>
              </a:rPr>
              <a:t>abcdefghijklmnopqrstuvwxyz</a:t>
            </a:r>
            <a:r>
              <a:rPr lang="en-US" sz="1400" dirty="0">
                <a:solidFill>
                  <a:schemeClr val="bg1"/>
                </a:solidFill>
                <a:latin typeface="+mj-lt"/>
              </a:rPr>
              <a:t>{|}~¡¢£¤¥¦§¨©ª«¬®¯°±²³´¶·¸¹º»¼½ÀÁÂÃÄÅÆÇÈËÌÍÎÏÐÑÒÓÔÕÖ×ØÙÚÛÜÝÞßàáâãäåæçèéêëìíîïðñòóôõö÷øùúûüýþÿĀāĂăąĆćĊċ</a:t>
            </a:r>
            <a:r>
              <a:rPr lang="en-US" sz="1400" kern="1200" dirty="0">
                <a:solidFill>
                  <a:schemeClr val="bg1"/>
                </a:solidFill>
                <a:latin typeface="+mn-lt"/>
                <a:ea typeface="+mn-ea"/>
                <a:cs typeface="+mn-cs"/>
              </a:rPr>
              <a:t>Čč</a:t>
            </a:r>
            <a:r>
              <a:rPr lang="en-US" sz="1400" dirty="0">
                <a:solidFill>
                  <a:schemeClr val="bg1"/>
                </a:solidFill>
                <a:latin typeface="+mj-lt"/>
              </a:rPr>
              <a:t>ĎďĐđĒĖėĘęĚěĞğĠġĢģĪīĮįİıĶķĹĺĻļĽľŁłŃńŅņŇňŌŐőŒœŔŕŖŗŘřŚśŞşŠšŢţŤťŪūŮůŰűŲųŴŵŶŷŸŹźŻżŽžƒȘșˆˇ˘˙˚˛˜˝</a:t>
            </a:r>
            <a:r>
              <a:rPr lang="en-US" sz="1400" dirty="0" err="1">
                <a:solidFill>
                  <a:schemeClr val="bg1"/>
                </a:solidFill>
                <a:latin typeface="+mj-lt"/>
              </a:rPr>
              <a:t>ẀẁẃẄẅỲỳ</a:t>
            </a:r>
            <a:r>
              <a:rPr lang="en-US" sz="1400" dirty="0">
                <a:solidFill>
                  <a:schemeClr val="bg1"/>
                </a:solidFill>
                <a:latin typeface="+mj-lt"/>
              </a:rPr>
              <a:t>‘’‚“”„†‡•…‰‹›⁄€™ĀĀĂĂĄĄĆĆĊĊČČĎĎĐĐĒĒĖĖĘĘĚĚĞĞĠĠĢĢĪĪĮĮİĶĶĹĹĻĻĽĽŃŃŅŅŇŇŌŌŐŐŔŔŖŖŘŘŚŚŞŞŢŢŤŤŪŪŮŮŰŰŲŲŴŴŶŶŹŹŻŻȘș−≤≥</a:t>
            </a:r>
            <a:r>
              <a:rPr lang="en-US" sz="1400" dirty="0" err="1">
                <a:solidFill>
                  <a:schemeClr val="bg1"/>
                </a:solidFill>
                <a:latin typeface="+mj-lt"/>
              </a:rPr>
              <a:t>ﬁﬂΆΈΉΊΌΎΏΐΑΒΓΕΖΗΘΙΚΛΜΝΞΟΠΡΣΤΥΦΧΨΪΫΆΈΉΊΰ</a:t>
            </a:r>
            <a:r>
              <a:rPr lang="en-US" sz="1400"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latin typeface="+mj-lt"/>
              </a:rPr>
              <a:t>!"#$%&amp;'()*+,./0123456789:;&lt;=&gt;?@ABCDEFGHIJKLMNOPQRSTUVWXYZ[\]^_`</a:t>
            </a:r>
            <a:r>
              <a:rPr lang="en-US" sz="1400" b="1" dirty="0" err="1">
                <a:solidFill>
                  <a:schemeClr val="bg1"/>
                </a:solidFill>
                <a:latin typeface="+mj-lt"/>
              </a:rPr>
              <a:t>abcdefghijklmnopqrstuvwxyz</a:t>
            </a:r>
            <a:r>
              <a:rPr lang="en-US" sz="1400" b="1" dirty="0">
                <a:solidFill>
                  <a:schemeClr val="bg1"/>
                </a:solidFill>
                <a:latin typeface="+mj-lt"/>
              </a:rPr>
              <a:t>{|}~¡¢£¤¥¦§¨©ª«¬®¯°±²³´¶·¸¹º»¼½ÀÁÂÃÄÅÆÇÈËÌÍÎÏÐÑÒÓÔÕÖ×ØÙÚÛÜÝÞßàáâãäåæçèéêëìíîïðñòóôõö÷øùúûüýþÿĀāĂăąĆćĊċ</a:t>
            </a:r>
            <a:r>
              <a:rPr lang="en-US" sz="1400" b="1" kern="1200" dirty="0">
                <a:solidFill>
                  <a:schemeClr val="bg1"/>
                </a:solidFill>
                <a:latin typeface="+mn-lt"/>
                <a:ea typeface="+mn-ea"/>
                <a:cs typeface="+mn-cs"/>
              </a:rPr>
              <a:t>Čč</a:t>
            </a:r>
            <a:r>
              <a:rPr lang="en-US" sz="1400" b="1" dirty="0">
                <a:solidFill>
                  <a:schemeClr val="bg1"/>
                </a:solidFill>
                <a:latin typeface="+mj-lt"/>
              </a:rPr>
              <a:t>ĎďĐđĒĖėĘęĚěĞğĠġĢģĪīĮįİıĶķĹĺĻļĽľŁłŃńŅņŇňŌŐőŒœŔŕŖŗŘřŚśŞşŠšŢţŤťŪūŮůŰűŲųŴŵŶŷŸŹźŻżŽžƒȘșˆˇ˘˙˚˛˜˝</a:t>
            </a:r>
            <a:r>
              <a:rPr lang="en-US" sz="1400" b="1" dirty="0" err="1">
                <a:solidFill>
                  <a:schemeClr val="bg1"/>
                </a:solidFill>
                <a:latin typeface="+mj-lt"/>
              </a:rPr>
              <a:t>ẀẁẃẄẅỲỳ</a:t>
            </a:r>
            <a:r>
              <a:rPr lang="en-US" sz="1400" b="1" dirty="0">
                <a:solidFill>
                  <a:schemeClr val="bg1"/>
                </a:solidFill>
                <a:latin typeface="+mj-lt"/>
              </a:rPr>
              <a:t>‘’‚“”„†‡•…‰‹›⁄€™ĀĀĂĂĄĄĆĆĊĊČČĎĎĐĐĒĒĖĖĘĘĚĚĞĞĠĠĢĢĪĪĮĮİĶĶĹĹĻĻĽĽŃŃŅŅŇŇŌŌŐŐŔŔŖŖŘŘŚŚŞŞŢŢŤŤŪŪŮŮŰŰŲŲŴŴŶŶŹŹŻŻȘș−≤≥</a:t>
            </a:r>
            <a:r>
              <a:rPr lang="en-US" sz="1400" b="1" dirty="0" err="1">
                <a:solidFill>
                  <a:schemeClr val="bg1"/>
                </a:solidFill>
                <a:latin typeface="+mj-lt"/>
              </a:rPr>
              <a:t>ﬁﬂΆΈΉΊΌΎΏΐΑΒΓΕΖΗΘΙΚΛΜΝΞΟΠΡΣΤΥΦΧΨΪΫΆΈΉΊΰ</a:t>
            </a:r>
            <a:r>
              <a:rPr lang="en-US" sz="1400" b="1"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p:txBody>
      </p:sp>
      <p:sp>
        <p:nvSpPr>
          <p:cNvPr id="2" name="Rectangle 1">
            <a:extLst>
              <a:ext uri="{FF2B5EF4-FFF2-40B4-BE49-F238E27FC236}">
                <a16:creationId xmlns:a16="http://schemas.microsoft.com/office/drawing/2014/main" id="{BAEBC62E-40C0-43CF-98DC-55F7A1D1FD31}"/>
              </a:ext>
            </a:extLst>
          </p:cNvPr>
          <p:cNvSpPr/>
          <p:nvPr userDrawn="1"/>
        </p:nvSpPr>
        <p:spPr bwMode="auto">
          <a:xfrm>
            <a:off x="-1" y="0"/>
            <a:ext cx="12192000" cy="685800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1311431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3999758604"/>
      </p:ext>
    </p:extLst>
  </p:cSld>
  <p:clrMapOvr>
    <a:masterClrMapping/>
  </p:clrMapOvr>
  <p:hf sldNum="0" hdr="0" ftr="0"/>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spTree>
    <p:extLst>
      <p:ext uri="{BB962C8B-B14F-4D97-AF65-F5344CB8AC3E}">
        <p14:creationId xmlns:p14="http://schemas.microsoft.com/office/powerpoint/2010/main" val="787326472"/>
      </p:ext>
    </p:extLst>
  </p:cSld>
  <p:clrMapOvr>
    <a:masterClrMapping/>
  </p:clrMapOvr>
  <p:hf sldNum="0" hdr="0" ftr="0"/>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177055427"/>
      </p:ext>
    </p:extLst>
  </p:cSld>
  <p:clrMapOvr>
    <a:masterClrMapping/>
  </p:clrMapOvr>
  <p:hf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064663325"/>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2621-197E-4B88-8539-1EAAE13F2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A5CC0-327E-4315-BB73-09B3FCED82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3198F-6A39-4FD3-BACC-3CD8458FF5C7}"/>
              </a:ext>
            </a:extLst>
          </p:cNvPr>
          <p:cNvSpPr>
            <a:spLocks noGrp="1"/>
          </p:cNvSpPr>
          <p:nvPr>
            <p:ph type="dt" sz="half" idx="10"/>
          </p:nvPr>
        </p:nvSpPr>
        <p:spPr/>
        <p:txBody>
          <a:bodyPr/>
          <a:lstStyle/>
          <a:p>
            <a:fld id="{52647F38-B617-4D2F-AE0A-013F0C4D2C57}" type="datetimeFigureOut">
              <a:rPr lang="en-US" smtClean="0"/>
              <a:t>11/20/2019</a:t>
            </a:fld>
            <a:endParaRPr lang="en-US" dirty="0"/>
          </a:p>
        </p:txBody>
      </p:sp>
      <p:sp>
        <p:nvSpPr>
          <p:cNvPr id="5" name="Footer Placeholder 4">
            <a:extLst>
              <a:ext uri="{FF2B5EF4-FFF2-40B4-BE49-F238E27FC236}">
                <a16:creationId xmlns:a16="http://schemas.microsoft.com/office/drawing/2014/main" id="{1501BCCD-8DCB-45E2-9D73-D2C595C497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64E844-2817-4A34-B17C-B31E8DE5D397}"/>
              </a:ext>
            </a:extLst>
          </p:cNvPr>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44266112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108219646"/>
      </p:ext>
    </p:extLst>
  </p:cSld>
  <p:clrMapOvr>
    <a:masterClrMapping/>
  </p:clrMapOvr>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99406540"/>
      </p:ext>
    </p:extLst>
  </p:cSld>
  <p:clrMapOvr>
    <a:masterClrMapping/>
  </p:clrMapOvr>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450366910"/>
      </p:ext>
    </p:extLst>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93654033"/>
      </p:ext>
    </p:extLst>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136202525"/>
      </p:ext>
    </p:extLst>
  </p:cSld>
  <p:clrMapOvr>
    <a:masterClrMapping/>
  </p:clrMapOvr>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267818655"/>
      </p:ext>
    </p:extLst>
  </p:cSld>
  <p:clrMapOvr>
    <a:masterClrMapping/>
  </p:clrMapOvr>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415456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5173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1F9C-5C71-4365-B972-01344D24B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232DCB-36C1-41A9-9869-67576865FD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A1CF84-AC19-439F-A297-158337704967}"/>
              </a:ext>
            </a:extLst>
          </p:cNvPr>
          <p:cNvSpPr>
            <a:spLocks noGrp="1"/>
          </p:cNvSpPr>
          <p:nvPr>
            <p:ph type="dt" sz="half" idx="10"/>
          </p:nvPr>
        </p:nvSpPr>
        <p:spPr/>
        <p:txBody>
          <a:bodyPr/>
          <a:lstStyle/>
          <a:p>
            <a:fld id="{B61BEF0D-F0BB-DE4B-95CE-6DB70DBA9567}" type="datetimeFigureOut">
              <a:rPr lang="en-US" smtClean="0"/>
              <a:pPr/>
              <a:t>11/20/2019</a:t>
            </a:fld>
            <a:endParaRPr lang="en-US" dirty="0"/>
          </a:p>
        </p:txBody>
      </p:sp>
      <p:sp>
        <p:nvSpPr>
          <p:cNvPr id="5" name="Footer Placeholder 4">
            <a:extLst>
              <a:ext uri="{FF2B5EF4-FFF2-40B4-BE49-F238E27FC236}">
                <a16:creationId xmlns:a16="http://schemas.microsoft.com/office/drawing/2014/main" id="{100163AA-0884-4305-A7B0-2A38588D6D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CD1FC7-8678-4334-801A-1926BBEBFE2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534385"/>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73924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5265974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4768382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01140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0944647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451379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331677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1146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5843472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2237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7C92-1A45-4888-8E11-9AC9BAAF8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CA75B-90E0-4CC3-A855-2A5D20BEF1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307ECE-B047-4E2E-A786-9605A2709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AE681F-2149-4F96-BC05-6B489B814EF9}"/>
              </a:ext>
            </a:extLst>
          </p:cNvPr>
          <p:cNvSpPr>
            <a:spLocks noGrp="1"/>
          </p:cNvSpPr>
          <p:nvPr>
            <p:ph type="dt" sz="half" idx="10"/>
          </p:nvPr>
        </p:nvSpPr>
        <p:spPr/>
        <p:txBody>
          <a:bodyPr/>
          <a:lstStyle/>
          <a:p>
            <a:fld id="{05BFA754-D5C3-4E66-96A6-867B257F58DC}" type="datetimeFigureOut">
              <a:rPr lang="en-US" smtClean="0"/>
              <a:t>11/20/2019</a:t>
            </a:fld>
            <a:endParaRPr lang="en-US" dirty="0"/>
          </a:p>
        </p:txBody>
      </p:sp>
      <p:sp>
        <p:nvSpPr>
          <p:cNvPr id="6" name="Footer Placeholder 5">
            <a:extLst>
              <a:ext uri="{FF2B5EF4-FFF2-40B4-BE49-F238E27FC236}">
                <a16:creationId xmlns:a16="http://schemas.microsoft.com/office/drawing/2014/main" id="{8C3929D4-39BB-49B3-B887-858534062A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8AD893-6887-4075-BBB8-3933F887322A}"/>
              </a:ext>
            </a:extLst>
          </p:cNvPr>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98719831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27319818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758838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22214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312020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50641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9772865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62546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5457253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960687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7589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2186-34F5-4303-B8B0-3F0642EC6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F4CEBE-DEC1-4CF4-994A-FD1A1D0C22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1E26E-41BA-45B6-AC3D-A53EA7008C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4991C4-6270-45A9-B91A-B645D8E9F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D66202-0534-4830-8E57-78575E554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886FE-1965-4B79-B6F8-B31A23C608B0}"/>
              </a:ext>
            </a:extLst>
          </p:cNvPr>
          <p:cNvSpPr>
            <a:spLocks noGrp="1"/>
          </p:cNvSpPr>
          <p:nvPr>
            <p:ph type="dt" sz="half" idx="10"/>
          </p:nvPr>
        </p:nvSpPr>
        <p:spPr/>
        <p:txBody>
          <a:bodyPr/>
          <a:lstStyle/>
          <a:p>
            <a:fld id="{B61BEF0D-F0BB-DE4B-95CE-6DB70DBA9567}" type="datetimeFigureOut">
              <a:rPr lang="en-US" smtClean="0"/>
              <a:pPr/>
              <a:t>11/20/2019</a:t>
            </a:fld>
            <a:endParaRPr lang="en-US" dirty="0"/>
          </a:p>
        </p:txBody>
      </p:sp>
      <p:sp>
        <p:nvSpPr>
          <p:cNvPr id="8" name="Footer Placeholder 7">
            <a:extLst>
              <a:ext uri="{FF2B5EF4-FFF2-40B4-BE49-F238E27FC236}">
                <a16:creationId xmlns:a16="http://schemas.microsoft.com/office/drawing/2014/main" id="{C7B24AF5-BF33-4700-BD77-009CCCB196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C87BD76-9D2E-4690-908A-C012866BB4A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5035488"/>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090902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1006958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486120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4369881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13CC-FCE2-40EA-A9EE-3CFCB40477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5C0691-07A0-4803-946D-EC87DD6E2DCC}"/>
              </a:ext>
            </a:extLst>
          </p:cNvPr>
          <p:cNvSpPr>
            <a:spLocks noGrp="1"/>
          </p:cNvSpPr>
          <p:nvPr>
            <p:ph type="dt" sz="half" idx="10"/>
          </p:nvPr>
        </p:nvSpPr>
        <p:spPr/>
        <p:txBody>
          <a:bodyPr/>
          <a:lstStyle/>
          <a:p>
            <a:fld id="{B61BEF0D-F0BB-DE4B-95CE-6DB70DBA9567}" type="datetimeFigureOut">
              <a:rPr lang="en-US" smtClean="0"/>
              <a:pPr/>
              <a:t>11/20/2019</a:t>
            </a:fld>
            <a:endParaRPr lang="en-US" dirty="0"/>
          </a:p>
        </p:txBody>
      </p:sp>
      <p:sp>
        <p:nvSpPr>
          <p:cNvPr id="4" name="Footer Placeholder 3">
            <a:extLst>
              <a:ext uri="{FF2B5EF4-FFF2-40B4-BE49-F238E27FC236}">
                <a16:creationId xmlns:a16="http://schemas.microsoft.com/office/drawing/2014/main" id="{17A60EF8-A85F-4A5D-BA4A-2A08C73489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049EDB-8568-4AB9-AB60-04EBFD44C2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25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0E115-DADA-4472-86B8-DCC5518928B2}"/>
              </a:ext>
            </a:extLst>
          </p:cNvPr>
          <p:cNvSpPr>
            <a:spLocks noGrp="1"/>
          </p:cNvSpPr>
          <p:nvPr>
            <p:ph type="dt" sz="half" idx="10"/>
          </p:nvPr>
        </p:nvSpPr>
        <p:spPr/>
        <p:txBody>
          <a:bodyPr/>
          <a:lstStyle/>
          <a:p>
            <a:fld id="{B61BEF0D-F0BB-DE4B-95CE-6DB70DBA9567}" type="datetimeFigureOut">
              <a:rPr lang="en-US" smtClean="0"/>
              <a:pPr/>
              <a:t>11/20/2019</a:t>
            </a:fld>
            <a:endParaRPr lang="en-US" dirty="0"/>
          </a:p>
        </p:txBody>
      </p:sp>
      <p:sp>
        <p:nvSpPr>
          <p:cNvPr id="3" name="Footer Placeholder 2">
            <a:extLst>
              <a:ext uri="{FF2B5EF4-FFF2-40B4-BE49-F238E27FC236}">
                <a16:creationId xmlns:a16="http://schemas.microsoft.com/office/drawing/2014/main" id="{3347D6F6-1553-4CD6-8E0F-B4810FA6532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FA2B526-03D1-49F0-837A-4224BB16935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31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0465-C310-4F01-BF7C-268DC5E00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89AF2B-01C3-480A-B01E-598E89460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BE2CB-7073-4231-B2BF-719A02A92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1E7FA-4D7D-4E55-B711-E813C1CB44F9}"/>
              </a:ext>
            </a:extLst>
          </p:cNvPr>
          <p:cNvSpPr>
            <a:spLocks noGrp="1"/>
          </p:cNvSpPr>
          <p:nvPr>
            <p:ph type="dt" sz="half" idx="10"/>
          </p:nvPr>
        </p:nvSpPr>
        <p:spPr/>
        <p:txBody>
          <a:bodyPr/>
          <a:lstStyle/>
          <a:p>
            <a:fld id="{B61BEF0D-F0BB-DE4B-95CE-6DB70DBA9567}" type="datetimeFigureOut">
              <a:rPr lang="en-US" smtClean="0"/>
              <a:pPr/>
              <a:t>11/20/2019</a:t>
            </a:fld>
            <a:endParaRPr lang="en-US" dirty="0"/>
          </a:p>
        </p:txBody>
      </p:sp>
      <p:sp>
        <p:nvSpPr>
          <p:cNvPr id="6" name="Footer Placeholder 5">
            <a:extLst>
              <a:ext uri="{FF2B5EF4-FFF2-40B4-BE49-F238E27FC236}">
                <a16:creationId xmlns:a16="http://schemas.microsoft.com/office/drawing/2014/main" id="{A5DEB907-64EB-4D50-92AC-85F8C1BAF5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287115-2DDD-443F-98B3-74EA434085B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3371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B709-DDBE-4B8C-95B4-79C628268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736F79-840F-467A-8422-E5B48C40B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62831-04E5-4EDF-A938-F343BE141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992AD4-4365-43E7-961F-9868C7D671CC}"/>
              </a:ext>
            </a:extLst>
          </p:cNvPr>
          <p:cNvSpPr>
            <a:spLocks noGrp="1"/>
          </p:cNvSpPr>
          <p:nvPr>
            <p:ph type="dt" sz="half" idx="10"/>
          </p:nvPr>
        </p:nvSpPr>
        <p:spPr/>
        <p:txBody>
          <a:bodyPr/>
          <a:lstStyle/>
          <a:p>
            <a:fld id="{B61BEF0D-F0BB-DE4B-95CE-6DB70DBA9567}" type="datetimeFigureOut">
              <a:rPr lang="en-US" smtClean="0"/>
              <a:pPr/>
              <a:t>11/20/2019</a:t>
            </a:fld>
            <a:endParaRPr lang="en-US" dirty="0"/>
          </a:p>
        </p:txBody>
      </p:sp>
      <p:sp>
        <p:nvSpPr>
          <p:cNvPr id="6" name="Footer Placeholder 5">
            <a:extLst>
              <a:ext uri="{FF2B5EF4-FFF2-40B4-BE49-F238E27FC236}">
                <a16:creationId xmlns:a16="http://schemas.microsoft.com/office/drawing/2014/main" id="{C6F4CA1D-B03F-4E91-8DFC-2BE25AB0C6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3F8B52-B3EC-4F81-98AE-7A9674A59BB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70047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5C213-DC44-4E64-A89A-A3A814906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2CC09C-C5F8-4C13-9A9E-27A130BAD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762A8-EDCE-4846-A58A-E34864B25C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11/20/2019</a:t>
            </a:fld>
            <a:endParaRPr lang="en-US" dirty="0"/>
          </a:p>
        </p:txBody>
      </p:sp>
      <p:sp>
        <p:nvSpPr>
          <p:cNvPr id="5" name="Footer Placeholder 4">
            <a:extLst>
              <a:ext uri="{FF2B5EF4-FFF2-40B4-BE49-F238E27FC236}">
                <a16:creationId xmlns:a16="http://schemas.microsoft.com/office/drawing/2014/main" id="{E9267BBB-EA75-47A8-94E9-5A7BDE023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DFA0757-666B-4B3B-A3D6-9BE913124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
        <p:nvSpPr>
          <p:cNvPr id="7" name="txtfooterCopy">
            <a:extLst>
              <a:ext uri="{FF2B5EF4-FFF2-40B4-BE49-F238E27FC236}">
                <a16:creationId xmlns:a16="http://schemas.microsoft.com/office/drawing/2014/main" id="{107246F5-8931-49AD-9584-9F44A3D65342}"/>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800" b="0" i="0" u="none" dirty="0">
                <a:solidFill>
                  <a:schemeClr val="bg1"/>
                </a:solidFill>
                <a:latin typeface="+mn-lt"/>
              </a:rPr>
              <a:t>Ericsson Internal  |  2018-02-21</a:t>
            </a:r>
          </a:p>
        </p:txBody>
      </p:sp>
      <p:pic>
        <p:nvPicPr>
          <p:cNvPr id="8" name="Graphic 7">
            <a:extLst>
              <a:ext uri="{FF2B5EF4-FFF2-40B4-BE49-F238E27FC236}">
                <a16:creationId xmlns:a16="http://schemas.microsoft.com/office/drawing/2014/main" id="{ED9E9802-3A36-4AA4-8042-55D2EE83E7DD}"/>
              </a:ext>
            </a:extLst>
          </p:cNvPr>
          <p:cNvPicPr>
            <a:picLocks noChangeAspect="1"/>
          </p:cNvPicPr>
          <p:nvPr userDrawn="1"/>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29946591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695" r:id="rId15"/>
    <p:sldLayoutId id="2147483693"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97" r:id="rId29"/>
    <p:sldLayoutId id="2147483698" r:id="rId30"/>
    <p:sldLayoutId id="2147483699" r:id="rId31"/>
    <p:sldLayoutId id="2147483700" r:id="rId32"/>
    <p:sldLayoutId id="2147483701" r:id="rId33"/>
    <p:sldLayoutId id="2147483702" r:id="rId34"/>
    <p:sldLayoutId id="2147483703" r:id="rId35"/>
    <p:sldLayoutId id="2147483674" r:id="rId36"/>
    <p:sldLayoutId id="2147483682" r:id="rId37"/>
    <p:sldLayoutId id="2147483683" r:id="rId38"/>
    <p:sldLayoutId id="2147483684" r:id="rId39"/>
    <p:sldLayoutId id="2147483685" r:id="rId40"/>
    <p:sldLayoutId id="2147483675" r:id="rId41"/>
    <p:sldLayoutId id="2147483676" r:id="rId42"/>
    <p:sldLayoutId id="2147483686" r:id="rId43"/>
    <p:sldLayoutId id="2147483687" r:id="rId44"/>
    <p:sldLayoutId id="2147483688" r:id="rId45"/>
    <p:sldLayoutId id="2147483689" r:id="rId46"/>
    <p:sldLayoutId id="2147483696" r:id="rId47"/>
    <p:sldLayoutId id="2147483677" r:id="rId48"/>
    <p:sldLayoutId id="2147483678" r:id="rId49"/>
    <p:sldLayoutId id="2147483679" r:id="rId50"/>
    <p:sldLayoutId id="2147483680" r:id="rId51"/>
    <p:sldLayoutId id="2147483690" r:id="rId52"/>
    <p:sldLayoutId id="2147483681" r:id="rId53"/>
    <p:sldLayoutId id="2147483704" r:id="rId5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nfluence.lmera.ericsson.se/pages/viewpage.action?spaceKey=ER&amp;title=BMAS+Data+Science+Hackatho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5DB9-990D-42FA-8A96-AE9E2B1A33B1}"/>
              </a:ext>
            </a:extLst>
          </p:cNvPr>
          <p:cNvSpPr>
            <a:spLocks noGrp="1"/>
          </p:cNvSpPr>
          <p:nvPr>
            <p:ph type="ctrTitle"/>
          </p:nvPr>
        </p:nvSpPr>
        <p:spPr>
          <a:xfrm>
            <a:off x="596299" y="483333"/>
            <a:ext cx="7288536" cy="2452964"/>
          </a:xfrm>
        </p:spPr>
        <p:txBody>
          <a:bodyPr/>
          <a:lstStyle/>
          <a:p>
            <a:r>
              <a:rPr lang="en-US" dirty="0">
                <a:latin typeface="Ericsson Hilda Light" panose="00000400000000000000" pitchFamily="2" charset="0"/>
              </a:rPr>
              <a:t>&lt; Challenge Title</a:t>
            </a:r>
            <a:br>
              <a:rPr lang="en-US" dirty="0">
                <a:latin typeface="Ericsson Hilda Light" panose="00000400000000000000" pitchFamily="2" charset="0"/>
              </a:rPr>
            </a:br>
            <a:r>
              <a:rPr lang="en-US" dirty="0">
                <a:latin typeface="Ericsson Hilda Light" panose="00000400000000000000" pitchFamily="2" charset="0"/>
              </a:rPr>
              <a:t>(Chosen from </a:t>
            </a:r>
            <a:r>
              <a:rPr lang="en-US" dirty="0">
                <a:latin typeface="Ericsson Hilda Light" panose="00000400000000000000" pitchFamily="2" charset="0"/>
                <a:hlinkClick r:id="rId3"/>
              </a:rPr>
              <a:t>here</a:t>
            </a:r>
            <a:r>
              <a:rPr lang="en-US" dirty="0">
                <a:latin typeface="Ericsson Hilda Light" panose="00000400000000000000" pitchFamily="2" charset="0"/>
              </a:rPr>
              <a:t>) &gt;</a:t>
            </a:r>
          </a:p>
        </p:txBody>
      </p:sp>
      <p:sp>
        <p:nvSpPr>
          <p:cNvPr id="3" name="Subtitle 2">
            <a:extLst>
              <a:ext uri="{FF2B5EF4-FFF2-40B4-BE49-F238E27FC236}">
                <a16:creationId xmlns:a16="http://schemas.microsoft.com/office/drawing/2014/main" id="{BB1DC945-4710-4796-AC34-0832F26E36A9}"/>
              </a:ext>
            </a:extLst>
          </p:cNvPr>
          <p:cNvSpPr>
            <a:spLocks noGrp="1"/>
          </p:cNvSpPr>
          <p:nvPr>
            <p:ph type="subTitle" idx="1"/>
          </p:nvPr>
        </p:nvSpPr>
        <p:spPr>
          <a:xfrm>
            <a:off x="919808" y="3597083"/>
            <a:ext cx="5472114" cy="2087563"/>
          </a:xfrm>
        </p:spPr>
        <p:txBody>
          <a:bodyPr/>
          <a:lstStyle/>
          <a:p>
            <a:r>
              <a:rPr lang="en-US" b="1" dirty="0">
                <a:latin typeface="Ericsson Hilda" panose="00000500000000000000" pitchFamily="2" charset="0"/>
              </a:rPr>
              <a:t>Introduce Your Team</a:t>
            </a:r>
          </a:p>
          <a:p>
            <a:r>
              <a:rPr lang="en-US" b="1" dirty="0">
                <a:latin typeface="Ericsson Hilda" panose="00000500000000000000" pitchFamily="2" charset="0"/>
              </a:rPr>
              <a:t>&lt;Team Name&gt;</a:t>
            </a:r>
          </a:p>
          <a:p>
            <a:r>
              <a:rPr lang="en-US" dirty="0">
                <a:latin typeface="Ericsson Hilda" panose="00000500000000000000" pitchFamily="2" charset="0"/>
              </a:rPr>
              <a:t>&lt;Team Member’s Name, Email, Department&gt;</a:t>
            </a:r>
          </a:p>
        </p:txBody>
      </p:sp>
      <p:sp>
        <p:nvSpPr>
          <p:cNvPr id="4" name="Content Placeholder 3">
            <a:extLst>
              <a:ext uri="{FF2B5EF4-FFF2-40B4-BE49-F238E27FC236}">
                <a16:creationId xmlns:a16="http://schemas.microsoft.com/office/drawing/2014/main" id="{C3A7152E-1193-42D5-AAAE-792423D85737}"/>
              </a:ext>
            </a:extLst>
          </p:cNvPr>
          <p:cNvSpPr>
            <a:spLocks noGrp="1"/>
          </p:cNvSpPr>
          <p:nvPr>
            <p:ph sz="quarter" idx="10"/>
          </p:nvPr>
        </p:nvSpPr>
        <p:spPr>
          <a:xfrm>
            <a:off x="6251811" y="6524624"/>
            <a:ext cx="1910479" cy="287336"/>
          </a:xfrm>
        </p:spPr>
        <p:txBody>
          <a:bodyPr>
            <a:normAutofit/>
          </a:bodyPr>
          <a:lstStyle/>
          <a:p>
            <a:endParaRPr lang="en-US" dirty="0"/>
          </a:p>
        </p:txBody>
      </p:sp>
      <p:sp>
        <p:nvSpPr>
          <p:cNvPr id="5" name="Content Placeholder 4">
            <a:extLst>
              <a:ext uri="{FF2B5EF4-FFF2-40B4-BE49-F238E27FC236}">
                <a16:creationId xmlns:a16="http://schemas.microsoft.com/office/drawing/2014/main" id="{7986FD49-9B2F-4208-8540-5F97918FA12C}"/>
              </a:ext>
            </a:extLst>
          </p:cNvPr>
          <p:cNvSpPr>
            <a:spLocks noGrp="1"/>
          </p:cNvSpPr>
          <p:nvPr>
            <p:ph sz="quarter" idx="11"/>
          </p:nvPr>
        </p:nvSpPr>
        <p:spPr>
          <a:xfrm>
            <a:off x="8229600" y="6524623"/>
            <a:ext cx="2515041" cy="287337"/>
          </a:xfrm>
        </p:spPr>
        <p:txBody>
          <a:bodyPr/>
          <a:lstStyle/>
          <a:p>
            <a:endParaRPr lang="en-US"/>
          </a:p>
        </p:txBody>
      </p:sp>
      <p:sp>
        <p:nvSpPr>
          <p:cNvPr id="6" name="Content Placeholder 5">
            <a:extLst>
              <a:ext uri="{FF2B5EF4-FFF2-40B4-BE49-F238E27FC236}">
                <a16:creationId xmlns:a16="http://schemas.microsoft.com/office/drawing/2014/main" id="{216FD6E6-EB04-48C7-AAF4-64C6EAFFEBA2}"/>
              </a:ext>
            </a:extLst>
          </p:cNvPr>
          <p:cNvSpPr>
            <a:spLocks noGrp="1"/>
          </p:cNvSpPr>
          <p:nvPr>
            <p:ph sz="quarter" idx="12"/>
          </p:nvPr>
        </p:nvSpPr>
        <p:spPr>
          <a:xfrm>
            <a:off x="10811951" y="6524622"/>
            <a:ext cx="1021983" cy="287337"/>
          </a:xfrm>
        </p:spPr>
        <p:txBody>
          <a:bodyPr/>
          <a:lstStyle/>
          <a:p>
            <a:endParaRPr lang="en-US"/>
          </a:p>
        </p:txBody>
      </p:sp>
    </p:spTree>
    <p:extLst>
      <p:ext uri="{BB962C8B-B14F-4D97-AF65-F5344CB8AC3E}">
        <p14:creationId xmlns:p14="http://schemas.microsoft.com/office/powerpoint/2010/main" val="218947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94E9A224-208E-4B3C-A638-C469F940FF88}"/>
              </a:ext>
            </a:extLst>
          </p:cNvPr>
          <p:cNvSpPr>
            <a:spLocks noGrp="1"/>
          </p:cNvSpPr>
          <p:nvPr>
            <p:ph sz="quarter" idx="11"/>
          </p:nvPr>
        </p:nvSpPr>
        <p:spPr>
          <a:xfrm>
            <a:off x="932186" y="1698055"/>
            <a:ext cx="8353426" cy="4392612"/>
          </a:xfrm>
        </p:spPr>
        <p:txBody>
          <a:bodyPr>
            <a:normAutofit/>
          </a:bodyPr>
          <a:lstStyle/>
          <a:p>
            <a:pPr marL="0" indent="0">
              <a:buNone/>
            </a:pPr>
            <a:r>
              <a:rPr lang="en-US" sz="2600" dirty="0">
                <a:latin typeface="Ericsson Hilda Light" panose="00000400000000000000" pitchFamily="2" charset="0"/>
              </a:rPr>
              <a:t>[1] Title, </a:t>
            </a:r>
            <a:r>
              <a:rPr lang="en-US" sz="2600" i="1" dirty="0">
                <a:latin typeface="Ericsson Hilda Light" panose="00000400000000000000" pitchFamily="2" charset="0"/>
              </a:rPr>
              <a:t>Author</a:t>
            </a:r>
            <a:r>
              <a:rPr lang="en-US" sz="2600" dirty="0">
                <a:latin typeface="Ericsson Hilda Light" panose="00000400000000000000" pitchFamily="2" charset="0"/>
              </a:rPr>
              <a:t>, URL (if applicable)</a:t>
            </a:r>
          </a:p>
          <a:p>
            <a:pPr marL="0" indent="0">
              <a:buNone/>
            </a:pPr>
            <a:r>
              <a:rPr lang="en-US" sz="2600" dirty="0">
                <a:latin typeface="Ericsson Hilda Light" panose="00000400000000000000" pitchFamily="2" charset="0"/>
              </a:rPr>
              <a:t>[2] Title, </a:t>
            </a:r>
            <a:r>
              <a:rPr lang="en-US" sz="2600" i="1" dirty="0">
                <a:latin typeface="Ericsson Hilda Light" panose="00000400000000000000" pitchFamily="2" charset="0"/>
              </a:rPr>
              <a:t>Author</a:t>
            </a:r>
            <a:r>
              <a:rPr lang="en-US" sz="2600" dirty="0">
                <a:latin typeface="Ericsson Hilda Light" panose="00000400000000000000" pitchFamily="2" charset="0"/>
              </a:rPr>
              <a:t>, URL (if applicable)</a:t>
            </a:r>
          </a:p>
          <a:p>
            <a:pPr marL="0" indent="0">
              <a:buNone/>
            </a:pPr>
            <a:r>
              <a:rPr lang="en-US" sz="2600" dirty="0">
                <a:latin typeface="Ericsson Hilda Light" panose="00000400000000000000" pitchFamily="2" charset="0"/>
              </a:rPr>
              <a:t>[3] Title, </a:t>
            </a:r>
            <a:r>
              <a:rPr lang="en-US" sz="2600" i="1" dirty="0">
                <a:latin typeface="Ericsson Hilda Light" panose="00000400000000000000" pitchFamily="2" charset="0"/>
              </a:rPr>
              <a:t>Author</a:t>
            </a:r>
            <a:r>
              <a:rPr lang="en-US" sz="2600" dirty="0">
                <a:latin typeface="Ericsson Hilda Light" panose="00000400000000000000" pitchFamily="2" charset="0"/>
              </a:rPr>
              <a:t>, URL (if applicable)</a:t>
            </a:r>
          </a:p>
        </p:txBody>
      </p:sp>
      <p:sp>
        <p:nvSpPr>
          <p:cNvPr id="14" name="Title 13">
            <a:extLst>
              <a:ext uri="{FF2B5EF4-FFF2-40B4-BE49-F238E27FC236}">
                <a16:creationId xmlns:a16="http://schemas.microsoft.com/office/drawing/2014/main" id="{F9F6871B-71FD-4CE2-BD40-3954C848212C}"/>
              </a:ext>
            </a:extLst>
          </p:cNvPr>
          <p:cNvSpPr>
            <a:spLocks noGrp="1"/>
          </p:cNvSpPr>
          <p:nvPr>
            <p:ph type="title"/>
          </p:nvPr>
        </p:nvSpPr>
        <p:spPr>
          <a:xfrm>
            <a:off x="1305048" y="767333"/>
            <a:ext cx="8353426" cy="866158"/>
          </a:xfrm>
        </p:spPr>
        <p:txBody>
          <a:bodyPr/>
          <a:lstStyle/>
          <a:p>
            <a:pPr algn="ctr"/>
            <a:r>
              <a:rPr lang="en-US" sz="4000" dirty="0">
                <a:latin typeface="Ericsson Hilda Light" panose="00000400000000000000" pitchFamily="2" charset="0"/>
              </a:rPr>
              <a:t>References</a:t>
            </a:r>
          </a:p>
        </p:txBody>
      </p:sp>
    </p:spTree>
    <p:extLst>
      <p:ext uri="{BB962C8B-B14F-4D97-AF65-F5344CB8AC3E}">
        <p14:creationId xmlns:p14="http://schemas.microsoft.com/office/powerpoint/2010/main" val="4269611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3854EA-CEFE-4DA8-92CF-3180BAF519C2}"/>
              </a:ext>
            </a:extLst>
          </p:cNvPr>
          <p:cNvSpPr>
            <a:spLocks noGrp="1"/>
          </p:cNvSpPr>
          <p:nvPr>
            <p:ph type="subTitle" idx="1"/>
          </p:nvPr>
        </p:nvSpPr>
        <p:spPr>
          <a:xfrm>
            <a:off x="3071812" y="4156317"/>
            <a:ext cx="6048375" cy="347472"/>
          </a:xfrm>
        </p:spPr>
        <p:txBody>
          <a:bodyPr>
            <a:normAutofit fontScale="92500" lnSpcReduction="20000"/>
          </a:bodyPr>
          <a:lstStyle/>
          <a:p>
            <a:endParaRPr lang="en-US" dirty="0"/>
          </a:p>
        </p:txBody>
      </p:sp>
    </p:spTree>
    <p:extLst>
      <p:ext uri="{BB962C8B-B14F-4D97-AF65-F5344CB8AC3E}">
        <p14:creationId xmlns:p14="http://schemas.microsoft.com/office/powerpoint/2010/main" val="138392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94E9A224-208E-4B3C-A638-C469F940FF88}"/>
              </a:ext>
            </a:extLst>
          </p:cNvPr>
          <p:cNvSpPr>
            <a:spLocks noGrp="1"/>
          </p:cNvSpPr>
          <p:nvPr>
            <p:ph sz="quarter" idx="11"/>
          </p:nvPr>
        </p:nvSpPr>
        <p:spPr>
          <a:xfrm>
            <a:off x="905553" y="1738683"/>
            <a:ext cx="10231019" cy="4392612"/>
          </a:xfrm>
        </p:spPr>
        <p:txBody>
          <a:bodyPr>
            <a:normAutofit/>
          </a:bodyPr>
          <a:lstStyle/>
          <a:p>
            <a:r>
              <a:rPr lang="en-US" sz="2500" dirty="0">
                <a:latin typeface="Ericsson Hilda Light" panose="00000400000000000000" pitchFamily="2" charset="0"/>
              </a:rPr>
              <a:t>Problem definition</a:t>
            </a:r>
          </a:p>
          <a:p>
            <a:r>
              <a:rPr lang="en-US" sz="2500" dirty="0">
                <a:latin typeface="Ericsson Hilda Light" panose="00000400000000000000" pitchFamily="2" charset="0"/>
              </a:rPr>
              <a:t>Note: only 1 problem per presentation – in case team is approaching two or more scenarios;</a:t>
            </a:r>
          </a:p>
          <a:p>
            <a:r>
              <a:rPr lang="en-US" sz="2500" dirty="0">
                <a:latin typeface="Ericsson Hilda Light" panose="00000400000000000000" pitchFamily="2" charset="0"/>
              </a:rPr>
              <a:t>Team statement about what tools/languages have been used;</a:t>
            </a:r>
          </a:p>
          <a:p>
            <a:r>
              <a:rPr lang="en-US" sz="2500" dirty="0">
                <a:latin typeface="Ericsson Hilda Light" panose="00000400000000000000" pitchFamily="2" charset="0"/>
              </a:rPr>
              <a:t>Data to be processed only within Ericsson environment (no data to be transported outside platforms like GCP, AWS etc.);</a:t>
            </a:r>
          </a:p>
          <a:p>
            <a:r>
              <a:rPr lang="en-US" sz="2500" dirty="0">
                <a:latin typeface="Ericsson Hilda Light" panose="00000400000000000000" pitchFamily="2" charset="0"/>
              </a:rPr>
              <a:t>All sections below are mandatory</a:t>
            </a:r>
          </a:p>
          <a:p>
            <a:endParaRPr lang="en-US" sz="2500" dirty="0">
              <a:latin typeface="Ericsson Hilda Light" panose="00000400000000000000" pitchFamily="2" charset="0"/>
            </a:endParaRPr>
          </a:p>
          <a:p>
            <a:endParaRPr lang="en-US" sz="2500" dirty="0">
              <a:latin typeface="Ericsson Hilda Light" panose="00000400000000000000" pitchFamily="2" charset="0"/>
            </a:endParaRPr>
          </a:p>
          <a:p>
            <a:endParaRPr lang="en-US" sz="2500" dirty="0">
              <a:latin typeface="Ericsson Hilda Light" panose="00000400000000000000" pitchFamily="2" charset="0"/>
            </a:endParaRPr>
          </a:p>
        </p:txBody>
      </p:sp>
      <p:sp>
        <p:nvSpPr>
          <p:cNvPr id="14" name="Title 13">
            <a:extLst>
              <a:ext uri="{FF2B5EF4-FFF2-40B4-BE49-F238E27FC236}">
                <a16:creationId xmlns:a16="http://schemas.microsoft.com/office/drawing/2014/main" id="{F9F6871B-71FD-4CE2-BD40-3954C848212C}"/>
              </a:ext>
            </a:extLst>
          </p:cNvPr>
          <p:cNvSpPr>
            <a:spLocks noGrp="1"/>
          </p:cNvSpPr>
          <p:nvPr>
            <p:ph type="title"/>
          </p:nvPr>
        </p:nvSpPr>
        <p:spPr>
          <a:xfrm>
            <a:off x="1056473" y="476250"/>
            <a:ext cx="8353426" cy="757746"/>
          </a:xfrm>
        </p:spPr>
        <p:txBody>
          <a:bodyPr/>
          <a:lstStyle/>
          <a:p>
            <a:pPr algn="ctr"/>
            <a:r>
              <a:rPr lang="en-US" sz="4000" dirty="0">
                <a:latin typeface="Ericsson Hilda Light" panose="00000400000000000000" pitchFamily="2" charset="0"/>
              </a:rPr>
              <a:t>Problem Definition</a:t>
            </a:r>
          </a:p>
        </p:txBody>
      </p:sp>
    </p:spTree>
    <p:extLst>
      <p:ext uri="{BB962C8B-B14F-4D97-AF65-F5344CB8AC3E}">
        <p14:creationId xmlns:p14="http://schemas.microsoft.com/office/powerpoint/2010/main" val="425101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94E9A224-208E-4B3C-A638-C469F940FF88}"/>
              </a:ext>
            </a:extLst>
          </p:cNvPr>
          <p:cNvSpPr>
            <a:spLocks noGrp="1"/>
          </p:cNvSpPr>
          <p:nvPr>
            <p:ph sz="quarter" idx="11"/>
          </p:nvPr>
        </p:nvSpPr>
        <p:spPr>
          <a:xfrm>
            <a:off x="1109739" y="1684877"/>
            <a:ext cx="10129191" cy="4392612"/>
          </a:xfrm>
        </p:spPr>
        <p:txBody>
          <a:bodyPr>
            <a:normAutofit/>
          </a:bodyPr>
          <a:lstStyle/>
          <a:p>
            <a:r>
              <a:rPr lang="en-US" sz="2200" b="1" dirty="0">
                <a:solidFill>
                  <a:srgbClr val="181818"/>
                </a:solidFill>
                <a:latin typeface="Ericsson Hilda Light" panose="00000400000000000000" pitchFamily="2" charset="0"/>
                <a:cs typeface="Ericsson Hilda Light" panose="020B0604020202020204" pitchFamily="34" charset="0"/>
              </a:rPr>
              <a:t>NOTE: </a:t>
            </a:r>
            <a:r>
              <a:rPr lang="en-US" sz="2200" dirty="0">
                <a:solidFill>
                  <a:srgbClr val="181818"/>
                </a:solidFill>
                <a:latin typeface="Ericsson Hilda Light" panose="00000400000000000000" pitchFamily="2" charset="0"/>
                <a:cs typeface="Ericsson Hilda Light" panose="020B0604020202020204" pitchFamily="34" charset="0"/>
              </a:rPr>
              <a:t>This is a free-form slide where you summarize the proposed solution. Procedure, architecture diagram and any formulae/mathematical justifications should be included here. Data pre-processing and feature extraction methods should also be summarized.</a:t>
            </a:r>
          </a:p>
          <a:p>
            <a:r>
              <a:rPr lang="en-US" sz="2200" dirty="0">
                <a:solidFill>
                  <a:srgbClr val="181818"/>
                </a:solidFill>
                <a:latin typeface="Ericsson Hilda Light" panose="00000400000000000000" pitchFamily="2" charset="0"/>
                <a:cs typeface="Ericsson Hilda Light" panose="020B0604020202020204" pitchFamily="34" charset="0"/>
              </a:rPr>
              <a:t>Other details like:</a:t>
            </a:r>
          </a:p>
          <a:p>
            <a:pPr lvl="1"/>
            <a:r>
              <a:rPr lang="en-US" sz="2200" dirty="0">
                <a:solidFill>
                  <a:srgbClr val="181818"/>
                </a:solidFill>
                <a:latin typeface="Ericsson Hilda Light" panose="00000400000000000000" pitchFamily="2" charset="0"/>
                <a:cs typeface="Ericsson Hilda Light" panose="020B0604020202020204" pitchFamily="34" charset="0"/>
              </a:rPr>
              <a:t>Time needed to run the script</a:t>
            </a:r>
          </a:p>
          <a:p>
            <a:pPr lvl="1"/>
            <a:r>
              <a:rPr lang="en-US" sz="2200" dirty="0">
                <a:solidFill>
                  <a:srgbClr val="181818"/>
                </a:solidFill>
                <a:latin typeface="Ericsson Hilda Light" panose="00000400000000000000" pitchFamily="2" charset="0"/>
                <a:cs typeface="Ericsson Hilda Light" panose="020B0604020202020204" pitchFamily="34" charset="0"/>
              </a:rPr>
              <a:t>No. of iterations</a:t>
            </a:r>
          </a:p>
          <a:p>
            <a:pPr lvl="1"/>
            <a:r>
              <a:rPr lang="en-US" sz="2200" dirty="0">
                <a:solidFill>
                  <a:srgbClr val="181818"/>
                </a:solidFill>
                <a:latin typeface="Ericsson Hilda Light" panose="00000400000000000000" pitchFamily="2" charset="0"/>
                <a:cs typeface="Ericsson Hilda Light" panose="020B0604020202020204" pitchFamily="34" charset="0"/>
              </a:rPr>
              <a:t>Features included</a:t>
            </a:r>
            <a:endParaRPr lang="en-US" sz="2200" dirty="0">
              <a:solidFill>
                <a:srgbClr val="181818"/>
              </a:solidFill>
              <a:latin typeface="Ericsson Hilda" panose="00000500000000000000" pitchFamily="2" charset="0"/>
              <a:cs typeface="Ericsson Hilda Light" panose="020B0604020202020204" pitchFamily="34" charset="0"/>
            </a:endParaRPr>
          </a:p>
          <a:p>
            <a:pPr lvl="1"/>
            <a:r>
              <a:rPr lang="en-US" sz="2200" dirty="0">
                <a:solidFill>
                  <a:srgbClr val="181818"/>
                </a:solidFill>
                <a:latin typeface="Ericsson Hilda Light" panose="00000400000000000000" pitchFamily="2" charset="0"/>
                <a:cs typeface="Ericsson Hilda Light" panose="020B0604020202020204" pitchFamily="34" charset="0"/>
              </a:rPr>
              <a:t>Tools/Applications/Environment – and Framework used by the team – which can be used to test the proposed solution – for evaluation purposes</a:t>
            </a:r>
          </a:p>
        </p:txBody>
      </p:sp>
      <p:sp>
        <p:nvSpPr>
          <p:cNvPr id="6" name="Title 2">
            <a:extLst>
              <a:ext uri="{FF2B5EF4-FFF2-40B4-BE49-F238E27FC236}">
                <a16:creationId xmlns:a16="http://schemas.microsoft.com/office/drawing/2014/main" id="{96A6B19E-0CA0-4E8F-BA5C-4E406D74125D}"/>
              </a:ext>
            </a:extLst>
          </p:cNvPr>
          <p:cNvSpPr txBox="1">
            <a:spLocks/>
          </p:cNvSpPr>
          <p:nvPr/>
        </p:nvSpPr>
        <p:spPr bwMode="auto">
          <a:xfrm>
            <a:off x="629578" y="529372"/>
            <a:ext cx="9601196" cy="828911"/>
          </a:xfrm>
          <a:prstGeom prst="rect">
            <a:avLst/>
          </a:prstGeom>
          <a:noFill/>
          <a:ln w="9525">
            <a:noFill/>
            <a:miter lim="800000"/>
            <a:headEnd/>
            <a:tailEnd/>
          </a:ln>
          <a:effectLst/>
        </p:spPr>
        <p:txBody>
          <a:bodyPr vert="horz" wrap="square" lIns="72000" tIns="36000" rIns="73152" bIns="36576" numCol="1" rtlCol="0" anchor="t" anchorCtr="0" compatLnSpc="1">
            <a:prstTxWarp prst="textNoShape">
              <a:avLst/>
            </a:prstTxWarp>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Ericsson Hilda Light" panose="00000400000000000000" pitchFamily="2" charset="0"/>
              </a:rPr>
              <a:t>Methodology/Solution</a:t>
            </a:r>
          </a:p>
        </p:txBody>
      </p:sp>
    </p:spTree>
    <p:extLst>
      <p:ext uri="{BB962C8B-B14F-4D97-AF65-F5344CB8AC3E}">
        <p14:creationId xmlns:p14="http://schemas.microsoft.com/office/powerpoint/2010/main" val="70615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94E9A224-208E-4B3C-A638-C469F940FF88}"/>
              </a:ext>
            </a:extLst>
          </p:cNvPr>
          <p:cNvSpPr>
            <a:spLocks noGrp="1"/>
          </p:cNvSpPr>
          <p:nvPr>
            <p:ph sz="quarter" idx="11"/>
          </p:nvPr>
        </p:nvSpPr>
        <p:spPr>
          <a:xfrm>
            <a:off x="825653" y="1696175"/>
            <a:ext cx="10542931" cy="4392612"/>
          </a:xfrm>
        </p:spPr>
        <p:txBody>
          <a:bodyPr>
            <a:normAutofit/>
          </a:bodyPr>
          <a:lstStyle/>
          <a:p>
            <a:pPr marL="0" lvl="0" indent="0" defTabSz="914400" fontAlgn="base">
              <a:spcBef>
                <a:spcPts val="300"/>
              </a:spcBef>
              <a:spcAft>
                <a:spcPct val="0"/>
              </a:spcAft>
              <a:buClrTx/>
              <a:buSzTx/>
              <a:buNone/>
              <a:defRPr/>
            </a:pPr>
            <a:r>
              <a:rPr lang="en-US" sz="2200" b="1" dirty="0">
                <a:solidFill>
                  <a:srgbClr val="181818"/>
                </a:solidFill>
                <a:latin typeface="Ericsson Hilda Light" panose="00000400000000000000" pitchFamily="2" charset="0"/>
                <a:cs typeface="Ericsson Hilda Light" panose="020B0604020202020204" pitchFamily="34" charset="0"/>
              </a:rPr>
              <a:t>NOTE: </a:t>
            </a:r>
            <a:r>
              <a:rPr lang="en-US" sz="2200" dirty="0">
                <a:solidFill>
                  <a:srgbClr val="181818"/>
                </a:solidFill>
                <a:latin typeface="Ericsson Hilda Light" panose="00000400000000000000" pitchFamily="2" charset="0"/>
                <a:cs typeface="Ericsson Hilda Light" panose="020B0604020202020204" pitchFamily="34" charset="0"/>
              </a:rPr>
              <a:t>This is a free-form slide where you place your analysis, graphs and tables. Standard metrics shall be used such as accuracy, f-measure, recall, precision, confusion matrix, and others. Comparison against previous work shall be made, if applicable. Worth mentioning are training times and any other aspects related to model complexity. Max two slides should be used for results.</a:t>
            </a:r>
          </a:p>
          <a:p>
            <a:pPr marL="0" lvl="0" indent="0" defTabSz="914400" fontAlgn="base">
              <a:spcBef>
                <a:spcPts val="300"/>
              </a:spcBef>
              <a:spcAft>
                <a:spcPct val="0"/>
              </a:spcAft>
              <a:buClrTx/>
              <a:buSzTx/>
              <a:buNone/>
              <a:defRPr/>
            </a:pPr>
            <a:endParaRPr lang="en-US" sz="2200" dirty="0">
              <a:solidFill>
                <a:schemeClr val="tx1"/>
              </a:solidFill>
              <a:latin typeface="Ericsson Hilda Light" panose="00000400000000000000" pitchFamily="2" charset="0"/>
              <a:cs typeface="Ericsson Hilda Light" panose="020B0604020202020204" pitchFamily="34" charset="0"/>
            </a:endParaRPr>
          </a:p>
          <a:p>
            <a:pPr lvl="0" fontAlgn="base">
              <a:spcBef>
                <a:spcPts val="300"/>
              </a:spcBef>
              <a:spcAft>
                <a:spcPct val="0"/>
              </a:spcAft>
              <a:defRPr/>
            </a:pPr>
            <a:r>
              <a:rPr lang="en-US" sz="2200" b="1" dirty="0">
                <a:solidFill>
                  <a:schemeClr val="tx1"/>
                </a:solidFill>
                <a:latin typeface="Ericsson Hilda Light" panose="00000400000000000000" pitchFamily="2" charset="0"/>
                <a:cs typeface="Ericsson Hilda Light" panose="020B0604020202020204" pitchFamily="34" charset="0"/>
              </a:rPr>
              <a:t>Key results/findings:</a:t>
            </a:r>
            <a:endParaRPr lang="en-US" sz="2200" dirty="0">
              <a:solidFill>
                <a:schemeClr val="tx1"/>
              </a:solidFill>
              <a:latin typeface="Ericsson Hilda Light" panose="00000400000000000000" pitchFamily="2" charset="0"/>
              <a:cs typeface="Ericsson Hilda Light" panose="020B0604020202020204" pitchFamily="34" charset="0"/>
            </a:endParaRPr>
          </a:p>
          <a:p>
            <a:pPr marL="342900" lvl="0" indent="-342900" fontAlgn="base">
              <a:spcBef>
                <a:spcPts val="300"/>
              </a:spcBef>
              <a:spcAft>
                <a:spcPct val="0"/>
              </a:spcAft>
              <a:buFont typeface="Ericsson Hilda Light" panose="00000400000000000000" pitchFamily="2" charset="0"/>
              <a:buChar char="—"/>
              <a:defRPr/>
            </a:pPr>
            <a:r>
              <a:rPr lang="en-US" sz="2200" dirty="0">
                <a:solidFill>
                  <a:schemeClr val="tx1"/>
                </a:solidFill>
                <a:latin typeface="Ericsson Hilda Light" panose="00000400000000000000" pitchFamily="2" charset="0"/>
                <a:cs typeface="Ericsson Hilda Light" panose="020B0604020202020204" pitchFamily="34" charset="0"/>
              </a:rPr>
              <a:t>Key results</a:t>
            </a:r>
          </a:p>
          <a:p>
            <a:pPr marL="342900" lvl="0" indent="-342900" fontAlgn="base">
              <a:spcBef>
                <a:spcPts val="300"/>
              </a:spcBef>
              <a:spcAft>
                <a:spcPct val="0"/>
              </a:spcAft>
              <a:buFont typeface="Ericsson Hilda Light" panose="00000400000000000000" pitchFamily="2" charset="0"/>
              <a:buChar char="—"/>
              <a:defRPr/>
            </a:pPr>
            <a:r>
              <a:rPr lang="en-US" sz="2200" dirty="0">
                <a:latin typeface="Ericsson Hilda Light" panose="00000400000000000000" pitchFamily="2" charset="0"/>
                <a:cs typeface="Ericsson Hilda Light" panose="020B0604020202020204" pitchFamily="34" charset="0"/>
              </a:rPr>
              <a:t>Embedded Code/as object – with as much comments as possible – for reference</a:t>
            </a:r>
            <a:endParaRPr lang="en-US" sz="2200" dirty="0">
              <a:solidFill>
                <a:schemeClr val="tx1"/>
              </a:solidFill>
              <a:latin typeface="Ericsson Hilda Light" panose="00000400000000000000" pitchFamily="2" charset="0"/>
              <a:cs typeface="Ericsson Hilda Light" panose="020B0604020202020204" pitchFamily="34" charset="0"/>
            </a:endParaRPr>
          </a:p>
          <a:p>
            <a:pPr marL="342900" lvl="0" indent="-342900" fontAlgn="base">
              <a:spcBef>
                <a:spcPts val="300"/>
              </a:spcBef>
              <a:spcAft>
                <a:spcPct val="0"/>
              </a:spcAft>
              <a:buFont typeface="Ericsson Hilda Light" panose="00000400000000000000" pitchFamily="2" charset="0"/>
              <a:buChar char="—"/>
              <a:defRPr/>
            </a:pPr>
            <a:endParaRPr lang="en-US" sz="2200" dirty="0">
              <a:solidFill>
                <a:schemeClr val="tx1"/>
              </a:solidFill>
              <a:latin typeface="Ericsson Hilda Light" panose="00000400000000000000" pitchFamily="2" charset="0"/>
              <a:cs typeface="Ericsson Hilda Light" panose="020B0604020202020204" pitchFamily="34" charset="0"/>
            </a:endParaRPr>
          </a:p>
          <a:p>
            <a:pPr marL="342900" lvl="0" indent="-342900" fontAlgn="base">
              <a:spcBef>
                <a:spcPts val="300"/>
              </a:spcBef>
              <a:spcAft>
                <a:spcPct val="0"/>
              </a:spcAft>
              <a:buFont typeface="Ericsson Hilda Light" panose="00000400000000000000" pitchFamily="2" charset="0"/>
              <a:buChar char="—"/>
              <a:defRPr/>
            </a:pPr>
            <a:endParaRPr lang="en-US" sz="2200" dirty="0">
              <a:solidFill>
                <a:schemeClr val="tx1"/>
              </a:solidFill>
              <a:latin typeface="Ericsson Hilda Light" panose="00000400000000000000" pitchFamily="2" charset="0"/>
              <a:cs typeface="Ericsson Hilda Light" panose="020B0604020202020204" pitchFamily="34" charset="0"/>
            </a:endParaRPr>
          </a:p>
        </p:txBody>
      </p:sp>
      <p:sp>
        <p:nvSpPr>
          <p:cNvPr id="14" name="Title 13">
            <a:extLst>
              <a:ext uri="{FF2B5EF4-FFF2-40B4-BE49-F238E27FC236}">
                <a16:creationId xmlns:a16="http://schemas.microsoft.com/office/drawing/2014/main" id="{F9F6871B-71FD-4CE2-BD40-3954C848212C}"/>
              </a:ext>
            </a:extLst>
          </p:cNvPr>
          <p:cNvSpPr>
            <a:spLocks noGrp="1"/>
          </p:cNvSpPr>
          <p:nvPr>
            <p:ph type="title"/>
          </p:nvPr>
        </p:nvSpPr>
        <p:spPr>
          <a:xfrm>
            <a:off x="683611" y="618292"/>
            <a:ext cx="8353426" cy="757746"/>
          </a:xfrm>
        </p:spPr>
        <p:txBody>
          <a:bodyPr/>
          <a:lstStyle/>
          <a:p>
            <a:pPr algn="ctr"/>
            <a:r>
              <a:rPr lang="en-US" sz="4000" dirty="0">
                <a:latin typeface="Ericsson Hilda Light" panose="00000400000000000000" pitchFamily="2" charset="0"/>
              </a:rPr>
              <a:t>RESULTS</a:t>
            </a:r>
          </a:p>
        </p:txBody>
      </p:sp>
    </p:spTree>
    <p:extLst>
      <p:ext uri="{BB962C8B-B14F-4D97-AF65-F5344CB8AC3E}">
        <p14:creationId xmlns:p14="http://schemas.microsoft.com/office/powerpoint/2010/main" val="146962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771CB2-E799-4BCC-B1C0-45625EB12993}"/>
              </a:ext>
            </a:extLst>
          </p:cNvPr>
          <p:cNvSpPr>
            <a:spLocks noGrp="1"/>
          </p:cNvSpPr>
          <p:nvPr>
            <p:ph sz="quarter" idx="11"/>
          </p:nvPr>
        </p:nvSpPr>
        <p:spPr/>
        <p:txBody>
          <a:bodyPr/>
          <a:lstStyle/>
          <a:p>
            <a:endParaRPr lang="ro-RO" dirty="0"/>
          </a:p>
          <a:p>
            <a:r>
              <a:rPr lang="ro-RO" dirty="0"/>
              <a:t>Data Visualization</a:t>
            </a:r>
          </a:p>
          <a:p>
            <a:r>
              <a:rPr lang="ro-RO" dirty="0"/>
              <a:t>Treating NULL values</a:t>
            </a:r>
          </a:p>
          <a:p>
            <a:r>
              <a:rPr lang="ro-RO" dirty="0"/>
              <a:t>Execution Time</a:t>
            </a:r>
          </a:p>
          <a:p>
            <a:r>
              <a:rPr lang="ro-RO" dirty="0"/>
              <a:t>Code Clarity &amp; Comments</a:t>
            </a:r>
          </a:p>
          <a:p>
            <a:endParaRPr lang="ro-RO" dirty="0"/>
          </a:p>
          <a:p>
            <a:endParaRPr lang="ro-RO" dirty="0"/>
          </a:p>
          <a:p>
            <a:endParaRPr lang="ro-RO" dirty="0"/>
          </a:p>
        </p:txBody>
      </p:sp>
      <p:sp>
        <p:nvSpPr>
          <p:cNvPr id="3" name="Title 2">
            <a:extLst>
              <a:ext uri="{FF2B5EF4-FFF2-40B4-BE49-F238E27FC236}">
                <a16:creationId xmlns:a16="http://schemas.microsoft.com/office/drawing/2014/main" id="{2DE0566C-C144-43B7-AF94-237D268177E7}"/>
              </a:ext>
            </a:extLst>
          </p:cNvPr>
          <p:cNvSpPr>
            <a:spLocks noGrp="1"/>
          </p:cNvSpPr>
          <p:nvPr>
            <p:ph type="title"/>
          </p:nvPr>
        </p:nvSpPr>
        <p:spPr/>
        <p:txBody>
          <a:bodyPr/>
          <a:lstStyle/>
          <a:p>
            <a:r>
              <a:rPr lang="en-US" dirty="0"/>
              <a:t>KPIs to be shared</a:t>
            </a:r>
            <a:r>
              <a:rPr lang="ro-RO" dirty="0"/>
              <a:t> – WO Delay Prediction</a:t>
            </a:r>
          </a:p>
        </p:txBody>
      </p:sp>
    </p:spTree>
    <p:extLst>
      <p:ext uri="{BB962C8B-B14F-4D97-AF65-F5344CB8AC3E}">
        <p14:creationId xmlns:p14="http://schemas.microsoft.com/office/powerpoint/2010/main" val="424887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000A8E-9CB3-4389-AF63-BF179018A21E}"/>
              </a:ext>
            </a:extLst>
          </p:cNvPr>
          <p:cNvSpPr>
            <a:spLocks noGrp="1"/>
          </p:cNvSpPr>
          <p:nvPr>
            <p:ph sz="quarter" idx="11"/>
          </p:nvPr>
        </p:nvSpPr>
        <p:spPr>
          <a:xfrm>
            <a:off x="479425" y="2030136"/>
            <a:ext cx="8353426" cy="4207151"/>
          </a:xfrm>
        </p:spPr>
        <p:txBody>
          <a:bodyPr>
            <a:normAutofit/>
          </a:bodyPr>
          <a:lstStyle/>
          <a:p>
            <a:r>
              <a:rPr lang="en-US" dirty="0"/>
              <a:t>Confusion Matrix</a:t>
            </a:r>
            <a:r>
              <a:rPr lang="ro-RO" dirty="0"/>
              <a:t> - NA</a:t>
            </a:r>
            <a:endParaRPr lang="en-US" dirty="0"/>
          </a:p>
          <a:p>
            <a:r>
              <a:rPr lang="en-US" dirty="0"/>
              <a:t>Classification Accuracy</a:t>
            </a:r>
            <a:r>
              <a:rPr lang="ro-RO" dirty="0"/>
              <a:t>- NA</a:t>
            </a:r>
            <a:endParaRPr lang="en-US" dirty="0"/>
          </a:p>
          <a:p>
            <a:r>
              <a:rPr lang="en-US" dirty="0"/>
              <a:t>Multi-Class Accuracy/Log Loss</a:t>
            </a:r>
            <a:r>
              <a:rPr lang="ro-RO" dirty="0"/>
              <a:t>- NA</a:t>
            </a:r>
            <a:endParaRPr lang="en-US" dirty="0"/>
          </a:p>
          <a:p>
            <a:r>
              <a:rPr lang="en-US" dirty="0"/>
              <a:t>Precision</a:t>
            </a:r>
            <a:r>
              <a:rPr lang="ro-RO" dirty="0"/>
              <a:t>- NA</a:t>
            </a:r>
            <a:endParaRPr lang="en-US" dirty="0"/>
          </a:p>
          <a:p>
            <a:r>
              <a:rPr lang="en-US" dirty="0"/>
              <a:t>Recall, Specificity</a:t>
            </a:r>
            <a:r>
              <a:rPr lang="ro-RO" dirty="0"/>
              <a:t>- NA</a:t>
            </a:r>
            <a:endParaRPr lang="en-US" dirty="0"/>
          </a:p>
          <a:p>
            <a:r>
              <a:rPr lang="en-US" dirty="0"/>
              <a:t>F1 score details</a:t>
            </a:r>
            <a:r>
              <a:rPr lang="ro-RO" dirty="0"/>
              <a:t>- NA</a:t>
            </a:r>
            <a:endParaRPr lang="en-US" dirty="0"/>
          </a:p>
          <a:p>
            <a:r>
              <a:rPr lang="en-US" dirty="0"/>
              <a:t>Area Under the ROC curve (AUC – ROC) chart</a:t>
            </a:r>
            <a:r>
              <a:rPr lang="ro-RO" dirty="0"/>
              <a:t>- NA</a:t>
            </a:r>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0191B4E5-87E3-451B-8CD4-BCA59EC73EC8}"/>
              </a:ext>
            </a:extLst>
          </p:cNvPr>
          <p:cNvSpPr>
            <a:spLocks noGrp="1"/>
          </p:cNvSpPr>
          <p:nvPr>
            <p:ph type="title"/>
          </p:nvPr>
        </p:nvSpPr>
        <p:spPr>
          <a:xfrm>
            <a:off x="479424" y="476250"/>
            <a:ext cx="11116227" cy="1081088"/>
          </a:xfrm>
        </p:spPr>
        <p:txBody>
          <a:bodyPr/>
          <a:lstStyle/>
          <a:p>
            <a:r>
              <a:rPr lang="en-US" dirty="0"/>
              <a:t>KPIs to be shared (where applicable)</a:t>
            </a:r>
            <a:br>
              <a:rPr lang="en-US" dirty="0"/>
            </a:br>
            <a:r>
              <a:rPr lang="en-US" dirty="0"/>
              <a:t>Classification performance metrics</a:t>
            </a:r>
          </a:p>
        </p:txBody>
      </p:sp>
    </p:spTree>
    <p:extLst>
      <p:ext uri="{BB962C8B-B14F-4D97-AF65-F5344CB8AC3E}">
        <p14:creationId xmlns:p14="http://schemas.microsoft.com/office/powerpoint/2010/main" val="3556380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000A8E-9CB3-4389-AF63-BF179018A21E}"/>
              </a:ext>
            </a:extLst>
          </p:cNvPr>
          <p:cNvSpPr>
            <a:spLocks noGrp="1"/>
          </p:cNvSpPr>
          <p:nvPr>
            <p:ph sz="quarter" idx="11"/>
          </p:nvPr>
        </p:nvSpPr>
        <p:spPr>
          <a:xfrm>
            <a:off x="479425" y="2348917"/>
            <a:ext cx="8353426" cy="3888370"/>
          </a:xfrm>
        </p:spPr>
        <p:txBody>
          <a:bodyPr/>
          <a:lstStyle/>
          <a:p>
            <a:r>
              <a:rPr lang="en-US" dirty="0"/>
              <a:t>Mean absolute error</a:t>
            </a:r>
            <a:r>
              <a:rPr lang="ro-RO" dirty="0"/>
              <a:t>- NA</a:t>
            </a:r>
            <a:endParaRPr lang="en-US" dirty="0"/>
          </a:p>
          <a:p>
            <a:r>
              <a:rPr lang="en-US" dirty="0"/>
              <a:t>Mean square error</a:t>
            </a:r>
            <a:r>
              <a:rPr lang="ro-RO" dirty="0"/>
              <a:t>- NA</a:t>
            </a:r>
            <a:endParaRPr lang="en-US" dirty="0"/>
          </a:p>
          <a:p>
            <a:r>
              <a:rPr lang="en-US" dirty="0"/>
              <a:t>Root mean squared error</a:t>
            </a:r>
            <a:r>
              <a:rPr lang="ro-RO" dirty="0"/>
              <a:t>- NA</a:t>
            </a:r>
            <a:endParaRPr lang="en-US" dirty="0"/>
          </a:p>
          <a:p>
            <a:r>
              <a:rPr lang="en-US" dirty="0"/>
              <a:t>Root Mean Squared Logarithmic Error</a:t>
            </a:r>
            <a:r>
              <a:rPr lang="ro-RO" dirty="0"/>
              <a:t>- NA</a:t>
            </a:r>
            <a:endParaRPr lang="en-US" dirty="0"/>
          </a:p>
          <a:p>
            <a:r>
              <a:rPr lang="en-US" dirty="0"/>
              <a:t>R-Squared/Adjusted R-Squared</a:t>
            </a:r>
            <a:r>
              <a:rPr lang="ro-RO" dirty="0"/>
              <a:t>- NA</a:t>
            </a:r>
            <a:endParaRPr lang="en-US" dirty="0"/>
          </a:p>
          <a:p>
            <a:endParaRPr lang="en-US" dirty="0"/>
          </a:p>
        </p:txBody>
      </p:sp>
      <p:sp>
        <p:nvSpPr>
          <p:cNvPr id="3" name="Title 2">
            <a:extLst>
              <a:ext uri="{FF2B5EF4-FFF2-40B4-BE49-F238E27FC236}">
                <a16:creationId xmlns:a16="http://schemas.microsoft.com/office/drawing/2014/main" id="{0191B4E5-87E3-451B-8CD4-BCA59EC73EC8}"/>
              </a:ext>
            </a:extLst>
          </p:cNvPr>
          <p:cNvSpPr>
            <a:spLocks noGrp="1"/>
          </p:cNvSpPr>
          <p:nvPr>
            <p:ph type="title"/>
          </p:nvPr>
        </p:nvSpPr>
        <p:spPr>
          <a:xfrm>
            <a:off x="479424" y="476250"/>
            <a:ext cx="11116227" cy="1081088"/>
          </a:xfrm>
        </p:spPr>
        <p:txBody>
          <a:bodyPr/>
          <a:lstStyle/>
          <a:p>
            <a:r>
              <a:rPr lang="en-US" dirty="0"/>
              <a:t>KPIs to be shared (where applicable)</a:t>
            </a:r>
            <a:br>
              <a:rPr lang="en-US" dirty="0"/>
            </a:br>
            <a:r>
              <a:rPr lang="en-US" dirty="0"/>
              <a:t>Regression performance metrics</a:t>
            </a:r>
          </a:p>
        </p:txBody>
      </p:sp>
    </p:spTree>
    <p:extLst>
      <p:ext uri="{BB962C8B-B14F-4D97-AF65-F5344CB8AC3E}">
        <p14:creationId xmlns:p14="http://schemas.microsoft.com/office/powerpoint/2010/main" val="330771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000A8E-9CB3-4389-AF63-BF179018A21E}"/>
              </a:ext>
            </a:extLst>
          </p:cNvPr>
          <p:cNvSpPr>
            <a:spLocks noGrp="1"/>
          </p:cNvSpPr>
          <p:nvPr>
            <p:ph sz="quarter" idx="11"/>
          </p:nvPr>
        </p:nvSpPr>
        <p:spPr>
          <a:xfrm>
            <a:off x="479425" y="2021747"/>
            <a:ext cx="8353426" cy="4215540"/>
          </a:xfrm>
        </p:spPr>
        <p:txBody>
          <a:bodyPr/>
          <a:lstStyle/>
          <a:p>
            <a:r>
              <a:rPr lang="en-US" dirty="0"/>
              <a:t>Forecast Error (or Residual Forecast Error)</a:t>
            </a:r>
            <a:r>
              <a:rPr lang="ro-RO" dirty="0"/>
              <a:t> - NA</a:t>
            </a:r>
            <a:endParaRPr lang="en-US" dirty="0"/>
          </a:p>
          <a:p>
            <a:r>
              <a:rPr lang="en-US" dirty="0"/>
              <a:t>Mean Forecast Error (or Forecast Bias)</a:t>
            </a:r>
            <a:r>
              <a:rPr lang="ro-RO" dirty="0"/>
              <a:t> - NA</a:t>
            </a:r>
            <a:endParaRPr lang="en-US" dirty="0"/>
          </a:p>
          <a:p>
            <a:r>
              <a:rPr lang="en-US" dirty="0"/>
              <a:t>Mean Absolute Error</a:t>
            </a:r>
            <a:r>
              <a:rPr lang="ro-RO" dirty="0"/>
              <a:t>- NA</a:t>
            </a:r>
            <a:endParaRPr lang="en-US" dirty="0"/>
          </a:p>
          <a:p>
            <a:r>
              <a:rPr lang="en-US" dirty="0"/>
              <a:t>Mean Squared Error</a:t>
            </a:r>
            <a:r>
              <a:rPr lang="ro-RO" dirty="0"/>
              <a:t>- NA</a:t>
            </a:r>
            <a:endParaRPr lang="en-US" dirty="0"/>
          </a:p>
          <a:p>
            <a:r>
              <a:rPr lang="en-US" dirty="0"/>
              <a:t>Root Mean Squared Error</a:t>
            </a:r>
            <a:r>
              <a:rPr lang="ro-RO" dirty="0"/>
              <a:t>- NA</a:t>
            </a:r>
            <a:endParaRPr lang="en-US" dirty="0"/>
          </a:p>
          <a:p>
            <a:endParaRPr lang="en-US" dirty="0"/>
          </a:p>
        </p:txBody>
      </p:sp>
      <p:sp>
        <p:nvSpPr>
          <p:cNvPr id="3" name="Title 2">
            <a:extLst>
              <a:ext uri="{FF2B5EF4-FFF2-40B4-BE49-F238E27FC236}">
                <a16:creationId xmlns:a16="http://schemas.microsoft.com/office/drawing/2014/main" id="{0191B4E5-87E3-451B-8CD4-BCA59EC73EC8}"/>
              </a:ext>
            </a:extLst>
          </p:cNvPr>
          <p:cNvSpPr>
            <a:spLocks noGrp="1"/>
          </p:cNvSpPr>
          <p:nvPr>
            <p:ph type="title"/>
          </p:nvPr>
        </p:nvSpPr>
        <p:spPr>
          <a:xfrm>
            <a:off x="479424" y="476250"/>
            <a:ext cx="11116227" cy="1081088"/>
          </a:xfrm>
        </p:spPr>
        <p:txBody>
          <a:bodyPr/>
          <a:lstStyle/>
          <a:p>
            <a:r>
              <a:rPr lang="en-US" dirty="0"/>
              <a:t>KPIs to be shared (where applicable)</a:t>
            </a:r>
            <a:br>
              <a:rPr lang="en-US" dirty="0"/>
            </a:br>
            <a:r>
              <a:rPr lang="en-US" dirty="0"/>
              <a:t>Time series performance metrics</a:t>
            </a:r>
          </a:p>
        </p:txBody>
      </p:sp>
    </p:spTree>
    <p:extLst>
      <p:ext uri="{BB962C8B-B14F-4D97-AF65-F5344CB8AC3E}">
        <p14:creationId xmlns:p14="http://schemas.microsoft.com/office/powerpoint/2010/main" val="169081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9F6871B-71FD-4CE2-BD40-3954C848212C}"/>
              </a:ext>
            </a:extLst>
          </p:cNvPr>
          <p:cNvSpPr>
            <a:spLocks noGrp="1"/>
          </p:cNvSpPr>
          <p:nvPr>
            <p:ph type="title"/>
          </p:nvPr>
        </p:nvSpPr>
        <p:spPr>
          <a:xfrm>
            <a:off x="1420458" y="422984"/>
            <a:ext cx="8353426" cy="762649"/>
          </a:xfrm>
        </p:spPr>
        <p:txBody>
          <a:bodyPr/>
          <a:lstStyle/>
          <a:p>
            <a:pPr algn="ctr"/>
            <a:r>
              <a:rPr lang="en-US" dirty="0">
                <a:latin typeface="Ericsson Hilda Light" panose="00000400000000000000" pitchFamily="2" charset="0"/>
              </a:rPr>
              <a:t>Discussion &amp; Conclusion</a:t>
            </a:r>
          </a:p>
        </p:txBody>
      </p:sp>
      <p:sp>
        <p:nvSpPr>
          <p:cNvPr id="7" name="TextBox 6">
            <a:extLst>
              <a:ext uri="{FF2B5EF4-FFF2-40B4-BE49-F238E27FC236}">
                <a16:creationId xmlns:a16="http://schemas.microsoft.com/office/drawing/2014/main" id="{6D61B6C8-DF9E-4B56-96AF-2C0D574DFCAD}"/>
              </a:ext>
            </a:extLst>
          </p:cNvPr>
          <p:cNvSpPr txBox="1"/>
          <p:nvPr/>
        </p:nvSpPr>
        <p:spPr>
          <a:xfrm>
            <a:off x="781266" y="1642369"/>
            <a:ext cx="10521472" cy="4092606"/>
          </a:xfrm>
          <a:prstGeom prst="rect">
            <a:avLst/>
          </a:prstGeom>
          <a:noFill/>
        </p:spPr>
        <p:txBody>
          <a:bodyPr wrap="square" lIns="72000" tIns="36000" rIns="73152" bIns="36576" rtlCol="0">
            <a:noAutofit/>
          </a:bodyPr>
          <a:lstStyle/>
          <a:p>
            <a:pPr marL="0" marR="0" lvl="0" indent="0" algn="l" defTabSz="914400" rtl="0" eaLnBrk="1" fontAlgn="base" latinLnBrk="0" hangingPunct="1">
              <a:lnSpc>
                <a:spcPct val="100000"/>
              </a:lnSpc>
              <a:spcBef>
                <a:spcPts val="300"/>
              </a:spcBef>
              <a:spcAft>
                <a:spcPct val="0"/>
              </a:spcAft>
              <a:buClrTx/>
              <a:buSzTx/>
              <a:buFontTx/>
              <a:buNone/>
              <a:tabLst/>
              <a:defRPr/>
            </a:pPr>
            <a:r>
              <a:rPr kumimoji="0" lang="en-US" sz="2200" b="1" i="0" u="none" strike="noStrike" kern="1200" cap="none" spc="0" normalizeH="0" baseline="0" noProof="0" dirty="0">
                <a:ln>
                  <a:noFill/>
                </a:ln>
                <a:solidFill>
                  <a:srgbClr val="181818"/>
                </a:solidFill>
                <a:effectLst/>
                <a:uLnTx/>
                <a:uFillTx/>
                <a:latin typeface="Ericsson Hilda Light" panose="00000400000000000000" pitchFamily="2" charset="0"/>
                <a:cs typeface="Ericsson Hilda Light" panose="020B0604020202020204" pitchFamily="34" charset="0"/>
              </a:rPr>
              <a:t>NOTE:</a:t>
            </a:r>
            <a:r>
              <a:rPr kumimoji="0" lang="en-US" sz="2200" i="0" u="none" strike="noStrike" kern="1200" cap="none" spc="0" normalizeH="0" baseline="0" noProof="0" dirty="0">
                <a:ln>
                  <a:noFill/>
                </a:ln>
                <a:solidFill>
                  <a:srgbClr val="181818"/>
                </a:solidFill>
                <a:effectLst/>
                <a:uLnTx/>
                <a:uFillTx/>
                <a:latin typeface="Ericsson Hilda Light" panose="00000400000000000000" pitchFamily="2" charset="0"/>
                <a:cs typeface="Ericsson Hilda Light" panose="020B0604020202020204" pitchFamily="34" charset="0"/>
              </a:rPr>
              <a:t> Interpretation of the results should be given here, i.e. why the model works the way it does. What are the key aspects of the data and model that limit the results at given accuracy.</a:t>
            </a:r>
            <a:endParaRPr lang="en-US" sz="2200" dirty="0">
              <a:solidFill>
                <a:srgbClr val="181818"/>
              </a:solidFill>
              <a:latin typeface="Ericsson Hilda Light" panose="00000400000000000000" pitchFamily="2" charset="0"/>
              <a:cs typeface="Ericsson Hilda Light" panose="020B0604020202020204" pitchFamily="34" charset="0"/>
            </a:endParaRPr>
          </a:p>
          <a:p>
            <a:pPr marL="0" marR="0" lvl="0" indent="0" algn="l" defTabSz="914400" rtl="0" eaLnBrk="1" fontAlgn="base" latinLnBrk="0" hangingPunct="1">
              <a:lnSpc>
                <a:spcPct val="100000"/>
              </a:lnSpc>
              <a:spcBef>
                <a:spcPts val="300"/>
              </a:spcBef>
              <a:spcAft>
                <a:spcPct val="0"/>
              </a:spcAft>
              <a:buClrTx/>
              <a:buSzTx/>
              <a:buFontTx/>
              <a:buNone/>
              <a:tabLst/>
              <a:defRPr/>
            </a:pPr>
            <a:endParaRPr kumimoji="0" lang="en-US" sz="2200" i="0" u="none" strike="noStrike" kern="1200" cap="none" spc="0" normalizeH="0" baseline="0" noProof="0" dirty="0">
              <a:ln>
                <a:noFill/>
              </a:ln>
              <a:solidFill>
                <a:srgbClr val="181818"/>
              </a:solidFill>
              <a:effectLst/>
              <a:uLnTx/>
              <a:uFillTx/>
              <a:latin typeface="Ericsson Hilda Light" panose="00000400000000000000" pitchFamily="2" charset="0"/>
              <a:cs typeface="Ericsson Hilda Light" panose="020B0604020202020204" pitchFamily="34" charset="0"/>
            </a:endParaRPr>
          </a:p>
          <a:p>
            <a:pPr marL="0" marR="0" lvl="0" indent="0" algn="l" defTabSz="914400" rtl="0" eaLnBrk="1" fontAlgn="base" latinLnBrk="0" hangingPunct="1">
              <a:lnSpc>
                <a:spcPct val="100000"/>
              </a:lnSpc>
              <a:spcBef>
                <a:spcPts val="300"/>
              </a:spcBef>
              <a:spcAft>
                <a:spcPct val="0"/>
              </a:spcAft>
              <a:buClrTx/>
              <a:buSzTx/>
              <a:buFontTx/>
              <a:buNone/>
              <a:tabLst/>
              <a:defRPr/>
            </a:pPr>
            <a:r>
              <a:rPr lang="en-US" sz="2200" dirty="0">
                <a:solidFill>
                  <a:srgbClr val="181818"/>
                </a:solidFill>
                <a:latin typeface="Ericsson Hilda Light" panose="00000400000000000000" pitchFamily="2" charset="0"/>
                <a:cs typeface="Ericsson Hilda Light" panose="020B0604020202020204" pitchFamily="34" charset="0"/>
              </a:rPr>
              <a:t>Any limitations faced is to be mentioned here.</a:t>
            </a:r>
          </a:p>
          <a:p>
            <a:pPr marL="0" marR="0" lvl="0" indent="0" algn="l" defTabSz="914400" rtl="0" eaLnBrk="1" fontAlgn="base" latinLnBrk="0" hangingPunct="1">
              <a:lnSpc>
                <a:spcPct val="100000"/>
              </a:lnSpc>
              <a:spcBef>
                <a:spcPts val="300"/>
              </a:spcBef>
              <a:spcAft>
                <a:spcPct val="0"/>
              </a:spcAft>
              <a:buClrTx/>
              <a:buSzTx/>
              <a:buFontTx/>
              <a:buNone/>
              <a:tabLst/>
              <a:defRPr/>
            </a:pPr>
            <a:endParaRPr kumimoji="0" lang="en-US" sz="2200" i="0" u="none" strike="noStrike" kern="1200" cap="none" spc="0" normalizeH="0" baseline="0" noProof="0" dirty="0">
              <a:ln>
                <a:noFill/>
              </a:ln>
              <a:solidFill>
                <a:srgbClr val="181818"/>
              </a:solidFill>
              <a:effectLst/>
              <a:uLnTx/>
              <a:uFillTx/>
              <a:latin typeface="Ericsson Hilda Light" panose="00000400000000000000" pitchFamily="2" charset="0"/>
              <a:cs typeface="Ericsson Hilda Light" panose="020B0604020202020204" pitchFamily="34" charset="0"/>
            </a:endParaRPr>
          </a:p>
          <a:p>
            <a:pPr marL="0" marR="0" lvl="0" indent="0" algn="l" defTabSz="914400" rtl="0" eaLnBrk="1" fontAlgn="base" latinLnBrk="0" hangingPunct="1">
              <a:lnSpc>
                <a:spcPct val="100000"/>
              </a:lnSpc>
              <a:spcBef>
                <a:spcPts val="300"/>
              </a:spcBef>
              <a:spcAft>
                <a:spcPct val="0"/>
              </a:spcAft>
              <a:buClrTx/>
              <a:buSzTx/>
              <a:buFontTx/>
              <a:buNone/>
              <a:tabLst/>
              <a:defRPr/>
            </a:pPr>
            <a:r>
              <a:rPr lang="en-US" sz="2200" dirty="0">
                <a:solidFill>
                  <a:srgbClr val="181818"/>
                </a:solidFill>
                <a:latin typeface="Ericsson Hilda Light" panose="00000400000000000000" pitchFamily="2" charset="0"/>
                <a:cs typeface="Ericsson Hilda Light" panose="020B0604020202020204" pitchFamily="34" charset="0"/>
              </a:rPr>
              <a:t>Recommendations for future improvements.</a:t>
            </a:r>
          </a:p>
          <a:p>
            <a:pPr marL="342900" lvl="0" indent="-342900" fontAlgn="base">
              <a:spcBef>
                <a:spcPts val="300"/>
              </a:spcBef>
              <a:spcAft>
                <a:spcPct val="0"/>
              </a:spcAft>
              <a:buFontTx/>
              <a:buChar char="-"/>
              <a:defRPr/>
            </a:pPr>
            <a:r>
              <a:rPr lang="en-US" sz="2200" dirty="0">
                <a:latin typeface="Ericsson Hilda Light" panose="00000400000000000000" pitchFamily="2" charset="0"/>
                <a:cs typeface="Ericsson Hilda Light" panose="020B0604020202020204" pitchFamily="34" charset="0"/>
              </a:rPr>
              <a:t>End-to-end integration</a:t>
            </a:r>
          </a:p>
          <a:p>
            <a:pPr marL="342900" lvl="0" indent="-342900" fontAlgn="base">
              <a:spcBef>
                <a:spcPts val="300"/>
              </a:spcBef>
              <a:spcAft>
                <a:spcPct val="0"/>
              </a:spcAft>
              <a:buFontTx/>
              <a:buChar char="-"/>
              <a:defRPr/>
            </a:pPr>
            <a:r>
              <a:rPr lang="en-US" sz="2200" dirty="0">
                <a:latin typeface="Ericsson Hilda Light" panose="00000400000000000000" pitchFamily="2" charset="0"/>
                <a:cs typeface="Ericsson Hilda Light" panose="020B0604020202020204" pitchFamily="34" charset="0"/>
              </a:rPr>
              <a:t>Integration with automation</a:t>
            </a:r>
          </a:p>
          <a:p>
            <a:pPr marL="342900" lvl="0" indent="-342900" fontAlgn="base">
              <a:spcBef>
                <a:spcPts val="300"/>
              </a:spcBef>
              <a:spcAft>
                <a:spcPct val="0"/>
              </a:spcAft>
              <a:buFontTx/>
              <a:buChar char="-"/>
              <a:defRPr/>
            </a:pPr>
            <a:r>
              <a:rPr lang="en-US" sz="2200" dirty="0">
                <a:latin typeface="Ericsson Hilda Light" panose="00000400000000000000" pitchFamily="2" charset="0"/>
                <a:cs typeface="Ericsson Hilda Light" panose="020B0604020202020204" pitchFamily="34" charset="0"/>
              </a:rPr>
              <a:t>Other areas of applicability with business relevance</a:t>
            </a:r>
          </a:p>
          <a:p>
            <a:pPr marL="342900" lvl="0" indent="-342900" fontAlgn="base">
              <a:spcBef>
                <a:spcPts val="300"/>
              </a:spcBef>
              <a:spcAft>
                <a:spcPct val="0"/>
              </a:spcAft>
              <a:buFontTx/>
              <a:buChar char="-"/>
              <a:defRPr/>
            </a:pPr>
            <a:endParaRPr kumimoji="0" lang="en-US" sz="2200" i="0" u="none" strike="noStrike" kern="1200" cap="none" spc="0" normalizeH="0" baseline="0" noProof="0" dirty="0">
              <a:ln>
                <a:noFill/>
              </a:ln>
              <a:solidFill>
                <a:srgbClr val="181818"/>
              </a:solidFill>
              <a:effectLst/>
              <a:uLnTx/>
              <a:uFillTx/>
              <a:latin typeface="Ericsson Hilda Light" panose="00000400000000000000" pitchFamily="2" charset="0"/>
              <a:cs typeface="Ericsson Hilda Light" panose="020B0604020202020204" pitchFamily="34" charset="0"/>
            </a:endParaRPr>
          </a:p>
        </p:txBody>
      </p:sp>
    </p:spTree>
    <p:extLst>
      <p:ext uri="{BB962C8B-B14F-4D97-AF65-F5344CB8AC3E}">
        <p14:creationId xmlns:p14="http://schemas.microsoft.com/office/powerpoint/2010/main" val="224717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d831428-724b-4778-9e08-382f32c0ed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9EAB45A0C7AD442A53B61832A5FE7B0" ma:contentTypeVersion="11" ma:contentTypeDescription="Create a new document." ma:contentTypeScope="" ma:versionID="8e2da6baf37e4fde43b2dc5cae073f52">
  <xsd:schema xmlns:xsd="http://www.w3.org/2001/XMLSchema" xmlns:xs="http://www.w3.org/2001/XMLSchema" xmlns:p="http://schemas.microsoft.com/office/2006/metadata/properties" xmlns:ns2="ed831428-724b-4778-9e08-382f32c0edab" xmlns:ns3="11797ff9-e43a-43cf-bc6b-ceb586a8dd36" targetNamespace="http://schemas.microsoft.com/office/2006/metadata/properties" ma:root="true" ma:fieldsID="17b12dc8356d2e1abdba1f26d3cc7dd1" ns2:_="" ns3:_="">
    <xsd:import namespace="ed831428-724b-4778-9e08-382f32c0edab"/>
    <xsd:import namespace="11797ff9-e43a-43cf-bc6b-ceb586a8dd3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831428-724b-4778-9e08-382f32c0ed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_Flow_SignoffStatus" ma:index="18"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797ff9-e43a-43cf-bc6b-ceb586a8dd3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BA7F4D-D5EC-46BB-AF99-42D7B9EB1C3C}">
  <ds:schemaRefs>
    <ds:schemaRef ds:uri="http://purl.org/dc/terms/"/>
    <ds:schemaRef ds:uri="http://schemas.microsoft.com/office/2006/documentManagement/types"/>
    <ds:schemaRef ds:uri="http://schemas.openxmlformats.org/package/2006/metadata/core-properties"/>
    <ds:schemaRef ds:uri="01a3db25-9c56-43f5-a31f-91ff564fea28"/>
    <ds:schemaRef ds:uri="http://purl.org/dc/elements/1.1/"/>
    <ds:schemaRef ds:uri="http://schemas.microsoft.com/office/2006/metadata/properties"/>
    <ds:schemaRef ds:uri="http://schemas.microsoft.com/office/infopath/2007/PartnerControls"/>
    <ds:schemaRef ds:uri="0a7eee33-d5a7-4cb2-80c8-11a0b9466fa1"/>
    <ds:schemaRef ds:uri="http://www.w3.org/XML/1998/namespace"/>
    <ds:schemaRef ds:uri="http://purl.org/dc/dcmitype/"/>
  </ds:schemaRefs>
</ds:datastoreItem>
</file>

<file path=customXml/itemProps2.xml><?xml version="1.0" encoding="utf-8"?>
<ds:datastoreItem xmlns:ds="http://schemas.openxmlformats.org/officeDocument/2006/customXml" ds:itemID="{4F32A866-AE69-4477-9848-03BB593F91F2}"/>
</file>

<file path=customXml/itemProps3.xml><?xml version="1.0" encoding="utf-8"?>
<ds:datastoreItem xmlns:ds="http://schemas.openxmlformats.org/officeDocument/2006/customXml" ds:itemID="{D9F3D00F-2132-44F3-A37C-4A05B67D04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1374</TotalTime>
  <Words>544</Words>
  <Application>Microsoft Office PowerPoint</Application>
  <PresentationFormat>Widescreen</PresentationFormat>
  <Paragraphs>95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Ericsson Hilda</vt:lpstr>
      <vt:lpstr>Calibri</vt:lpstr>
      <vt:lpstr>Ericsson Hilda Light</vt:lpstr>
      <vt:lpstr>Arial</vt:lpstr>
      <vt:lpstr>Calibri Light</vt:lpstr>
      <vt:lpstr>Office Theme</vt:lpstr>
      <vt:lpstr>&lt; Challenge Title (Chosen from here) &gt;</vt:lpstr>
      <vt:lpstr>Problem Definition</vt:lpstr>
      <vt:lpstr>PowerPoint Presentation</vt:lpstr>
      <vt:lpstr>RESULTS</vt:lpstr>
      <vt:lpstr>KPIs to be shared – WO Delay Prediction</vt:lpstr>
      <vt:lpstr>KPIs to be shared (where applicable) Classification performance metrics</vt:lpstr>
      <vt:lpstr>KPIs to be shared (where applicable) Regression performance metrics</vt:lpstr>
      <vt:lpstr>KPIs to be shared (where applicable) Time series performance metrics</vt:lpstr>
      <vt:lpstr>Discussion &amp;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Challenge Here&gt;</dc:title>
  <dc:creator>Armin Catovic</dc:creator>
  <cp:keywords/>
  <dc:description/>
  <cp:lastModifiedBy>Roxana Ivan</cp:lastModifiedBy>
  <cp:revision>141</cp:revision>
  <dcterms:created xsi:type="dcterms:W3CDTF">2018-09-27T08:39:58Z</dcterms:created>
  <dcterms:modified xsi:type="dcterms:W3CDTF">2019-11-20T15:28:00Z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R2A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R6A</vt:lpwstr>
  </property>
  <property fmtid="{D5CDD505-2E9C-101B-9397-08002B2CF9AE}" pid="8" name="TemplateName2">
    <vt:lpwstr>CXC 173 2731/1</vt:lpwstr>
  </property>
  <property fmtid="{D5CDD505-2E9C-101B-9397-08002B2CF9AE}" pid="9" name="TemplateVersion2">
    <vt:lpwstr>R2A</vt:lpwstr>
  </property>
  <property fmtid="{D5CDD505-2E9C-101B-9397-08002B2CF9AE}" pid="10" name="DocumentType2">
    <vt:lpwstr>Presentation2011</vt:lpwstr>
  </property>
  <property fmtid="{D5CDD505-2E9C-101B-9397-08002B2CF9AE}" pid="11" name="Keyword">
    <vt:lpwstr> </vt:lpwstr>
  </property>
  <property fmtid="{D5CDD505-2E9C-101B-9397-08002B2CF9AE}" pid="12" name="ContentTypeId">
    <vt:lpwstr>0x010100B9EAB45A0C7AD442A53B61832A5FE7B0</vt:lpwstr>
  </property>
</Properties>
</file>