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27BE-57AF-48FA-A4F8-8B6DE30A2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2CDCD-016A-4947-9B69-A4F3886AF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CBE0-63C8-4E4C-B846-A1ADCD17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D63E-A19D-4823-B2B7-B3965946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86BD-FBB8-481D-B827-B74922F3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8CD6-CC8E-4C2A-B767-994EDC7B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34EEA-DF85-4D6D-AB19-A737F5CC1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03E-9D41-4193-9778-305834EA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2FDC-8F10-4B59-B1A0-9A65251C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9BE2-4A19-4A43-AAE0-AAE20BFA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4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AEB20-2782-4E37-A678-589E8E34D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6014-0624-4D4D-AFD9-77C1B393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4A8C-9EDE-46FE-9049-43109D6B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1040-28C0-45A6-8D73-F2F370DD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5E0F-BD87-4189-B1AF-1E651B6E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83D2-585E-4D3A-954D-39D6B9E6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F367-7E0D-41F4-88BD-3F041EB8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796C-1FF5-4D88-9EAC-E38EC45A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904BA-3453-4967-83F5-0DAE00CC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968A-96C9-4EB8-BDCC-F092B392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1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22D5-12DD-4BF9-AC60-231D748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29C34-2AE1-472D-AF55-1509CE1C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6EAB-78D5-4D4B-80BB-05A7BF0A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B80D-6A86-4C6F-A236-ACE60E0F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4355-CBAE-4666-94B3-92C78D00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9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BBBD-01DF-46C5-B5C6-9CBE822A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F3C2-E5E0-4522-8D24-601B36521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0F19E-4DE0-4E79-8A99-6E736425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391ED-4682-494D-8B81-B00E5538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B1EF6-2AAC-47D9-AB4B-981A9FF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3632-0627-4347-99B2-9D4F9921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4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F4D2-37A1-4C0F-A252-18961509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F68C-71E3-41EB-B74A-2FE282E4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F159F-3E0C-4717-B8C8-38CBD271C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5E428-286B-4C81-8C6C-9984EF013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0B13D-4653-4EC3-A47B-7C9F334FD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3EB6A-7B3D-4B38-A42F-60E42086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C706E-B3C7-482F-8A04-4A94E7B7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30A31-D1AA-4662-8881-ED1B9D92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BD86-2AD2-4CB6-B85B-D74F5C8A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A14EC-5BD2-44C5-93A9-39F2B707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A6F12-8E23-4EA8-8241-2C5CD87E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F9C60-CB30-4B0C-814D-A7855ED4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7F0FB-5395-49F7-A95A-973FD3C9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97585-D8FF-452D-8476-57496344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96989-F37C-4EF1-A933-08B4576A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7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14F6-A3C0-47A6-BBC5-834A3260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4C0B-C5D9-470C-A536-CD4A0A07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98D09-4B6A-420D-B59E-FE2DC3D08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E83D2-D53D-4FB9-B389-E7A602C7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DD0A-1BFE-4971-A829-E0BD2FD7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CC103-BD3F-42B4-8977-E77724A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7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64B0-85D4-4EC7-81F1-7E8A0F49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C8E6A-2E30-4650-91B2-E39E7910A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BEBDE-0047-4B7E-B868-A813AFAC8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2C16-E02E-4E5B-AE45-C63C4ACF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69F6-A169-436E-B33E-232D35C1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9830-94E1-4861-B3DE-B7B449B9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6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9F821-288F-482D-8FA0-083BB5D6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E31FE-29D8-4188-B96E-6A8E872BD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12DC-89D7-4686-B019-3B7A91B2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FCC1-7AED-4980-A101-49B40269C91A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B6DB-9945-40F9-8073-9349ECECD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CDFE-6896-4C7E-A31E-C70A63912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205E-D5D3-4702-8868-2BA847AA2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0EC98-2B36-47DB-8AB1-83B70C81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3" y="380553"/>
            <a:ext cx="10844213" cy="60968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76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F8D29-3BD8-4BDF-A1AF-307D0A2E8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r="10351"/>
          <a:stretch/>
        </p:blipFill>
        <p:spPr>
          <a:xfrm>
            <a:off x="1245393" y="704850"/>
            <a:ext cx="9701213" cy="5448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53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B79C8-A4CB-4619-92F0-579DE83E0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235" b="961"/>
          <a:stretch/>
        </p:blipFill>
        <p:spPr>
          <a:xfrm>
            <a:off x="1243013" y="704850"/>
            <a:ext cx="9701212" cy="53959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08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D4D63-6C2B-49BB-925A-52CE0EB63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235"/>
          <a:stretch/>
        </p:blipFill>
        <p:spPr>
          <a:xfrm>
            <a:off x="1245394" y="704850"/>
            <a:ext cx="9701212" cy="5448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29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BCE49-8FB8-40A5-BF8B-DC9FCCFF2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235"/>
          <a:stretch/>
        </p:blipFill>
        <p:spPr>
          <a:xfrm>
            <a:off x="1245394" y="704850"/>
            <a:ext cx="9701212" cy="5448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053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482C8-C37D-4B71-AE1E-7D1B6FC58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10117"/>
          <a:stretch/>
        </p:blipFill>
        <p:spPr>
          <a:xfrm>
            <a:off x="1231106" y="704850"/>
            <a:ext cx="9729788" cy="5448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FAF6F-678A-4166-B0B5-DE8464160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371"/>
          <a:stretch/>
        </p:blipFill>
        <p:spPr>
          <a:xfrm>
            <a:off x="1231107" y="704850"/>
            <a:ext cx="9684544" cy="5448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53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98676-19CD-4150-9C7A-612F21479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1" r="10117" b="437"/>
          <a:stretch/>
        </p:blipFill>
        <p:spPr>
          <a:xfrm>
            <a:off x="1223962" y="704850"/>
            <a:ext cx="9744075" cy="54244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751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9A8ED-5B1D-403B-AA79-2D4609655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117" b="699"/>
          <a:stretch/>
        </p:blipFill>
        <p:spPr>
          <a:xfrm>
            <a:off x="1238250" y="704850"/>
            <a:ext cx="9715500" cy="5410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357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82210-01D5-4692-8B9A-03A6BBFFF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351" b="1486"/>
          <a:stretch/>
        </p:blipFill>
        <p:spPr>
          <a:xfrm>
            <a:off x="1252537" y="704850"/>
            <a:ext cx="9686925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727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C782E-D079-4011-8477-8B02E327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351" b="1223"/>
          <a:stretch/>
        </p:blipFill>
        <p:spPr>
          <a:xfrm>
            <a:off x="1252537" y="704850"/>
            <a:ext cx="9686925" cy="5381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85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3-09-23 at 15.03.52">
            <a:hlinkClick r:id="" action="ppaction://media"/>
            <a:extLst>
              <a:ext uri="{FF2B5EF4-FFF2-40B4-BE49-F238E27FC236}">
                <a16:creationId xmlns:a16="http://schemas.microsoft.com/office/drawing/2014/main" id="{23D2DD19-93FA-45B7-A330-3810F20A01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10833" b="50000"/>
          <a:stretch/>
        </p:blipFill>
        <p:spPr>
          <a:xfrm>
            <a:off x="3461273" y="1121568"/>
            <a:ext cx="5269453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1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3ECF0-B6FE-4409-A880-D9898D6DF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10117" b="699"/>
          <a:stretch/>
        </p:blipFill>
        <p:spPr>
          <a:xfrm>
            <a:off x="1231106" y="704850"/>
            <a:ext cx="9729788" cy="5410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390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5BD1B-E429-496D-81F7-3DB50F608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10117" b="1223"/>
          <a:stretch/>
        </p:blipFill>
        <p:spPr>
          <a:xfrm>
            <a:off x="1231106" y="704850"/>
            <a:ext cx="9729788" cy="5381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45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C9D1B-4DC7-4BF0-AE1A-193CA9DCE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468" b="699"/>
          <a:stretch/>
        </p:blipFill>
        <p:spPr>
          <a:xfrm>
            <a:off x="1259681" y="704850"/>
            <a:ext cx="9672637" cy="5410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577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EEE193-B21C-4F59-B441-51CA7BF02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10235" b="1223"/>
          <a:stretch/>
        </p:blipFill>
        <p:spPr>
          <a:xfrm>
            <a:off x="1252537" y="704850"/>
            <a:ext cx="9686925" cy="5381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99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142A1-8631-4210-AADE-372A764BE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4" r="965"/>
          <a:stretch/>
        </p:blipFill>
        <p:spPr>
          <a:xfrm>
            <a:off x="1116806" y="471251"/>
            <a:ext cx="9958387" cy="57104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127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66096-4231-407C-A3D2-4DB14E388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703" b="2535"/>
          <a:stretch/>
        </p:blipFill>
        <p:spPr>
          <a:xfrm>
            <a:off x="1281112" y="704850"/>
            <a:ext cx="9629775" cy="53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34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6A4A7CA-3991-4383-8CE5-D32732604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r="10156" b="1486"/>
          <a:stretch/>
        </p:blipFill>
        <p:spPr>
          <a:xfrm>
            <a:off x="1245393" y="704850"/>
            <a:ext cx="9701213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80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B7ACB-4C0B-472B-868F-9B08323C1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r="10117"/>
          <a:stretch/>
        </p:blipFill>
        <p:spPr>
          <a:xfrm>
            <a:off x="1231105" y="704850"/>
            <a:ext cx="9729789" cy="5448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78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4F557-7641-4E36-9CB8-DB1B7F84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117"/>
          <a:stretch/>
        </p:blipFill>
        <p:spPr>
          <a:xfrm>
            <a:off x="1238250" y="704850"/>
            <a:ext cx="9715500" cy="5448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898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621C7-9F6F-4685-BA25-77A9E35E1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117"/>
          <a:stretch/>
        </p:blipFill>
        <p:spPr>
          <a:xfrm>
            <a:off x="1245393" y="704850"/>
            <a:ext cx="9701213" cy="5448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21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EED932-EBF3-4881-AF00-BE687E136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235"/>
          <a:stretch/>
        </p:blipFill>
        <p:spPr>
          <a:xfrm>
            <a:off x="1245394" y="704850"/>
            <a:ext cx="9701212" cy="5448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008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srocknik90@gmail.com</dc:creator>
  <cp:lastModifiedBy>srocknik90@gmail.com</cp:lastModifiedBy>
  <cp:revision>4</cp:revision>
  <dcterms:created xsi:type="dcterms:W3CDTF">2023-09-22T19:05:04Z</dcterms:created>
  <dcterms:modified xsi:type="dcterms:W3CDTF">2023-09-23T09:38:44Z</dcterms:modified>
</cp:coreProperties>
</file>