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42C4-D685-46BD-9FD2-8E5C2DFE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78E09-9531-4EEF-B8FE-030190B7D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1E52-21D6-4D8F-877E-A9965029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2494-13F8-42C5-BEF2-35D1255E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5320-E803-4F81-B08A-82716B57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6EA4-B5AC-4A76-96AE-0E789615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EB90D-DFD2-4CFA-9AC1-D1D6BB825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AD4F-E2E4-4CBC-808A-38001099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9C1AA-29E6-442F-B03B-FF30608A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E22C-6297-45FA-B363-65A9D74E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5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55AF1-8BB5-439A-B002-956DE03E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4382B-026D-4917-9EBD-AE0CE83E0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CFAB-F3CE-464D-96A4-56B3BFA2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810-8BC2-491B-9C3C-AE82411F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EF08-9158-4647-9AAE-84220D96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8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53B9-4057-4B09-8450-D464B2E1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5F0E-6C24-4076-A62A-35C4F085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7B12-CC63-43F8-9FBC-1566076A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399D-C057-4FBE-8104-E241AF38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507E-F865-4E35-B08E-FA64FDA3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1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73C8-2FF9-433A-93DF-210BB97B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B7156-3C1B-4B42-80E4-B1ED0D2A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1627-2D12-4C2F-A30A-70CB07E0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954F-6668-4C89-85DD-03820850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EA82-9B16-464D-AFE5-E69D3D17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6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CE7A-4FFF-4176-99DF-A113261A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E2B5-84D4-45CF-BAEA-96753E34A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C226A-09EC-426F-9022-E0FFADCBB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3D9FC-8455-4C52-A1EF-9421422F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E974F-740C-40B5-B124-A5A14A80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D76F-46C9-4FCC-9ADA-3E865758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D0D9-71AD-4061-A9CC-4D5E8CD3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B1FF-3570-46A2-9262-715E2E61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F0FF9-6444-4183-8F35-56B282D9A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E9693-2EDB-40A7-A2D0-6DE61174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7E557-54D0-4417-BDB6-EE40ADEC1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81981-CD6F-4F2E-A9E7-905B643A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59686-D389-4EB3-9B45-6B062CC3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5DEE9-5A69-43C5-9AC9-EE5283F6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0F97-62EC-4C57-BD26-63E79F83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42B7E-DC71-4B20-8366-F7CE1BCB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92E70-3B2F-4A44-81E1-9E839EFE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E6443-1A07-4404-9853-F5D7A668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79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5B523-B040-4B26-9A7E-8183C8B9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4A1A9-356F-4887-BBA4-3526A4B8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43355-2941-4981-8D4B-7D49BC35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9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DA58-7CB2-4310-99DA-8920F72F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92C4-6795-4300-9C3C-3F5CFF7E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A8717-9476-4304-A52C-CFD986FC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3DCB-A157-4039-B580-E348CA9A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A352-9D7A-4278-BD86-D7588B09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7E2E-4CAA-41AD-937B-CA66E433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6740-E062-4444-A9CD-3F386B42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7AD0C-5813-4572-AF19-5BC954D5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B5CFE-BA16-4223-A033-A3F7C340A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60BC-ECC6-44A4-9192-AE78134F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F23A2-4554-48CF-9C9C-5A050CA1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7D371-929A-43FF-BBA7-96F161E2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6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40190-4874-499A-82C2-E7860B2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326A3-9227-42CD-B689-91431576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B4B2-66F8-45B3-9F96-735683A2B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1FE9-A0DF-40EF-8140-3E89800F6FF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9ADC-7598-4572-A6F7-5A1C43D3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5953-0C1C-4F74-BBBD-27BD2F09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33F7-704C-4745-8B8A-8A8D438D5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89A37-090E-4C31-968A-31BDC620A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468" b="1748"/>
          <a:stretch/>
        </p:blipFill>
        <p:spPr>
          <a:xfrm>
            <a:off x="1243012" y="704850"/>
            <a:ext cx="9672637" cy="5353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906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E1914-6128-4C44-A370-B3CAF6B0A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r="10235" b="2011"/>
          <a:stretch/>
        </p:blipFill>
        <p:spPr>
          <a:xfrm>
            <a:off x="1271588" y="704850"/>
            <a:ext cx="9672637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87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84E02-5EEE-48D1-B837-DBFD01471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r="10468" b="2011"/>
          <a:stretch/>
        </p:blipFill>
        <p:spPr>
          <a:xfrm>
            <a:off x="1271588" y="704850"/>
            <a:ext cx="9644062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877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1819E-0A6E-4DC3-A402-AE3BF9659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r="10821" b="2011"/>
          <a:stretch/>
        </p:blipFill>
        <p:spPr>
          <a:xfrm>
            <a:off x="1271588" y="704850"/>
            <a:ext cx="9601200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205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462CE-892D-4E2D-843A-C42C82F0D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351" b="1223"/>
          <a:stretch/>
        </p:blipFill>
        <p:spPr>
          <a:xfrm>
            <a:off x="1257300" y="704850"/>
            <a:ext cx="9672638" cy="5381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213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5E614-A7F5-430E-B5BF-22496EC94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703" b="1223"/>
          <a:stretch/>
        </p:blipFill>
        <p:spPr>
          <a:xfrm>
            <a:off x="1257300" y="704850"/>
            <a:ext cx="9629775" cy="5381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130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5B4DD-5780-435E-9551-CA2F2ECA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351" b="1486"/>
          <a:stretch/>
        </p:blipFill>
        <p:spPr>
          <a:xfrm>
            <a:off x="1257300" y="704850"/>
            <a:ext cx="9672638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21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E96A4-7E11-4825-898E-B906508EE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351" b="1486"/>
          <a:stretch/>
        </p:blipFill>
        <p:spPr>
          <a:xfrm>
            <a:off x="1257300" y="704850"/>
            <a:ext cx="9672638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877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F038B-0289-4203-AB1D-1C165BA50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235" b="1223"/>
          <a:stretch/>
        </p:blipFill>
        <p:spPr>
          <a:xfrm>
            <a:off x="1243013" y="704850"/>
            <a:ext cx="9701212" cy="5381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354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9FDB2-9D41-467A-B3C6-C5A52C103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586" b="1748"/>
          <a:stretch/>
        </p:blipFill>
        <p:spPr>
          <a:xfrm>
            <a:off x="1243013" y="704850"/>
            <a:ext cx="9658350" cy="5353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023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9CF888-DC99-4C4D-B0FB-BD6EE5512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3" r="10234" b="1748"/>
          <a:stretch/>
        </p:blipFill>
        <p:spPr>
          <a:xfrm>
            <a:off x="1271588" y="752475"/>
            <a:ext cx="9682162" cy="5353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43171-0479-4A9C-B444-8394516B0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10117" b="2011"/>
          <a:stretch/>
        </p:blipFill>
        <p:spPr>
          <a:xfrm>
            <a:off x="1285875" y="704850"/>
            <a:ext cx="9672638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292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79485-05D8-473E-AD92-018C4829A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10235" b="1223"/>
          <a:stretch/>
        </p:blipFill>
        <p:spPr>
          <a:xfrm>
            <a:off x="1285875" y="704850"/>
            <a:ext cx="9658350" cy="5381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867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013C84-4A47-46BB-9D4B-752C928B3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351" b="2273"/>
          <a:stretch/>
        </p:blipFill>
        <p:spPr>
          <a:xfrm>
            <a:off x="1243012" y="704850"/>
            <a:ext cx="9686925" cy="5324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36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5158-0AF5-47A7-B332-1F2756D6A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10586" b="2011"/>
          <a:stretch/>
        </p:blipFill>
        <p:spPr>
          <a:xfrm>
            <a:off x="1257300" y="704850"/>
            <a:ext cx="9644063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145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CAA10-AE39-418D-AEAB-9985D8191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10468" b="2011"/>
          <a:stretch/>
        </p:blipFill>
        <p:spPr>
          <a:xfrm>
            <a:off x="1285874" y="704850"/>
            <a:ext cx="9629775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04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590B7-D8B4-4F3D-833C-290E7C49E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10586" b="961"/>
          <a:stretch/>
        </p:blipFill>
        <p:spPr>
          <a:xfrm>
            <a:off x="1257300" y="704850"/>
            <a:ext cx="9644063" cy="53959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74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BE955-E79E-4565-BD06-8A61018A4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586" b="2273"/>
          <a:stretch/>
        </p:blipFill>
        <p:spPr>
          <a:xfrm>
            <a:off x="1243013" y="704850"/>
            <a:ext cx="9658350" cy="5324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688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srocknik90@gmail.com</dc:creator>
  <cp:lastModifiedBy>srocknik90@gmail.com</cp:lastModifiedBy>
  <cp:revision>4</cp:revision>
  <dcterms:created xsi:type="dcterms:W3CDTF">2023-09-23T10:13:26Z</dcterms:created>
  <dcterms:modified xsi:type="dcterms:W3CDTF">2023-09-29T09:04:31Z</dcterms:modified>
</cp:coreProperties>
</file>