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300700" cy="10299700"/>
  <p:notesSz cx="18300700" cy="10299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7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10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10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10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10286997"/>
                </a:moveTo>
                <a:lnTo>
                  <a:pt x="18287999" y="10286997"/>
                </a:lnTo>
                <a:lnTo>
                  <a:pt x="18287999" y="0"/>
                </a:lnTo>
                <a:lnTo>
                  <a:pt x="0" y="0"/>
                </a:lnTo>
                <a:lnTo>
                  <a:pt x="0" y="10286997"/>
                </a:lnTo>
                <a:close/>
              </a:path>
            </a:pathLst>
          </a:custGeom>
          <a:solidFill>
            <a:srgbClr val="F5F2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44294" y="2705595"/>
            <a:ext cx="15212110" cy="3111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10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62441" y="3414751"/>
            <a:ext cx="13575817" cy="2998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15110" marR="5080" indent="-1503045">
              <a:lnSpc>
                <a:spcPct val="100200"/>
              </a:lnSpc>
              <a:spcBef>
                <a:spcPts val="100"/>
              </a:spcBef>
            </a:pPr>
            <a:r>
              <a:rPr spc="-60" dirty="0"/>
              <a:t>Ethical</a:t>
            </a:r>
            <a:r>
              <a:rPr spc="-315" dirty="0"/>
              <a:t> </a:t>
            </a:r>
            <a:r>
              <a:rPr spc="-210" dirty="0"/>
              <a:t>Behavior</a:t>
            </a:r>
            <a:r>
              <a:rPr spc="-320" dirty="0"/>
              <a:t> </a:t>
            </a:r>
            <a:r>
              <a:rPr spc="-105" dirty="0"/>
              <a:t>and</a:t>
            </a:r>
            <a:r>
              <a:rPr spc="-310" dirty="0"/>
              <a:t> </a:t>
            </a:r>
            <a:r>
              <a:rPr spc="-135" dirty="0"/>
              <a:t>SMART </a:t>
            </a:r>
            <a:r>
              <a:rPr spc="-2210" dirty="0"/>
              <a:t> </a:t>
            </a:r>
            <a:r>
              <a:rPr spc="20" dirty="0"/>
              <a:t>Goals</a:t>
            </a:r>
            <a:r>
              <a:rPr spc="-300" dirty="0"/>
              <a:t> </a:t>
            </a:r>
            <a:r>
              <a:rPr spc="10" dirty="0"/>
              <a:t>in</a:t>
            </a:r>
            <a:r>
              <a:rPr spc="-310" dirty="0"/>
              <a:t> </a:t>
            </a:r>
            <a:r>
              <a:rPr spc="-140" dirty="0"/>
              <a:t>the</a:t>
            </a:r>
            <a:r>
              <a:rPr spc="-305" dirty="0"/>
              <a:t> </a:t>
            </a:r>
            <a:r>
              <a:rPr spc="-270" dirty="0"/>
              <a:t>Workplace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2"/>
            <a:ext cx="18288000" cy="2550795"/>
          </a:xfrm>
          <a:custGeom>
            <a:avLst/>
            <a:gdLst/>
            <a:ahLst/>
            <a:cxnLst/>
            <a:rect l="l" t="t" r="r" b="b"/>
            <a:pathLst>
              <a:path w="18288000" h="2550795">
                <a:moveTo>
                  <a:pt x="18287988" y="526808"/>
                </a:moveTo>
                <a:lnTo>
                  <a:pt x="3380981" y="526808"/>
                </a:lnTo>
                <a:lnTo>
                  <a:pt x="3399371" y="512914"/>
                </a:lnTo>
                <a:lnTo>
                  <a:pt x="3439884" y="483222"/>
                </a:lnTo>
                <a:lnTo>
                  <a:pt x="3480841" y="454215"/>
                </a:lnTo>
                <a:lnTo>
                  <a:pt x="3522243" y="425958"/>
                </a:lnTo>
                <a:lnTo>
                  <a:pt x="3564115" y="398475"/>
                </a:lnTo>
                <a:lnTo>
                  <a:pt x="3606482" y="371843"/>
                </a:lnTo>
                <a:lnTo>
                  <a:pt x="3649370" y="346113"/>
                </a:lnTo>
                <a:lnTo>
                  <a:pt x="3692791" y="321322"/>
                </a:lnTo>
                <a:lnTo>
                  <a:pt x="3733800" y="298945"/>
                </a:lnTo>
                <a:lnTo>
                  <a:pt x="3775430" y="277202"/>
                </a:lnTo>
                <a:lnTo>
                  <a:pt x="3817683" y="256120"/>
                </a:lnTo>
                <a:lnTo>
                  <a:pt x="3860584" y="235686"/>
                </a:lnTo>
                <a:lnTo>
                  <a:pt x="3904119" y="215900"/>
                </a:lnTo>
                <a:lnTo>
                  <a:pt x="3948328" y="196748"/>
                </a:lnTo>
                <a:lnTo>
                  <a:pt x="3993210" y="178231"/>
                </a:lnTo>
                <a:lnTo>
                  <a:pt x="4038790" y="160337"/>
                </a:lnTo>
                <a:lnTo>
                  <a:pt x="4085056" y="143078"/>
                </a:lnTo>
                <a:lnTo>
                  <a:pt x="4132046" y="126441"/>
                </a:lnTo>
                <a:lnTo>
                  <a:pt x="4179747" y="110413"/>
                </a:lnTo>
                <a:lnTo>
                  <a:pt x="4228198" y="94996"/>
                </a:lnTo>
                <a:lnTo>
                  <a:pt x="4277398" y="80187"/>
                </a:lnTo>
                <a:lnTo>
                  <a:pt x="4327360" y="65989"/>
                </a:lnTo>
                <a:lnTo>
                  <a:pt x="4378096" y="52374"/>
                </a:lnTo>
                <a:lnTo>
                  <a:pt x="4429620" y="39370"/>
                </a:lnTo>
                <a:lnTo>
                  <a:pt x="4481931" y="26949"/>
                </a:lnTo>
                <a:lnTo>
                  <a:pt x="4535068" y="15113"/>
                </a:lnTo>
                <a:lnTo>
                  <a:pt x="4589030" y="3848"/>
                </a:lnTo>
                <a:lnTo>
                  <a:pt x="4608830" y="0"/>
                </a:lnTo>
                <a:lnTo>
                  <a:pt x="4355033" y="0"/>
                </a:lnTo>
                <a:lnTo>
                  <a:pt x="4311916" y="11557"/>
                </a:lnTo>
                <a:lnTo>
                  <a:pt x="4261091" y="26022"/>
                </a:lnTo>
                <a:lnTo>
                  <a:pt x="4211028" y="41097"/>
                </a:lnTo>
                <a:lnTo>
                  <a:pt x="4161739" y="56794"/>
                </a:lnTo>
                <a:lnTo>
                  <a:pt x="4113187" y="73113"/>
                </a:lnTo>
                <a:lnTo>
                  <a:pt x="4065371" y="90068"/>
                </a:lnTo>
                <a:lnTo>
                  <a:pt x="4018280" y="107645"/>
                </a:lnTo>
                <a:lnTo>
                  <a:pt x="3971887" y="125869"/>
                </a:lnTo>
                <a:lnTo>
                  <a:pt x="3926192" y="144741"/>
                </a:lnTo>
                <a:lnTo>
                  <a:pt x="3881170" y="164261"/>
                </a:lnTo>
                <a:lnTo>
                  <a:pt x="3836809" y="184429"/>
                </a:lnTo>
                <a:lnTo>
                  <a:pt x="3793096" y="205257"/>
                </a:lnTo>
                <a:lnTo>
                  <a:pt x="3750030" y="226745"/>
                </a:lnTo>
                <a:lnTo>
                  <a:pt x="3707574" y="248907"/>
                </a:lnTo>
                <a:lnTo>
                  <a:pt x="3665740" y="271729"/>
                </a:lnTo>
                <a:lnTo>
                  <a:pt x="3621519" y="297053"/>
                </a:lnTo>
                <a:lnTo>
                  <a:pt x="3577869" y="323291"/>
                </a:lnTo>
                <a:lnTo>
                  <a:pt x="3534778" y="350418"/>
                </a:lnTo>
                <a:lnTo>
                  <a:pt x="3492233" y="378345"/>
                </a:lnTo>
                <a:lnTo>
                  <a:pt x="3450183" y="407060"/>
                </a:lnTo>
                <a:lnTo>
                  <a:pt x="3408616" y="436486"/>
                </a:lnTo>
                <a:lnTo>
                  <a:pt x="3367519" y="466585"/>
                </a:lnTo>
                <a:lnTo>
                  <a:pt x="3326866" y="497281"/>
                </a:lnTo>
                <a:lnTo>
                  <a:pt x="3288881" y="526808"/>
                </a:lnTo>
                <a:lnTo>
                  <a:pt x="0" y="526808"/>
                </a:lnTo>
                <a:lnTo>
                  <a:pt x="0" y="574433"/>
                </a:lnTo>
                <a:lnTo>
                  <a:pt x="3229521" y="574433"/>
                </a:lnTo>
                <a:lnTo>
                  <a:pt x="3207308" y="592582"/>
                </a:lnTo>
                <a:lnTo>
                  <a:pt x="3168180" y="625233"/>
                </a:lnTo>
                <a:lnTo>
                  <a:pt x="3129381" y="658241"/>
                </a:lnTo>
                <a:lnTo>
                  <a:pt x="3090888" y="691553"/>
                </a:lnTo>
                <a:lnTo>
                  <a:pt x="3052673" y="725119"/>
                </a:lnTo>
                <a:lnTo>
                  <a:pt x="2976981" y="792784"/>
                </a:lnTo>
                <a:lnTo>
                  <a:pt x="2739771" y="1009789"/>
                </a:lnTo>
                <a:lnTo>
                  <a:pt x="2637764" y="1102182"/>
                </a:lnTo>
                <a:lnTo>
                  <a:pt x="2532392" y="1195946"/>
                </a:lnTo>
                <a:lnTo>
                  <a:pt x="2460269" y="1258951"/>
                </a:lnTo>
                <a:lnTo>
                  <a:pt x="2386660" y="1322158"/>
                </a:lnTo>
                <a:lnTo>
                  <a:pt x="2311577" y="1385404"/>
                </a:lnTo>
                <a:lnTo>
                  <a:pt x="2235035" y="1448523"/>
                </a:lnTo>
                <a:lnTo>
                  <a:pt x="2157044" y="1511350"/>
                </a:lnTo>
                <a:lnTo>
                  <a:pt x="2117496" y="1542605"/>
                </a:lnTo>
                <a:lnTo>
                  <a:pt x="2077593" y="1573733"/>
                </a:lnTo>
                <a:lnTo>
                  <a:pt x="2037334" y="1604695"/>
                </a:lnTo>
                <a:lnTo>
                  <a:pt x="1996706" y="1635493"/>
                </a:lnTo>
                <a:lnTo>
                  <a:pt x="1955723" y="1666087"/>
                </a:lnTo>
                <a:lnTo>
                  <a:pt x="1914385" y="1696466"/>
                </a:lnTo>
                <a:lnTo>
                  <a:pt x="1872703" y="1726603"/>
                </a:lnTo>
                <a:lnTo>
                  <a:pt x="1830654" y="1756486"/>
                </a:lnTo>
                <a:lnTo>
                  <a:pt x="1788261" y="1786089"/>
                </a:lnTo>
                <a:lnTo>
                  <a:pt x="1745513" y="1815388"/>
                </a:lnTo>
                <a:lnTo>
                  <a:pt x="1702409" y="1844382"/>
                </a:lnTo>
                <a:lnTo>
                  <a:pt x="1658962" y="1873021"/>
                </a:lnTo>
                <a:lnTo>
                  <a:pt x="1615160" y="1901317"/>
                </a:lnTo>
                <a:lnTo>
                  <a:pt x="1571028" y="1929218"/>
                </a:lnTo>
                <a:lnTo>
                  <a:pt x="1526527" y="1956714"/>
                </a:lnTo>
                <a:lnTo>
                  <a:pt x="1481696" y="1983803"/>
                </a:lnTo>
                <a:lnTo>
                  <a:pt x="1436522" y="2010435"/>
                </a:lnTo>
                <a:lnTo>
                  <a:pt x="1390992" y="2036610"/>
                </a:lnTo>
                <a:lnTo>
                  <a:pt x="1345133" y="2062302"/>
                </a:lnTo>
                <a:lnTo>
                  <a:pt x="1298930" y="2087486"/>
                </a:lnTo>
                <a:lnTo>
                  <a:pt x="1252270" y="2112200"/>
                </a:lnTo>
                <a:lnTo>
                  <a:pt x="1204734" y="2136648"/>
                </a:lnTo>
                <a:lnTo>
                  <a:pt x="1157046" y="2160397"/>
                </a:lnTo>
                <a:lnTo>
                  <a:pt x="1109319" y="2183384"/>
                </a:lnTo>
                <a:lnTo>
                  <a:pt x="1061554" y="2205634"/>
                </a:lnTo>
                <a:lnTo>
                  <a:pt x="1013764" y="2227122"/>
                </a:lnTo>
                <a:lnTo>
                  <a:pt x="965962" y="2247862"/>
                </a:lnTo>
                <a:lnTo>
                  <a:pt x="918133" y="2267839"/>
                </a:lnTo>
                <a:lnTo>
                  <a:pt x="870305" y="2287066"/>
                </a:lnTo>
                <a:lnTo>
                  <a:pt x="822464" y="2305532"/>
                </a:lnTo>
                <a:lnTo>
                  <a:pt x="774623" y="2323236"/>
                </a:lnTo>
                <a:lnTo>
                  <a:pt x="726782" y="2340191"/>
                </a:lnTo>
                <a:lnTo>
                  <a:pt x="678954" y="2356383"/>
                </a:lnTo>
                <a:lnTo>
                  <a:pt x="631139" y="2371801"/>
                </a:lnTo>
                <a:lnTo>
                  <a:pt x="583349" y="2386469"/>
                </a:lnTo>
                <a:lnTo>
                  <a:pt x="535584" y="2400376"/>
                </a:lnTo>
                <a:lnTo>
                  <a:pt x="487845" y="2413520"/>
                </a:lnTo>
                <a:lnTo>
                  <a:pt x="440143" y="2425903"/>
                </a:lnTo>
                <a:lnTo>
                  <a:pt x="392480" y="2437511"/>
                </a:lnTo>
                <a:lnTo>
                  <a:pt x="344855" y="2448356"/>
                </a:lnTo>
                <a:lnTo>
                  <a:pt x="297294" y="2458440"/>
                </a:lnTo>
                <a:lnTo>
                  <a:pt x="249783" y="2467749"/>
                </a:lnTo>
                <a:lnTo>
                  <a:pt x="202323" y="2476296"/>
                </a:lnTo>
                <a:lnTo>
                  <a:pt x="154940" y="2484069"/>
                </a:lnTo>
                <a:lnTo>
                  <a:pt x="107251" y="2490000"/>
                </a:lnTo>
                <a:lnTo>
                  <a:pt x="59728" y="2493099"/>
                </a:lnTo>
                <a:lnTo>
                  <a:pt x="12458" y="2493441"/>
                </a:lnTo>
                <a:lnTo>
                  <a:pt x="0" y="2492819"/>
                </a:lnTo>
                <a:lnTo>
                  <a:pt x="0" y="2549702"/>
                </a:lnTo>
                <a:lnTo>
                  <a:pt x="13512" y="2550083"/>
                </a:lnTo>
                <a:lnTo>
                  <a:pt x="30060" y="2550236"/>
                </a:lnTo>
                <a:lnTo>
                  <a:pt x="63449" y="2549614"/>
                </a:lnTo>
                <a:lnTo>
                  <a:pt x="129921" y="2544508"/>
                </a:lnTo>
                <a:lnTo>
                  <a:pt x="211213" y="2532215"/>
                </a:lnTo>
                <a:lnTo>
                  <a:pt x="259473" y="2523591"/>
                </a:lnTo>
                <a:lnTo>
                  <a:pt x="307784" y="2514181"/>
                </a:lnTo>
                <a:lnTo>
                  <a:pt x="356146" y="2503982"/>
                </a:lnTo>
                <a:lnTo>
                  <a:pt x="402564" y="2493441"/>
                </a:lnTo>
                <a:lnTo>
                  <a:pt x="404558" y="2492997"/>
                </a:lnTo>
                <a:lnTo>
                  <a:pt x="453009" y="2481211"/>
                </a:lnTo>
                <a:lnTo>
                  <a:pt x="501484" y="2468651"/>
                </a:lnTo>
                <a:lnTo>
                  <a:pt x="550011" y="2455303"/>
                </a:lnTo>
                <a:lnTo>
                  <a:pt x="598551" y="2441181"/>
                </a:lnTo>
                <a:lnTo>
                  <a:pt x="647115" y="2426284"/>
                </a:lnTo>
                <a:lnTo>
                  <a:pt x="695693" y="2410599"/>
                </a:lnTo>
                <a:lnTo>
                  <a:pt x="744283" y="2394140"/>
                </a:lnTo>
                <a:lnTo>
                  <a:pt x="792873" y="2376906"/>
                </a:lnTo>
                <a:lnTo>
                  <a:pt x="841463" y="2358910"/>
                </a:lnTo>
                <a:lnTo>
                  <a:pt x="890054" y="2340140"/>
                </a:lnTo>
                <a:lnTo>
                  <a:pt x="938631" y="2320594"/>
                </a:lnTo>
                <a:lnTo>
                  <a:pt x="987196" y="2300287"/>
                </a:lnTo>
                <a:lnTo>
                  <a:pt x="1035748" y="2279218"/>
                </a:lnTo>
                <a:lnTo>
                  <a:pt x="1084275" y="2257374"/>
                </a:lnTo>
                <a:lnTo>
                  <a:pt x="1132763" y="2234781"/>
                </a:lnTo>
                <a:lnTo>
                  <a:pt x="1181214" y="2211425"/>
                </a:lnTo>
                <a:lnTo>
                  <a:pt x="1229639" y="2187321"/>
                </a:lnTo>
                <a:lnTo>
                  <a:pt x="1278013" y="2162441"/>
                </a:lnTo>
                <a:lnTo>
                  <a:pt x="1325003" y="2137587"/>
                </a:lnTo>
                <a:lnTo>
                  <a:pt x="1371765" y="2112137"/>
                </a:lnTo>
                <a:lnTo>
                  <a:pt x="1417955" y="2086305"/>
                </a:lnTo>
                <a:lnTo>
                  <a:pt x="1463903" y="2059914"/>
                </a:lnTo>
                <a:lnTo>
                  <a:pt x="1509509" y="2033066"/>
                </a:lnTo>
                <a:lnTo>
                  <a:pt x="1554759" y="2005774"/>
                </a:lnTo>
                <a:lnTo>
                  <a:pt x="1599653" y="1978037"/>
                </a:lnTo>
                <a:lnTo>
                  <a:pt x="1644192" y="1949919"/>
                </a:lnTo>
                <a:lnTo>
                  <a:pt x="1688376" y="1921395"/>
                </a:lnTo>
                <a:lnTo>
                  <a:pt x="1732216" y="1892528"/>
                </a:lnTo>
                <a:lnTo>
                  <a:pt x="1775688" y="1863305"/>
                </a:lnTo>
                <a:lnTo>
                  <a:pt x="1818805" y="1833765"/>
                </a:lnTo>
                <a:lnTo>
                  <a:pt x="1861553" y="1803920"/>
                </a:lnTo>
                <a:lnTo>
                  <a:pt x="1903945" y="1773796"/>
                </a:lnTo>
                <a:lnTo>
                  <a:pt x="1945982" y="1743417"/>
                </a:lnTo>
                <a:lnTo>
                  <a:pt x="1987664" y="1712798"/>
                </a:lnTo>
                <a:lnTo>
                  <a:pt x="2028964" y="1681962"/>
                </a:lnTo>
                <a:lnTo>
                  <a:pt x="2069909" y="1650923"/>
                </a:lnTo>
                <a:lnTo>
                  <a:pt x="2110486" y="1619707"/>
                </a:lnTo>
                <a:lnTo>
                  <a:pt x="2150707" y="1588350"/>
                </a:lnTo>
                <a:lnTo>
                  <a:pt x="2190546" y="1556842"/>
                </a:lnTo>
                <a:lnTo>
                  <a:pt x="2269134" y="1493532"/>
                </a:lnTo>
                <a:lnTo>
                  <a:pt x="2346236" y="1429918"/>
                </a:lnTo>
                <a:lnTo>
                  <a:pt x="2421852" y="1366202"/>
                </a:lnTo>
                <a:lnTo>
                  <a:pt x="2495969" y="1302512"/>
                </a:lnTo>
                <a:lnTo>
                  <a:pt x="2568575" y="1239050"/>
                </a:lnTo>
                <a:lnTo>
                  <a:pt x="2674645" y="1144612"/>
                </a:lnTo>
                <a:lnTo>
                  <a:pt x="2777286" y="1051585"/>
                </a:lnTo>
                <a:lnTo>
                  <a:pt x="3013252" y="835710"/>
                </a:lnTo>
                <a:lnTo>
                  <a:pt x="3088195" y="768654"/>
                </a:lnTo>
                <a:lnTo>
                  <a:pt x="3126016" y="735418"/>
                </a:lnTo>
                <a:lnTo>
                  <a:pt x="3164103" y="702424"/>
                </a:lnTo>
                <a:lnTo>
                  <a:pt x="3202482" y="669759"/>
                </a:lnTo>
                <a:lnTo>
                  <a:pt x="3241167" y="637438"/>
                </a:lnTo>
                <a:lnTo>
                  <a:pt x="3280168" y="605548"/>
                </a:lnTo>
                <a:lnTo>
                  <a:pt x="3319132" y="574433"/>
                </a:lnTo>
                <a:lnTo>
                  <a:pt x="18287988" y="574433"/>
                </a:lnTo>
                <a:lnTo>
                  <a:pt x="18287988" y="526808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7892605"/>
            <a:ext cx="18288000" cy="2395220"/>
          </a:xfrm>
          <a:custGeom>
            <a:avLst/>
            <a:gdLst/>
            <a:ahLst/>
            <a:cxnLst/>
            <a:rect l="l" t="t" r="r" b="b"/>
            <a:pathLst>
              <a:path w="18288000" h="2395220">
                <a:moveTo>
                  <a:pt x="18287988" y="0"/>
                </a:moveTo>
                <a:lnTo>
                  <a:pt x="18231523" y="5473"/>
                </a:lnTo>
                <a:lnTo>
                  <a:pt x="18154549" y="18605"/>
                </a:lnTo>
                <a:lnTo>
                  <a:pt x="18108041" y="27863"/>
                </a:lnTo>
                <a:lnTo>
                  <a:pt x="18061496" y="37909"/>
                </a:lnTo>
                <a:lnTo>
                  <a:pt x="18014925" y="48768"/>
                </a:lnTo>
                <a:lnTo>
                  <a:pt x="17968303" y="60413"/>
                </a:lnTo>
                <a:lnTo>
                  <a:pt x="17921669" y="72859"/>
                </a:lnTo>
                <a:lnTo>
                  <a:pt x="17875009" y="86106"/>
                </a:lnTo>
                <a:lnTo>
                  <a:pt x="17828337" y="100139"/>
                </a:lnTo>
                <a:lnTo>
                  <a:pt x="17781664" y="114960"/>
                </a:lnTo>
                <a:lnTo>
                  <a:pt x="17734966" y="130568"/>
                </a:lnTo>
                <a:lnTo>
                  <a:pt x="17688281" y="146964"/>
                </a:lnTo>
                <a:lnTo>
                  <a:pt x="17641608" y="164147"/>
                </a:lnTo>
                <a:lnTo>
                  <a:pt x="17594936" y="182105"/>
                </a:lnTo>
                <a:lnTo>
                  <a:pt x="17548276" y="200850"/>
                </a:lnTo>
                <a:lnTo>
                  <a:pt x="17501642" y="220370"/>
                </a:lnTo>
                <a:lnTo>
                  <a:pt x="17455033" y="240665"/>
                </a:lnTo>
                <a:lnTo>
                  <a:pt x="17408462" y="261734"/>
                </a:lnTo>
                <a:lnTo>
                  <a:pt x="17361916" y="283578"/>
                </a:lnTo>
                <a:lnTo>
                  <a:pt x="17315422" y="306197"/>
                </a:lnTo>
                <a:lnTo>
                  <a:pt x="17268978" y="329577"/>
                </a:lnTo>
                <a:lnTo>
                  <a:pt x="17222572" y="353720"/>
                </a:lnTo>
                <a:lnTo>
                  <a:pt x="17176242" y="378625"/>
                </a:lnTo>
                <a:lnTo>
                  <a:pt x="17129417" y="404558"/>
                </a:lnTo>
                <a:lnTo>
                  <a:pt x="17082986" y="431063"/>
                </a:lnTo>
                <a:lnTo>
                  <a:pt x="17036936" y="458114"/>
                </a:lnTo>
                <a:lnTo>
                  <a:pt x="16991292" y="485698"/>
                </a:lnTo>
                <a:lnTo>
                  <a:pt x="16946042" y="513765"/>
                </a:lnTo>
                <a:lnTo>
                  <a:pt x="16901186" y="542302"/>
                </a:lnTo>
                <a:lnTo>
                  <a:pt x="16856736" y="571296"/>
                </a:lnTo>
                <a:lnTo>
                  <a:pt x="16812667" y="600710"/>
                </a:lnTo>
                <a:lnTo>
                  <a:pt x="16769004" y="630529"/>
                </a:lnTo>
                <a:lnTo>
                  <a:pt x="16725735" y="660717"/>
                </a:lnTo>
                <a:lnTo>
                  <a:pt x="16682860" y="691248"/>
                </a:lnTo>
                <a:lnTo>
                  <a:pt x="16640391" y="722109"/>
                </a:lnTo>
                <a:lnTo>
                  <a:pt x="16598329" y="753262"/>
                </a:lnTo>
                <a:lnTo>
                  <a:pt x="16556660" y="784682"/>
                </a:lnTo>
                <a:lnTo>
                  <a:pt x="16515385" y="816368"/>
                </a:lnTo>
                <a:lnTo>
                  <a:pt x="16474529" y="848271"/>
                </a:lnTo>
                <a:lnTo>
                  <a:pt x="16434067" y="880364"/>
                </a:lnTo>
                <a:lnTo>
                  <a:pt x="16394011" y="912647"/>
                </a:lnTo>
                <a:lnTo>
                  <a:pt x="16354349" y="945070"/>
                </a:lnTo>
                <a:lnTo>
                  <a:pt x="16315106" y="977620"/>
                </a:lnTo>
                <a:lnTo>
                  <a:pt x="16276257" y="1010259"/>
                </a:lnTo>
                <a:lnTo>
                  <a:pt x="16237827" y="1042987"/>
                </a:lnTo>
                <a:lnTo>
                  <a:pt x="16199803" y="1075753"/>
                </a:lnTo>
                <a:lnTo>
                  <a:pt x="16162173" y="1108557"/>
                </a:lnTo>
                <a:lnTo>
                  <a:pt x="16088157" y="1174127"/>
                </a:lnTo>
                <a:lnTo>
                  <a:pt x="16015792" y="1239494"/>
                </a:lnTo>
                <a:lnTo>
                  <a:pt x="15945066" y="1304467"/>
                </a:lnTo>
                <a:lnTo>
                  <a:pt x="15842069" y="1400746"/>
                </a:lnTo>
                <a:lnTo>
                  <a:pt x="15617203" y="1614512"/>
                </a:lnTo>
                <a:lnTo>
                  <a:pt x="15542121" y="1684680"/>
                </a:lnTo>
                <a:lnTo>
                  <a:pt x="15504198" y="1719491"/>
                </a:lnTo>
                <a:lnTo>
                  <a:pt x="15465971" y="1754047"/>
                </a:lnTo>
                <a:lnTo>
                  <a:pt x="15427427" y="1788274"/>
                </a:lnTo>
                <a:lnTo>
                  <a:pt x="15388527" y="1822094"/>
                </a:lnTo>
                <a:lnTo>
                  <a:pt x="15349258" y="1855457"/>
                </a:lnTo>
                <a:lnTo>
                  <a:pt x="15341003" y="1862289"/>
                </a:lnTo>
                <a:lnTo>
                  <a:pt x="0" y="1862289"/>
                </a:lnTo>
                <a:lnTo>
                  <a:pt x="0" y="1909914"/>
                </a:lnTo>
                <a:lnTo>
                  <a:pt x="15282698" y="1909914"/>
                </a:lnTo>
                <a:lnTo>
                  <a:pt x="15269490" y="1920532"/>
                </a:lnTo>
                <a:lnTo>
                  <a:pt x="15228926" y="1952117"/>
                </a:lnTo>
                <a:lnTo>
                  <a:pt x="15187879" y="1982965"/>
                </a:lnTo>
                <a:lnTo>
                  <a:pt x="15146325" y="2013026"/>
                </a:lnTo>
                <a:lnTo>
                  <a:pt x="15104237" y="2042223"/>
                </a:lnTo>
                <a:lnTo>
                  <a:pt x="15061565" y="2070493"/>
                </a:lnTo>
                <a:lnTo>
                  <a:pt x="15018309" y="2097773"/>
                </a:lnTo>
                <a:lnTo>
                  <a:pt x="14974443" y="2123998"/>
                </a:lnTo>
                <a:lnTo>
                  <a:pt x="14932660" y="2147773"/>
                </a:lnTo>
                <a:lnTo>
                  <a:pt x="14890179" y="2170798"/>
                </a:lnTo>
                <a:lnTo>
                  <a:pt x="14846948" y="2193099"/>
                </a:lnTo>
                <a:lnTo>
                  <a:pt x="14802866" y="2214727"/>
                </a:lnTo>
                <a:lnTo>
                  <a:pt x="14758264" y="2235530"/>
                </a:lnTo>
                <a:lnTo>
                  <a:pt x="14712760" y="2255672"/>
                </a:lnTo>
                <a:lnTo>
                  <a:pt x="14666468" y="2275103"/>
                </a:lnTo>
                <a:lnTo>
                  <a:pt x="14619364" y="2293836"/>
                </a:lnTo>
                <a:lnTo>
                  <a:pt x="14571434" y="2311870"/>
                </a:lnTo>
                <a:lnTo>
                  <a:pt x="14522666" y="2329218"/>
                </a:lnTo>
                <a:lnTo>
                  <a:pt x="14473047" y="2345893"/>
                </a:lnTo>
                <a:lnTo>
                  <a:pt x="14422552" y="2361869"/>
                </a:lnTo>
                <a:lnTo>
                  <a:pt x="14371168" y="2377198"/>
                </a:lnTo>
                <a:lnTo>
                  <a:pt x="14318895" y="2391841"/>
                </a:lnTo>
                <a:lnTo>
                  <a:pt x="14306271" y="2395169"/>
                </a:lnTo>
                <a:lnTo>
                  <a:pt x="14490573" y="2395169"/>
                </a:lnTo>
                <a:lnTo>
                  <a:pt x="14566392" y="2369375"/>
                </a:lnTo>
                <a:lnTo>
                  <a:pt x="14612988" y="2352306"/>
                </a:lnTo>
                <a:lnTo>
                  <a:pt x="14658835" y="2334603"/>
                </a:lnTo>
                <a:lnTo>
                  <a:pt x="14703946" y="2316251"/>
                </a:lnTo>
                <a:lnTo>
                  <a:pt x="14748332" y="2297265"/>
                </a:lnTo>
                <a:lnTo>
                  <a:pt x="14792008" y="2277618"/>
                </a:lnTo>
                <a:lnTo>
                  <a:pt x="14834985" y="2257323"/>
                </a:lnTo>
                <a:lnTo>
                  <a:pt x="14877276" y="2236355"/>
                </a:lnTo>
                <a:lnTo>
                  <a:pt x="14919008" y="2214676"/>
                </a:lnTo>
                <a:lnTo>
                  <a:pt x="14959876" y="2192426"/>
                </a:lnTo>
                <a:lnTo>
                  <a:pt x="15000224" y="2169452"/>
                </a:lnTo>
                <a:lnTo>
                  <a:pt x="15042693" y="2144039"/>
                </a:lnTo>
                <a:lnTo>
                  <a:pt x="15084565" y="2117687"/>
                </a:lnTo>
                <a:lnTo>
                  <a:pt x="15125853" y="2090458"/>
                </a:lnTo>
                <a:lnTo>
                  <a:pt x="15166594" y="2062416"/>
                </a:lnTo>
                <a:lnTo>
                  <a:pt x="15206802" y="2033600"/>
                </a:lnTo>
                <a:lnTo>
                  <a:pt x="15246503" y="2004072"/>
                </a:lnTo>
                <a:lnTo>
                  <a:pt x="15285733" y="1973897"/>
                </a:lnTo>
                <a:lnTo>
                  <a:pt x="15324506" y="1943112"/>
                </a:lnTo>
                <a:lnTo>
                  <a:pt x="15362860" y="1911781"/>
                </a:lnTo>
                <a:lnTo>
                  <a:pt x="15365083" y="1909914"/>
                </a:lnTo>
                <a:lnTo>
                  <a:pt x="18287988" y="1909914"/>
                </a:lnTo>
                <a:lnTo>
                  <a:pt x="18287988" y="1862289"/>
                </a:lnTo>
                <a:lnTo>
                  <a:pt x="15421394" y="1862289"/>
                </a:lnTo>
                <a:lnTo>
                  <a:pt x="15438387" y="1847710"/>
                </a:lnTo>
                <a:lnTo>
                  <a:pt x="15475611" y="1815071"/>
                </a:lnTo>
                <a:lnTo>
                  <a:pt x="15512504" y="1782114"/>
                </a:lnTo>
                <a:lnTo>
                  <a:pt x="15549106" y="1748878"/>
                </a:lnTo>
                <a:lnTo>
                  <a:pt x="15585440" y="1715439"/>
                </a:lnTo>
                <a:lnTo>
                  <a:pt x="15657373" y="1648104"/>
                </a:lnTo>
                <a:lnTo>
                  <a:pt x="15877286" y="1439024"/>
                </a:lnTo>
                <a:lnTo>
                  <a:pt x="15979610" y="1343406"/>
                </a:lnTo>
                <a:lnTo>
                  <a:pt x="16049867" y="1278902"/>
                </a:lnTo>
                <a:lnTo>
                  <a:pt x="16121749" y="1214005"/>
                </a:lnTo>
                <a:lnTo>
                  <a:pt x="16195256" y="1148930"/>
                </a:lnTo>
                <a:lnTo>
                  <a:pt x="16270364" y="1083856"/>
                </a:lnTo>
                <a:lnTo>
                  <a:pt x="16308527" y="1051382"/>
                </a:lnTo>
                <a:lnTo>
                  <a:pt x="16347085" y="1018984"/>
                </a:lnTo>
                <a:lnTo>
                  <a:pt x="16386036" y="986688"/>
                </a:lnTo>
                <a:lnTo>
                  <a:pt x="16425393" y="954519"/>
                </a:lnTo>
                <a:lnTo>
                  <a:pt x="16465144" y="922489"/>
                </a:lnTo>
                <a:lnTo>
                  <a:pt x="16505301" y="890638"/>
                </a:lnTo>
                <a:lnTo>
                  <a:pt x="16545840" y="858989"/>
                </a:lnTo>
                <a:lnTo>
                  <a:pt x="16586784" y="827557"/>
                </a:lnTo>
                <a:lnTo>
                  <a:pt x="16628110" y="796378"/>
                </a:lnTo>
                <a:lnTo>
                  <a:pt x="16669842" y="765479"/>
                </a:lnTo>
                <a:lnTo>
                  <a:pt x="16711956" y="734860"/>
                </a:lnTo>
                <a:lnTo>
                  <a:pt x="16754475" y="704570"/>
                </a:lnTo>
                <a:lnTo>
                  <a:pt x="16797376" y="674636"/>
                </a:lnTo>
                <a:lnTo>
                  <a:pt x="16840657" y="645058"/>
                </a:lnTo>
                <a:lnTo>
                  <a:pt x="16884333" y="615873"/>
                </a:lnTo>
                <a:lnTo>
                  <a:pt x="16928402" y="587121"/>
                </a:lnTo>
                <a:lnTo>
                  <a:pt x="16972852" y="558800"/>
                </a:lnTo>
                <a:lnTo>
                  <a:pt x="17017696" y="530961"/>
                </a:lnTo>
                <a:lnTo>
                  <a:pt x="17062908" y="503605"/>
                </a:lnTo>
                <a:lnTo>
                  <a:pt x="17108513" y="476770"/>
                </a:lnTo>
                <a:lnTo>
                  <a:pt x="17154500" y="450481"/>
                </a:lnTo>
                <a:lnTo>
                  <a:pt x="17200880" y="424751"/>
                </a:lnTo>
                <a:lnTo>
                  <a:pt x="17248683" y="399072"/>
                </a:lnTo>
                <a:lnTo>
                  <a:pt x="17296537" y="374218"/>
                </a:lnTo>
                <a:lnTo>
                  <a:pt x="17344454" y="350189"/>
                </a:lnTo>
                <a:lnTo>
                  <a:pt x="17392434" y="326999"/>
                </a:lnTo>
                <a:lnTo>
                  <a:pt x="17440440" y="304660"/>
                </a:lnTo>
                <a:lnTo>
                  <a:pt x="17488485" y="283146"/>
                </a:lnTo>
                <a:lnTo>
                  <a:pt x="17536567" y="262470"/>
                </a:lnTo>
                <a:lnTo>
                  <a:pt x="17584662" y="242646"/>
                </a:lnTo>
                <a:lnTo>
                  <a:pt x="17632782" y="223659"/>
                </a:lnTo>
                <a:lnTo>
                  <a:pt x="17680915" y="205511"/>
                </a:lnTo>
                <a:lnTo>
                  <a:pt x="17729048" y="188201"/>
                </a:lnTo>
                <a:lnTo>
                  <a:pt x="17777194" y="171742"/>
                </a:lnTo>
                <a:lnTo>
                  <a:pt x="17825327" y="156133"/>
                </a:lnTo>
                <a:lnTo>
                  <a:pt x="17873434" y="141363"/>
                </a:lnTo>
                <a:lnTo>
                  <a:pt x="17921542" y="127457"/>
                </a:lnTo>
                <a:lnTo>
                  <a:pt x="17969611" y="114388"/>
                </a:lnTo>
                <a:lnTo>
                  <a:pt x="18017655" y="102171"/>
                </a:lnTo>
                <a:lnTo>
                  <a:pt x="18065661" y="90805"/>
                </a:lnTo>
                <a:lnTo>
                  <a:pt x="18113617" y="80289"/>
                </a:lnTo>
                <a:lnTo>
                  <a:pt x="18161521" y="70637"/>
                </a:lnTo>
                <a:lnTo>
                  <a:pt x="18209387" y="61823"/>
                </a:lnTo>
                <a:lnTo>
                  <a:pt x="18257381" y="55105"/>
                </a:lnTo>
                <a:lnTo>
                  <a:pt x="18287988" y="52781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500" y="3897"/>
            <a:ext cx="18300700" cy="10295890"/>
            <a:chOff x="-12500" y="3897"/>
            <a:chExt cx="18300700" cy="10295890"/>
          </a:xfrm>
        </p:grpSpPr>
        <p:sp>
          <p:nvSpPr>
            <p:cNvPr id="3" name="object 3"/>
            <p:cNvSpPr/>
            <p:nvPr/>
          </p:nvSpPr>
          <p:spPr>
            <a:xfrm>
              <a:off x="0" y="4840146"/>
              <a:ext cx="5176520" cy="5447030"/>
            </a:xfrm>
            <a:custGeom>
              <a:avLst/>
              <a:gdLst/>
              <a:ahLst/>
              <a:cxnLst/>
              <a:rect l="l" t="t" r="r" b="b"/>
              <a:pathLst>
                <a:path w="5176520" h="5447030">
                  <a:moveTo>
                    <a:pt x="0" y="0"/>
                  </a:moveTo>
                  <a:lnTo>
                    <a:pt x="56648" y="10442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4"/>
                  </a:lnTo>
                  <a:lnTo>
                    <a:pt x="276336" y="65674"/>
                  </a:lnTo>
                  <a:lnTo>
                    <a:pt x="318906" y="79149"/>
                  </a:lnTo>
                  <a:lnTo>
                    <a:pt x="361033" y="93411"/>
                  </a:lnTo>
                  <a:lnTo>
                    <a:pt x="402722" y="108449"/>
                  </a:lnTo>
                  <a:lnTo>
                    <a:pt x="443981" y="124253"/>
                  </a:lnTo>
                  <a:lnTo>
                    <a:pt x="484813" y="140813"/>
                  </a:lnTo>
                  <a:lnTo>
                    <a:pt x="525226" y="158119"/>
                  </a:lnTo>
                  <a:lnTo>
                    <a:pt x="565224" y="176161"/>
                  </a:lnTo>
                  <a:lnTo>
                    <a:pt x="604813" y="194929"/>
                  </a:lnTo>
                  <a:lnTo>
                    <a:pt x="643999" y="214412"/>
                  </a:lnTo>
                  <a:lnTo>
                    <a:pt x="682788" y="234601"/>
                  </a:lnTo>
                  <a:lnTo>
                    <a:pt x="721185" y="255485"/>
                  </a:lnTo>
                  <a:lnTo>
                    <a:pt x="759197" y="277055"/>
                  </a:lnTo>
                  <a:lnTo>
                    <a:pt x="796827" y="299301"/>
                  </a:lnTo>
                  <a:lnTo>
                    <a:pt x="834084" y="322211"/>
                  </a:lnTo>
                  <a:lnTo>
                    <a:pt x="870971" y="345777"/>
                  </a:lnTo>
                  <a:lnTo>
                    <a:pt x="907495" y="369988"/>
                  </a:lnTo>
                  <a:lnTo>
                    <a:pt x="943661" y="394834"/>
                  </a:lnTo>
                  <a:lnTo>
                    <a:pt x="979476" y="420305"/>
                  </a:lnTo>
                  <a:lnTo>
                    <a:pt x="1014944" y="446391"/>
                  </a:lnTo>
                  <a:lnTo>
                    <a:pt x="1050071" y="473082"/>
                  </a:lnTo>
                  <a:lnTo>
                    <a:pt x="1084864" y="500367"/>
                  </a:lnTo>
                  <a:lnTo>
                    <a:pt x="1119327" y="528238"/>
                  </a:lnTo>
                  <a:lnTo>
                    <a:pt x="1153467" y="556682"/>
                  </a:lnTo>
                  <a:lnTo>
                    <a:pt x="1187289" y="585691"/>
                  </a:lnTo>
                  <a:lnTo>
                    <a:pt x="1220799" y="615255"/>
                  </a:lnTo>
                  <a:lnTo>
                    <a:pt x="1254002" y="645363"/>
                  </a:lnTo>
                  <a:lnTo>
                    <a:pt x="1286904" y="676005"/>
                  </a:lnTo>
                  <a:lnTo>
                    <a:pt x="1319511" y="707172"/>
                  </a:lnTo>
                  <a:lnTo>
                    <a:pt x="1351829" y="738852"/>
                  </a:lnTo>
                  <a:lnTo>
                    <a:pt x="1383863" y="771036"/>
                  </a:lnTo>
                  <a:lnTo>
                    <a:pt x="1415618" y="803715"/>
                  </a:lnTo>
                  <a:lnTo>
                    <a:pt x="1447101" y="836877"/>
                  </a:lnTo>
                  <a:lnTo>
                    <a:pt x="1478318" y="870513"/>
                  </a:lnTo>
                  <a:lnTo>
                    <a:pt x="1509273" y="904613"/>
                  </a:lnTo>
                  <a:lnTo>
                    <a:pt x="1539973" y="939166"/>
                  </a:lnTo>
                  <a:lnTo>
                    <a:pt x="1570423" y="974163"/>
                  </a:lnTo>
                  <a:lnTo>
                    <a:pt x="1600629" y="1009593"/>
                  </a:lnTo>
                  <a:lnTo>
                    <a:pt x="1630596" y="1045447"/>
                  </a:lnTo>
                  <a:lnTo>
                    <a:pt x="1660331" y="1081714"/>
                  </a:lnTo>
                  <a:lnTo>
                    <a:pt x="1689839" y="1118384"/>
                  </a:lnTo>
                  <a:lnTo>
                    <a:pt x="1719125" y="1155448"/>
                  </a:lnTo>
                  <a:lnTo>
                    <a:pt x="1748196" y="1192894"/>
                  </a:lnTo>
                  <a:lnTo>
                    <a:pt x="1777056" y="1230713"/>
                  </a:lnTo>
                  <a:lnTo>
                    <a:pt x="1805713" y="1268896"/>
                  </a:lnTo>
                  <a:lnTo>
                    <a:pt x="1834170" y="1307431"/>
                  </a:lnTo>
                  <a:lnTo>
                    <a:pt x="1862435" y="1346308"/>
                  </a:lnTo>
                  <a:lnTo>
                    <a:pt x="1890512" y="1385519"/>
                  </a:lnTo>
                  <a:lnTo>
                    <a:pt x="1918408" y="1425052"/>
                  </a:lnTo>
                  <a:lnTo>
                    <a:pt x="1946127" y="1464897"/>
                  </a:lnTo>
                  <a:lnTo>
                    <a:pt x="1973677" y="1505045"/>
                  </a:lnTo>
                  <a:lnTo>
                    <a:pt x="2001061" y="1545486"/>
                  </a:lnTo>
                  <a:lnTo>
                    <a:pt x="2028287" y="1586208"/>
                  </a:lnTo>
                  <a:lnTo>
                    <a:pt x="2055360" y="1627203"/>
                  </a:lnTo>
                  <a:lnTo>
                    <a:pt x="2082285" y="1668460"/>
                  </a:lnTo>
                  <a:lnTo>
                    <a:pt x="2109068" y="1709968"/>
                  </a:lnTo>
                  <a:lnTo>
                    <a:pt x="2135714" y="1751719"/>
                  </a:lnTo>
                  <a:lnTo>
                    <a:pt x="2162231" y="1793702"/>
                  </a:lnTo>
                  <a:lnTo>
                    <a:pt x="2188622" y="1835906"/>
                  </a:lnTo>
                  <a:lnTo>
                    <a:pt x="2214894" y="1878322"/>
                  </a:lnTo>
                  <a:lnTo>
                    <a:pt x="2241053" y="1920940"/>
                  </a:lnTo>
                  <a:lnTo>
                    <a:pt x="2267103" y="1963749"/>
                  </a:lnTo>
                  <a:lnTo>
                    <a:pt x="2293052" y="2006739"/>
                  </a:lnTo>
                  <a:lnTo>
                    <a:pt x="2318904" y="2049901"/>
                  </a:lnTo>
                  <a:lnTo>
                    <a:pt x="2344665" y="2093225"/>
                  </a:lnTo>
                  <a:lnTo>
                    <a:pt x="2370341" y="2136699"/>
                  </a:lnTo>
                  <a:lnTo>
                    <a:pt x="2395938" y="2180315"/>
                  </a:lnTo>
                  <a:lnTo>
                    <a:pt x="2421461" y="2224061"/>
                  </a:lnTo>
                  <a:lnTo>
                    <a:pt x="2446916" y="2267929"/>
                  </a:lnTo>
                  <a:lnTo>
                    <a:pt x="2472308" y="2311908"/>
                  </a:lnTo>
                  <a:lnTo>
                    <a:pt x="2497643" y="2355987"/>
                  </a:lnTo>
                  <a:lnTo>
                    <a:pt x="2522928" y="2400157"/>
                  </a:lnTo>
                  <a:lnTo>
                    <a:pt x="2548167" y="2444408"/>
                  </a:lnTo>
                  <a:lnTo>
                    <a:pt x="2573366" y="2488729"/>
                  </a:lnTo>
                  <a:lnTo>
                    <a:pt x="2598531" y="2533111"/>
                  </a:lnTo>
                  <a:lnTo>
                    <a:pt x="2623668" y="2577543"/>
                  </a:lnTo>
                  <a:lnTo>
                    <a:pt x="2648783" y="2622015"/>
                  </a:lnTo>
                  <a:lnTo>
                    <a:pt x="2673880" y="2666518"/>
                  </a:lnTo>
                  <a:lnTo>
                    <a:pt x="2698965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29"/>
                  </a:lnTo>
                  <a:lnTo>
                    <a:pt x="2799309" y="2889132"/>
                  </a:lnTo>
                  <a:lnTo>
                    <a:pt x="2824423" y="2933604"/>
                  </a:lnTo>
                  <a:lnTo>
                    <a:pt x="2849560" y="2978036"/>
                  </a:lnTo>
                  <a:lnTo>
                    <a:pt x="2874725" y="3022417"/>
                  </a:lnTo>
                  <a:lnTo>
                    <a:pt x="2899924" y="3066738"/>
                  </a:lnTo>
                  <a:lnTo>
                    <a:pt x="2925164" y="3110989"/>
                  </a:lnTo>
                  <a:lnTo>
                    <a:pt x="2950448" y="3155158"/>
                  </a:lnTo>
                  <a:lnTo>
                    <a:pt x="2975784" y="3199237"/>
                  </a:lnTo>
                  <a:lnTo>
                    <a:pt x="3001176" y="3243216"/>
                  </a:lnTo>
                  <a:lnTo>
                    <a:pt x="3026631" y="3287083"/>
                  </a:lnTo>
                  <a:lnTo>
                    <a:pt x="3052154" y="3330830"/>
                  </a:lnTo>
                  <a:lnTo>
                    <a:pt x="3077750" y="3374445"/>
                  </a:lnTo>
                  <a:lnTo>
                    <a:pt x="3103427" y="3417919"/>
                  </a:lnTo>
                  <a:lnTo>
                    <a:pt x="3129188" y="3461242"/>
                  </a:lnTo>
                  <a:lnTo>
                    <a:pt x="3155040" y="3504404"/>
                  </a:lnTo>
                  <a:lnTo>
                    <a:pt x="3180989" y="3547395"/>
                  </a:lnTo>
                  <a:lnTo>
                    <a:pt x="3207039" y="3590204"/>
                  </a:lnTo>
                  <a:lnTo>
                    <a:pt x="3233198" y="3632821"/>
                  </a:lnTo>
                  <a:lnTo>
                    <a:pt x="3259470" y="3675237"/>
                  </a:lnTo>
                  <a:lnTo>
                    <a:pt x="3285862" y="3717441"/>
                  </a:lnTo>
                  <a:lnTo>
                    <a:pt x="3312378" y="3759424"/>
                  </a:lnTo>
                  <a:lnTo>
                    <a:pt x="3339025" y="3801174"/>
                  </a:lnTo>
                  <a:lnTo>
                    <a:pt x="3365808" y="3842683"/>
                  </a:lnTo>
                  <a:lnTo>
                    <a:pt x="3392733" y="3883940"/>
                  </a:lnTo>
                  <a:lnTo>
                    <a:pt x="3419806" y="3924935"/>
                  </a:lnTo>
                  <a:lnTo>
                    <a:pt x="3447032" y="3965657"/>
                  </a:lnTo>
                  <a:lnTo>
                    <a:pt x="3474416" y="4006097"/>
                  </a:lnTo>
                  <a:lnTo>
                    <a:pt x="3501966" y="4046245"/>
                  </a:lnTo>
                  <a:lnTo>
                    <a:pt x="3529686" y="4086091"/>
                  </a:lnTo>
                  <a:lnTo>
                    <a:pt x="3557581" y="4125624"/>
                  </a:lnTo>
                  <a:lnTo>
                    <a:pt x="3585659" y="4164834"/>
                  </a:lnTo>
                  <a:lnTo>
                    <a:pt x="3613923" y="4203712"/>
                  </a:lnTo>
                  <a:lnTo>
                    <a:pt x="3642381" y="4242247"/>
                  </a:lnTo>
                  <a:lnTo>
                    <a:pt x="3671038" y="4280429"/>
                  </a:lnTo>
                  <a:lnTo>
                    <a:pt x="3699898" y="4318249"/>
                  </a:lnTo>
                  <a:lnTo>
                    <a:pt x="3728969" y="4355695"/>
                  </a:lnTo>
                  <a:lnTo>
                    <a:pt x="3758256" y="4392758"/>
                  </a:lnTo>
                  <a:lnTo>
                    <a:pt x="3787763" y="4429429"/>
                  </a:lnTo>
                  <a:lnTo>
                    <a:pt x="3817498" y="4465696"/>
                  </a:lnTo>
                  <a:lnTo>
                    <a:pt x="3847466" y="4501550"/>
                  </a:lnTo>
                  <a:lnTo>
                    <a:pt x="3877672" y="4536980"/>
                  </a:lnTo>
                  <a:lnTo>
                    <a:pt x="3908122" y="4571977"/>
                  </a:lnTo>
                  <a:lnTo>
                    <a:pt x="3938822" y="4606530"/>
                  </a:lnTo>
                  <a:lnTo>
                    <a:pt x="3969778" y="4640630"/>
                  </a:lnTo>
                  <a:lnTo>
                    <a:pt x="4000994" y="4674266"/>
                  </a:lnTo>
                  <a:lnTo>
                    <a:pt x="4032478" y="4707429"/>
                  </a:lnTo>
                  <a:lnTo>
                    <a:pt x="4064233" y="4740107"/>
                  </a:lnTo>
                  <a:lnTo>
                    <a:pt x="4096267" y="4772292"/>
                  </a:lnTo>
                  <a:lnTo>
                    <a:pt x="4128585" y="4803972"/>
                  </a:lnTo>
                  <a:lnTo>
                    <a:pt x="4161192" y="4835139"/>
                  </a:lnTo>
                  <a:lnTo>
                    <a:pt x="4194095" y="4865781"/>
                  </a:lnTo>
                  <a:lnTo>
                    <a:pt x="4227298" y="4895889"/>
                  </a:lnTo>
                  <a:lnTo>
                    <a:pt x="4260808" y="4925453"/>
                  </a:lnTo>
                  <a:lnTo>
                    <a:pt x="4294630" y="4954462"/>
                  </a:lnTo>
                  <a:lnTo>
                    <a:pt x="4328770" y="4982907"/>
                  </a:lnTo>
                  <a:lnTo>
                    <a:pt x="4363234" y="5010777"/>
                  </a:lnTo>
                  <a:lnTo>
                    <a:pt x="4398026" y="5038063"/>
                  </a:lnTo>
                  <a:lnTo>
                    <a:pt x="4433154" y="5064754"/>
                  </a:lnTo>
                  <a:lnTo>
                    <a:pt x="4468622" y="5090840"/>
                  </a:lnTo>
                  <a:lnTo>
                    <a:pt x="4504437" y="5116311"/>
                  </a:lnTo>
                  <a:lnTo>
                    <a:pt x="4540604" y="5141157"/>
                  </a:lnTo>
                  <a:lnTo>
                    <a:pt x="4577128" y="5165368"/>
                  </a:lnTo>
                  <a:lnTo>
                    <a:pt x="4614015" y="5188934"/>
                  </a:lnTo>
                  <a:lnTo>
                    <a:pt x="4651272" y="5211845"/>
                  </a:lnTo>
                  <a:lnTo>
                    <a:pt x="4688903" y="5234090"/>
                  </a:lnTo>
                  <a:lnTo>
                    <a:pt x="4726914" y="5255660"/>
                  </a:lnTo>
                  <a:lnTo>
                    <a:pt x="4765311" y="5276545"/>
                  </a:lnTo>
                  <a:lnTo>
                    <a:pt x="4804101" y="5296734"/>
                  </a:lnTo>
                  <a:lnTo>
                    <a:pt x="4843287" y="5316218"/>
                  </a:lnTo>
                  <a:lnTo>
                    <a:pt x="4882877" y="5334985"/>
                  </a:lnTo>
                  <a:lnTo>
                    <a:pt x="4922875" y="5353027"/>
                  </a:lnTo>
                  <a:lnTo>
                    <a:pt x="4963287" y="5370334"/>
                  </a:lnTo>
                  <a:lnTo>
                    <a:pt x="5004120" y="5386894"/>
                  </a:lnTo>
                  <a:lnTo>
                    <a:pt x="5045378" y="5402698"/>
                  </a:lnTo>
                  <a:lnTo>
                    <a:pt x="5087068" y="5417736"/>
                  </a:lnTo>
                  <a:lnTo>
                    <a:pt x="5129195" y="5431998"/>
                  </a:lnTo>
                  <a:lnTo>
                    <a:pt x="5171765" y="5445474"/>
                  </a:lnTo>
                  <a:lnTo>
                    <a:pt x="5176439" y="5446851"/>
                  </a:lnTo>
                </a:path>
              </a:pathLst>
            </a:custGeom>
            <a:ln w="25000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897"/>
              <a:ext cx="7993176" cy="102774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548830"/>
              <a:ext cx="18288000" cy="9251950"/>
            </a:xfrm>
            <a:custGeom>
              <a:avLst/>
              <a:gdLst/>
              <a:ahLst/>
              <a:cxnLst/>
              <a:rect l="l" t="t" r="r" b="b"/>
              <a:pathLst>
                <a:path w="18288000" h="9251950">
                  <a:moveTo>
                    <a:pt x="18287988" y="9203855"/>
                  </a:moveTo>
                  <a:lnTo>
                    <a:pt x="0" y="9203855"/>
                  </a:lnTo>
                  <a:lnTo>
                    <a:pt x="0" y="9251480"/>
                  </a:lnTo>
                  <a:lnTo>
                    <a:pt x="18287988" y="9251480"/>
                  </a:lnTo>
                  <a:lnTo>
                    <a:pt x="18287988" y="9203855"/>
                  </a:lnTo>
                  <a:close/>
                </a:path>
                <a:path w="18288000" h="9251950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608959" y="1515974"/>
            <a:ext cx="4043679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25" dirty="0">
                <a:latin typeface="Trebuchet MS"/>
                <a:cs typeface="Trebuchet MS"/>
              </a:rPr>
              <a:t>Introduction</a:t>
            </a:r>
            <a:endParaRPr sz="60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374623" y="3508590"/>
            <a:ext cx="2791079" cy="27586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70120" y="3937215"/>
            <a:ext cx="2260612" cy="34380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617252" y="3420110"/>
            <a:ext cx="7471409" cy="29984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55"/>
              </a:spcBef>
            </a:pPr>
            <a:r>
              <a:rPr sz="2750" spc="-105" dirty="0">
                <a:solidFill>
                  <a:srgbClr val="332C2C"/>
                </a:solidFill>
                <a:latin typeface="Verdana"/>
                <a:cs typeface="Verdana"/>
              </a:rPr>
              <a:t>In </a:t>
            </a:r>
            <a:r>
              <a:rPr sz="2750" spc="-45" dirty="0">
                <a:solidFill>
                  <a:srgbClr val="332C2C"/>
                </a:solidFill>
                <a:latin typeface="Verdana"/>
                <a:cs typeface="Verdana"/>
              </a:rPr>
              <a:t>today's </a:t>
            </a:r>
            <a:r>
              <a:rPr sz="2750" spc="-15" dirty="0">
                <a:solidFill>
                  <a:srgbClr val="332C2C"/>
                </a:solidFill>
                <a:latin typeface="Verdana"/>
                <a:cs typeface="Verdana"/>
              </a:rPr>
              <a:t>workplace, </a:t>
            </a:r>
            <a:r>
              <a:rPr sz="2750" spc="30" dirty="0">
                <a:latin typeface="Verdana"/>
                <a:cs typeface="Verdana"/>
              </a:rPr>
              <a:t>ethical </a:t>
            </a:r>
            <a:r>
              <a:rPr sz="2750" spc="5" dirty="0">
                <a:latin typeface="Verdana"/>
                <a:cs typeface="Verdana"/>
              </a:rPr>
              <a:t>behavior </a:t>
            </a:r>
            <a:r>
              <a:rPr sz="2750" spc="80" dirty="0">
                <a:solidFill>
                  <a:srgbClr val="332C2C"/>
                </a:solidFill>
                <a:latin typeface="Verdana"/>
                <a:cs typeface="Verdana"/>
              </a:rPr>
              <a:t>and </a:t>
            </a:r>
            <a:r>
              <a:rPr sz="2750" spc="-95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5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30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75" dirty="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sz="2750" spc="-2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95" dirty="0">
                <a:latin typeface="Verdana"/>
                <a:cs typeface="Verdana"/>
              </a:rPr>
              <a:t>S</a:t>
            </a:r>
            <a:r>
              <a:rPr sz="2750" spc="305" dirty="0">
                <a:latin typeface="Verdana"/>
                <a:cs typeface="Verdana"/>
              </a:rPr>
              <a:t>M</a:t>
            </a:r>
            <a:r>
              <a:rPr sz="2750" spc="90" dirty="0">
                <a:latin typeface="Verdana"/>
                <a:cs typeface="Verdana"/>
              </a:rPr>
              <a:t>A</a:t>
            </a:r>
            <a:r>
              <a:rPr sz="2750" spc="50" dirty="0">
                <a:latin typeface="Verdana"/>
                <a:cs typeface="Verdana"/>
              </a:rPr>
              <a:t>R</a:t>
            </a:r>
            <a:r>
              <a:rPr sz="2750" spc="-114" dirty="0">
                <a:latin typeface="Verdana"/>
                <a:cs typeface="Verdana"/>
              </a:rPr>
              <a:t>T</a:t>
            </a:r>
            <a:r>
              <a:rPr sz="2750" spc="-250" dirty="0">
                <a:latin typeface="Verdana"/>
                <a:cs typeface="Verdana"/>
              </a:rPr>
              <a:t> </a:t>
            </a:r>
            <a:r>
              <a:rPr sz="2750" spc="170" dirty="0">
                <a:latin typeface="Verdana"/>
                <a:cs typeface="Verdana"/>
              </a:rPr>
              <a:t>g</a:t>
            </a:r>
            <a:r>
              <a:rPr sz="2750" spc="45" dirty="0">
                <a:latin typeface="Verdana"/>
                <a:cs typeface="Verdana"/>
              </a:rPr>
              <a:t>o</a:t>
            </a:r>
            <a:r>
              <a:rPr sz="2750" spc="-35" dirty="0">
                <a:latin typeface="Verdana"/>
                <a:cs typeface="Verdana"/>
              </a:rPr>
              <a:t>a</a:t>
            </a:r>
            <a:r>
              <a:rPr sz="2750" spc="-20" dirty="0">
                <a:latin typeface="Verdana"/>
                <a:cs typeface="Verdana"/>
              </a:rPr>
              <a:t>l</a:t>
            </a:r>
            <a:r>
              <a:rPr sz="2750" spc="-90" dirty="0">
                <a:latin typeface="Verdana"/>
                <a:cs typeface="Verdana"/>
              </a:rPr>
              <a:t>s</a:t>
            </a:r>
            <a:r>
              <a:rPr sz="2750" spc="-245" dirty="0"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1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-75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11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15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60" dirty="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65" dirty="0">
                <a:solidFill>
                  <a:srgbClr val="332C2C"/>
                </a:solidFill>
                <a:latin typeface="Verdana"/>
                <a:cs typeface="Verdana"/>
              </a:rPr>
              <a:t>r  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85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ss</a:t>
            </a: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r>
              <a:rPr sz="2750" spc="-2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2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120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20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125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65" dirty="0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il</a:t>
            </a:r>
            <a:r>
              <a:rPr sz="2750" spc="-15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165" dirty="0">
                <a:solidFill>
                  <a:srgbClr val="332C2C"/>
                </a:solidFill>
                <a:latin typeface="Verdana"/>
                <a:cs typeface="Verdana"/>
              </a:rPr>
              <a:t>x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130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50" spc="15" dirty="0">
                <a:solidFill>
                  <a:srgbClr val="332C2C"/>
                </a:solidFill>
                <a:latin typeface="Verdana"/>
                <a:cs typeface="Verdana"/>
              </a:rPr>
              <a:t>e 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240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3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30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85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120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1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15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130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13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35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30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50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30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50" spc="1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w  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5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30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75" dirty="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1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70" dirty="0">
                <a:solidFill>
                  <a:srgbClr val="332C2C"/>
                </a:solidFill>
                <a:latin typeface="Verdana"/>
                <a:cs typeface="Verdana"/>
              </a:rPr>
              <a:t>ﬁ</a:t>
            </a:r>
            <a:r>
              <a:rPr sz="2750" spc="165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250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b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120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-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b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409" dirty="0">
                <a:solidFill>
                  <a:srgbClr val="332C2C"/>
                </a:solidFill>
                <a:latin typeface="Verdana"/>
                <a:cs typeface="Verdana"/>
              </a:rPr>
              <a:t>,  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-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20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6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30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50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250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04" dirty="0">
                <a:solidFill>
                  <a:srgbClr val="332C2C"/>
                </a:solidFill>
                <a:latin typeface="Verdana"/>
                <a:cs typeface="Verdana"/>
              </a:rPr>
              <a:t>-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b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130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50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70" dirty="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sz="2750" spc="45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1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25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sz="2750" spc="15" dirty="0">
                <a:solidFill>
                  <a:srgbClr val="332C2C"/>
                </a:solidFill>
                <a:latin typeface="Verdana"/>
                <a:cs typeface="Verdana"/>
              </a:rPr>
              <a:t>e  </a:t>
            </a:r>
            <a:r>
              <a:rPr sz="2750" spc="40" dirty="0">
                <a:solidFill>
                  <a:srgbClr val="332C2C"/>
                </a:solidFill>
                <a:latin typeface="Verdana"/>
                <a:cs typeface="Verdana"/>
              </a:rPr>
              <a:t>performance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80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ethical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0" dirty="0">
                <a:solidFill>
                  <a:srgbClr val="332C2C"/>
                </a:solidFill>
                <a:latin typeface="Verdana"/>
                <a:cs typeface="Verdana"/>
              </a:rPr>
              <a:t>decision-making.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19999" y="3112503"/>
            <a:ext cx="5229225" cy="5229225"/>
            <a:chOff x="1619999" y="3112503"/>
            <a:chExt cx="5229225" cy="5229225"/>
          </a:xfrm>
        </p:grpSpPr>
        <p:sp>
          <p:nvSpPr>
            <p:cNvPr id="3" name="object 3"/>
            <p:cNvSpPr/>
            <p:nvPr/>
          </p:nvSpPr>
          <p:spPr>
            <a:xfrm>
              <a:off x="1619999" y="3112503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0611" y="3171736"/>
              <a:ext cx="5095874" cy="5095874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3042214" y="5610076"/>
            <a:ext cx="5246370" cy="4677410"/>
          </a:xfrm>
          <a:custGeom>
            <a:avLst/>
            <a:gdLst/>
            <a:ahLst/>
            <a:cxnLst/>
            <a:rect l="l" t="t" r="r" b="b"/>
            <a:pathLst>
              <a:path w="5246369" h="4677409">
                <a:moveTo>
                  <a:pt x="5245784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9" y="19185"/>
                </a:lnTo>
                <a:lnTo>
                  <a:pt x="5040255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0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8" y="117341"/>
                </a:lnTo>
                <a:lnTo>
                  <a:pt x="4616500" y="131891"/>
                </a:lnTo>
                <a:lnTo>
                  <a:pt x="4571877" y="147134"/>
                </a:lnTo>
                <a:lnTo>
                  <a:pt x="4527722" y="163061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4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1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6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3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2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7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2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1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9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6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30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8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9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ln w="24995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48195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46999" y="3931856"/>
            <a:ext cx="1466684" cy="34380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096296" y="3931856"/>
            <a:ext cx="1388630" cy="34380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440336" y="3967149"/>
            <a:ext cx="1278839" cy="306793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6055360" marR="5080">
              <a:lnSpc>
                <a:spcPct val="101499"/>
              </a:lnSpc>
              <a:spcBef>
                <a:spcPts val="55"/>
              </a:spcBef>
            </a:pPr>
            <a:r>
              <a:rPr spc="55" dirty="0"/>
              <a:t>E</a:t>
            </a:r>
            <a:r>
              <a:rPr spc="30" dirty="0"/>
              <a:t>t</a:t>
            </a:r>
            <a:r>
              <a:rPr spc="120" dirty="0"/>
              <a:t>h</a:t>
            </a:r>
            <a:r>
              <a:rPr spc="-20" dirty="0"/>
              <a:t>i</a:t>
            </a:r>
            <a:r>
              <a:rPr spc="110" dirty="0"/>
              <a:t>c</a:t>
            </a:r>
            <a:r>
              <a:rPr spc="-35" dirty="0"/>
              <a:t>a</a:t>
            </a:r>
            <a:r>
              <a:rPr spc="-15" dirty="0"/>
              <a:t>l</a:t>
            </a:r>
            <a:r>
              <a:rPr spc="-250" dirty="0"/>
              <a:t> </a:t>
            </a:r>
            <a:r>
              <a:rPr spc="145" dirty="0"/>
              <a:t>b</a:t>
            </a:r>
            <a:r>
              <a:rPr spc="20" dirty="0"/>
              <a:t>e</a:t>
            </a:r>
            <a:r>
              <a:rPr spc="120" dirty="0"/>
              <a:t>h</a:t>
            </a:r>
            <a:r>
              <a:rPr spc="-60" dirty="0"/>
              <a:t>a</a:t>
            </a:r>
            <a:r>
              <a:rPr spc="-140" dirty="0"/>
              <a:t>v</a:t>
            </a:r>
            <a:r>
              <a:rPr spc="-20" dirty="0"/>
              <a:t>i</a:t>
            </a:r>
            <a:r>
              <a:rPr spc="50" dirty="0"/>
              <a:t>o</a:t>
            </a:r>
            <a:r>
              <a:rPr spc="-70" dirty="0"/>
              <a:t>r</a:t>
            </a:r>
            <a:r>
              <a:rPr spc="-250" dirty="0"/>
              <a:t> </a:t>
            </a:r>
            <a:r>
              <a:rPr spc="-20" dirty="0"/>
              <a:t>i</a:t>
            </a:r>
            <a:r>
              <a:rPr spc="125" dirty="0"/>
              <a:t>n</a:t>
            </a:r>
            <a:r>
              <a:rPr spc="-250" dirty="0"/>
              <a:t> </a:t>
            </a:r>
            <a:r>
              <a:rPr spc="30" dirty="0"/>
              <a:t>t</a:t>
            </a:r>
            <a:r>
              <a:rPr spc="130" dirty="0"/>
              <a:t>h</a:t>
            </a:r>
            <a:r>
              <a:rPr spc="25" dirty="0"/>
              <a:t>e</a:t>
            </a:r>
            <a:r>
              <a:rPr spc="-250" dirty="0"/>
              <a:t> </a:t>
            </a:r>
            <a:r>
              <a:rPr spc="125" dirty="0"/>
              <a:t>w</a:t>
            </a:r>
            <a:r>
              <a:rPr spc="50" dirty="0"/>
              <a:t>o</a:t>
            </a:r>
            <a:r>
              <a:rPr spc="-95" dirty="0"/>
              <a:t>r</a:t>
            </a:r>
            <a:r>
              <a:rPr dirty="0"/>
              <a:t>k</a:t>
            </a:r>
            <a:r>
              <a:rPr spc="145" dirty="0"/>
              <a:t>p</a:t>
            </a:r>
            <a:r>
              <a:rPr spc="-20" dirty="0"/>
              <a:t>l</a:t>
            </a:r>
            <a:r>
              <a:rPr spc="-25" dirty="0"/>
              <a:t>a</a:t>
            </a:r>
            <a:r>
              <a:rPr spc="85" dirty="0"/>
              <a:t>c</a:t>
            </a:r>
            <a:r>
              <a:rPr spc="25" dirty="0"/>
              <a:t>e</a:t>
            </a:r>
            <a:r>
              <a:rPr spc="-250" dirty="0"/>
              <a:t> </a:t>
            </a:r>
            <a:r>
              <a:rPr spc="-20" dirty="0"/>
              <a:t>i</a:t>
            </a:r>
            <a:r>
              <a:rPr spc="95" dirty="0"/>
              <a:t>n</a:t>
            </a:r>
            <a:r>
              <a:rPr spc="-180" dirty="0"/>
              <a:t>v</a:t>
            </a:r>
            <a:r>
              <a:rPr spc="50" dirty="0"/>
              <a:t>o</a:t>
            </a:r>
            <a:r>
              <a:rPr spc="-20" dirty="0"/>
              <a:t>l</a:t>
            </a:r>
            <a:r>
              <a:rPr spc="-180" dirty="0"/>
              <a:t>v</a:t>
            </a:r>
            <a:r>
              <a:rPr spc="20" dirty="0"/>
              <a:t>e</a:t>
            </a:r>
            <a:r>
              <a:rPr spc="-70" dirty="0"/>
              <a:t>s  </a:t>
            </a:r>
            <a:r>
              <a:rPr spc="-40" dirty="0">
                <a:solidFill>
                  <a:srgbClr val="000000"/>
                </a:solidFill>
              </a:rPr>
              <a:t>integrity</a:t>
            </a:r>
            <a:r>
              <a:rPr spc="-40" dirty="0"/>
              <a:t>,</a:t>
            </a:r>
            <a:r>
              <a:rPr spc="-245" dirty="0"/>
              <a:t> </a:t>
            </a:r>
            <a:r>
              <a:rPr spc="-40" dirty="0">
                <a:solidFill>
                  <a:srgbClr val="000000"/>
                </a:solidFill>
              </a:rPr>
              <a:t>honesty</a:t>
            </a:r>
            <a:r>
              <a:rPr spc="-40" dirty="0"/>
              <a:t>,</a:t>
            </a:r>
            <a:r>
              <a:rPr spc="-250" dirty="0"/>
              <a:t> </a:t>
            </a:r>
            <a:r>
              <a:rPr spc="80" dirty="0"/>
              <a:t>and</a:t>
            </a:r>
            <a:r>
              <a:rPr spc="-240" dirty="0"/>
              <a:t> </a:t>
            </a:r>
            <a:r>
              <a:rPr spc="20" dirty="0">
                <a:solidFill>
                  <a:srgbClr val="000000"/>
                </a:solidFill>
              </a:rPr>
              <a:t>respect</a:t>
            </a:r>
            <a:r>
              <a:rPr spc="-245" dirty="0">
                <a:solidFill>
                  <a:srgbClr val="000000"/>
                </a:solidFill>
              </a:rPr>
              <a:t> </a:t>
            </a:r>
            <a:r>
              <a:rPr spc="-25" dirty="0"/>
              <a:t>for</a:t>
            </a:r>
            <a:r>
              <a:rPr spc="-250" dirty="0"/>
              <a:t> </a:t>
            </a:r>
            <a:r>
              <a:rPr spc="-55" dirty="0"/>
              <a:t>others.</a:t>
            </a:r>
            <a:r>
              <a:rPr spc="-245" dirty="0"/>
              <a:t> </a:t>
            </a:r>
            <a:r>
              <a:rPr spc="-150" dirty="0"/>
              <a:t>It </a:t>
            </a:r>
            <a:r>
              <a:rPr spc="-955" dirty="0"/>
              <a:t> </a:t>
            </a:r>
            <a:r>
              <a:rPr spc="-55" dirty="0"/>
              <a:t>is </a:t>
            </a:r>
            <a:r>
              <a:rPr spc="-10" dirty="0"/>
              <a:t>essential </a:t>
            </a:r>
            <a:r>
              <a:rPr spc="-25" dirty="0"/>
              <a:t>for </a:t>
            </a:r>
            <a:r>
              <a:rPr spc="10" dirty="0"/>
              <a:t>fostering </a:t>
            </a:r>
            <a:r>
              <a:rPr spc="-30" dirty="0"/>
              <a:t>a </a:t>
            </a:r>
            <a:r>
              <a:rPr spc="-10" dirty="0"/>
              <a:t>positive </a:t>
            </a:r>
            <a:r>
              <a:rPr spc="25" dirty="0"/>
              <a:t>work </a:t>
            </a:r>
            <a:r>
              <a:rPr spc="30" dirty="0"/>
              <a:t> </a:t>
            </a:r>
            <a:r>
              <a:rPr spc="20" dirty="0"/>
              <a:t>e</a:t>
            </a:r>
            <a:r>
              <a:rPr spc="95" dirty="0"/>
              <a:t>n</a:t>
            </a:r>
            <a:r>
              <a:rPr spc="-140" dirty="0"/>
              <a:t>v</a:t>
            </a:r>
            <a:r>
              <a:rPr spc="-20" dirty="0"/>
              <a:t>i</a:t>
            </a:r>
            <a:r>
              <a:rPr spc="-110" dirty="0"/>
              <a:t>r</a:t>
            </a:r>
            <a:r>
              <a:rPr spc="50" dirty="0"/>
              <a:t>o</a:t>
            </a:r>
            <a:r>
              <a:rPr spc="120" dirty="0"/>
              <a:t>n</a:t>
            </a:r>
            <a:r>
              <a:rPr spc="250" dirty="0"/>
              <a:t>m</a:t>
            </a:r>
            <a:r>
              <a:rPr spc="20" dirty="0"/>
              <a:t>e</a:t>
            </a:r>
            <a:r>
              <a:rPr spc="120" dirty="0"/>
              <a:t>n</a:t>
            </a:r>
            <a:r>
              <a:rPr spc="35" dirty="0"/>
              <a:t>t</a:t>
            </a:r>
            <a:r>
              <a:rPr spc="-250" dirty="0"/>
              <a:t> </a:t>
            </a:r>
            <a:r>
              <a:rPr spc="-35" dirty="0"/>
              <a:t>a</a:t>
            </a:r>
            <a:r>
              <a:rPr spc="130" dirty="0"/>
              <a:t>n</a:t>
            </a:r>
            <a:r>
              <a:rPr spc="150" dirty="0"/>
              <a:t>d</a:t>
            </a:r>
            <a:r>
              <a:rPr spc="-250" dirty="0"/>
              <a:t> </a:t>
            </a:r>
            <a:r>
              <a:rPr spc="145" dirty="0"/>
              <a:t>b</a:t>
            </a:r>
            <a:r>
              <a:rPr spc="105" dirty="0"/>
              <a:t>u</a:t>
            </a:r>
            <a:r>
              <a:rPr spc="-20" dirty="0"/>
              <a:t>il</a:t>
            </a:r>
            <a:r>
              <a:rPr spc="145" dirty="0"/>
              <a:t>d</a:t>
            </a:r>
            <a:r>
              <a:rPr spc="-20" dirty="0"/>
              <a:t>i</a:t>
            </a:r>
            <a:r>
              <a:rPr spc="130" dirty="0"/>
              <a:t>n</a:t>
            </a:r>
            <a:r>
              <a:rPr spc="175" dirty="0"/>
              <a:t>g</a:t>
            </a:r>
            <a:r>
              <a:rPr spc="-250" dirty="0"/>
              <a:t> </a:t>
            </a:r>
            <a:r>
              <a:rPr spc="30" dirty="0"/>
              <a:t>t</a:t>
            </a:r>
            <a:r>
              <a:rPr spc="-75" dirty="0"/>
              <a:t>r</a:t>
            </a:r>
            <a:r>
              <a:rPr spc="105" dirty="0"/>
              <a:t>u</a:t>
            </a:r>
            <a:r>
              <a:rPr spc="-95" dirty="0"/>
              <a:t>s</a:t>
            </a:r>
            <a:r>
              <a:rPr spc="35" dirty="0"/>
              <a:t>t</a:t>
            </a:r>
            <a:r>
              <a:rPr spc="-250" dirty="0"/>
              <a:t> </a:t>
            </a:r>
            <a:r>
              <a:rPr spc="-35" dirty="0"/>
              <a:t>a</a:t>
            </a:r>
            <a:r>
              <a:rPr spc="250" dirty="0"/>
              <a:t>m</a:t>
            </a:r>
            <a:r>
              <a:rPr spc="50" dirty="0"/>
              <a:t>o</a:t>
            </a:r>
            <a:r>
              <a:rPr spc="130" dirty="0"/>
              <a:t>n</a:t>
            </a:r>
            <a:r>
              <a:rPr spc="125" dirty="0"/>
              <a:t>g  </a:t>
            </a:r>
            <a:r>
              <a:rPr spc="85" dirty="0"/>
              <a:t>c</a:t>
            </a:r>
            <a:r>
              <a:rPr spc="50" dirty="0"/>
              <a:t>o</a:t>
            </a:r>
            <a:r>
              <a:rPr spc="-20" dirty="0"/>
              <a:t>lle</a:t>
            </a:r>
            <a:r>
              <a:rPr spc="-25" dirty="0"/>
              <a:t>a</a:t>
            </a:r>
            <a:r>
              <a:rPr spc="170" dirty="0"/>
              <a:t>g</a:t>
            </a:r>
            <a:r>
              <a:rPr spc="105" dirty="0"/>
              <a:t>u</a:t>
            </a:r>
            <a:r>
              <a:rPr spc="20" dirty="0"/>
              <a:t>e</a:t>
            </a:r>
            <a:r>
              <a:rPr spc="-90" dirty="0"/>
              <a:t>s</a:t>
            </a:r>
            <a:r>
              <a:rPr spc="-250" dirty="0"/>
              <a:t> </a:t>
            </a:r>
            <a:r>
              <a:rPr spc="-35" dirty="0"/>
              <a:t>a</a:t>
            </a:r>
            <a:r>
              <a:rPr spc="130" dirty="0"/>
              <a:t>n</a:t>
            </a:r>
            <a:r>
              <a:rPr spc="150" dirty="0"/>
              <a:t>d</a:t>
            </a:r>
            <a:r>
              <a:rPr spc="-250" dirty="0"/>
              <a:t> </a:t>
            </a:r>
            <a:r>
              <a:rPr spc="-95" dirty="0"/>
              <a:t>s</a:t>
            </a:r>
            <a:r>
              <a:rPr spc="30" dirty="0"/>
              <a:t>t</a:t>
            </a:r>
            <a:r>
              <a:rPr spc="-35" dirty="0"/>
              <a:t>ak</a:t>
            </a:r>
            <a:r>
              <a:rPr spc="20" dirty="0"/>
              <a:t>e</a:t>
            </a:r>
            <a:r>
              <a:rPr spc="130" dirty="0"/>
              <a:t>h</a:t>
            </a:r>
            <a:r>
              <a:rPr spc="50" dirty="0"/>
              <a:t>o</a:t>
            </a:r>
            <a:r>
              <a:rPr spc="-20" dirty="0"/>
              <a:t>l</a:t>
            </a:r>
            <a:r>
              <a:rPr spc="145" dirty="0"/>
              <a:t>d</a:t>
            </a:r>
            <a:r>
              <a:rPr spc="20" dirty="0"/>
              <a:t>e</a:t>
            </a:r>
            <a:r>
              <a:rPr spc="-85" dirty="0"/>
              <a:t>r</a:t>
            </a:r>
            <a:r>
              <a:rPr spc="-95" dirty="0"/>
              <a:t>s</a:t>
            </a:r>
            <a:r>
              <a:rPr spc="-420" dirty="0"/>
              <a:t>.</a:t>
            </a:r>
            <a:r>
              <a:rPr spc="-250" dirty="0"/>
              <a:t> </a:t>
            </a:r>
            <a:r>
              <a:rPr spc="95" dirty="0"/>
              <a:t>E</a:t>
            </a:r>
            <a:r>
              <a:rPr spc="240" dirty="0"/>
              <a:t>m</a:t>
            </a:r>
            <a:r>
              <a:rPr spc="145" dirty="0"/>
              <a:t>b</a:t>
            </a:r>
            <a:r>
              <a:rPr spc="-95" dirty="0"/>
              <a:t>r</a:t>
            </a:r>
            <a:r>
              <a:rPr spc="-25" dirty="0"/>
              <a:t>a</a:t>
            </a:r>
            <a:r>
              <a:rPr spc="110" dirty="0"/>
              <a:t>c</a:t>
            </a:r>
            <a:r>
              <a:rPr spc="-20" dirty="0"/>
              <a:t>i</a:t>
            </a:r>
            <a:r>
              <a:rPr spc="130" dirty="0"/>
              <a:t>n</a:t>
            </a:r>
            <a:r>
              <a:rPr spc="125" dirty="0"/>
              <a:t>g  </a:t>
            </a:r>
            <a:r>
              <a:rPr spc="20" dirty="0"/>
              <a:t>e</a:t>
            </a:r>
            <a:r>
              <a:rPr spc="30" dirty="0"/>
              <a:t>t</a:t>
            </a:r>
            <a:r>
              <a:rPr spc="120" dirty="0"/>
              <a:t>h</a:t>
            </a:r>
            <a:r>
              <a:rPr spc="-20" dirty="0"/>
              <a:t>i</a:t>
            </a:r>
            <a:r>
              <a:rPr spc="110" dirty="0"/>
              <a:t>c</a:t>
            </a:r>
            <a:r>
              <a:rPr spc="-35" dirty="0"/>
              <a:t>a</a:t>
            </a:r>
            <a:r>
              <a:rPr spc="-15" dirty="0"/>
              <a:t>l</a:t>
            </a:r>
            <a:r>
              <a:rPr spc="-250" dirty="0"/>
              <a:t> </a:t>
            </a:r>
            <a:r>
              <a:rPr spc="85" dirty="0"/>
              <a:t>c</a:t>
            </a:r>
            <a:r>
              <a:rPr spc="50" dirty="0"/>
              <a:t>o</a:t>
            </a:r>
            <a:r>
              <a:rPr spc="130" dirty="0"/>
              <a:t>n</a:t>
            </a:r>
            <a:r>
              <a:rPr spc="145" dirty="0"/>
              <a:t>d</a:t>
            </a:r>
            <a:r>
              <a:rPr spc="105" dirty="0"/>
              <a:t>u</a:t>
            </a:r>
            <a:r>
              <a:rPr spc="130" dirty="0"/>
              <a:t>c</a:t>
            </a:r>
            <a:r>
              <a:rPr spc="35" dirty="0"/>
              <a:t>t</a:t>
            </a:r>
            <a:r>
              <a:rPr spc="-250" dirty="0"/>
              <a:t> </a:t>
            </a:r>
            <a:r>
              <a:rPr spc="-20" dirty="0"/>
              <a:t>le</a:t>
            </a:r>
            <a:r>
              <a:rPr spc="-25" dirty="0"/>
              <a:t>a</a:t>
            </a:r>
            <a:r>
              <a:rPr spc="145" dirty="0"/>
              <a:t>d</a:t>
            </a:r>
            <a:r>
              <a:rPr spc="-90" dirty="0"/>
              <a:t>s</a:t>
            </a:r>
            <a:r>
              <a:rPr spc="-250" dirty="0"/>
              <a:t> </a:t>
            </a:r>
            <a:r>
              <a:rPr spc="-20" dirty="0"/>
              <a:t>t</a:t>
            </a:r>
            <a:r>
              <a:rPr spc="55" dirty="0"/>
              <a:t>o</a:t>
            </a:r>
            <a:r>
              <a:rPr spc="-250" dirty="0"/>
              <a:t> </a:t>
            </a:r>
            <a:r>
              <a:rPr spc="-20" dirty="0"/>
              <a:t>l</a:t>
            </a:r>
            <a:r>
              <a:rPr spc="50" dirty="0"/>
              <a:t>o</a:t>
            </a:r>
            <a:r>
              <a:rPr spc="130" dirty="0"/>
              <a:t>n</a:t>
            </a:r>
            <a:r>
              <a:rPr spc="170" dirty="0"/>
              <a:t>g</a:t>
            </a:r>
            <a:r>
              <a:rPr spc="-175" dirty="0"/>
              <a:t>-</a:t>
            </a:r>
            <a:r>
              <a:rPr spc="-20" dirty="0"/>
              <a:t>t</a:t>
            </a:r>
            <a:r>
              <a:rPr spc="20" dirty="0"/>
              <a:t>e</a:t>
            </a:r>
            <a:r>
              <a:rPr spc="-95" dirty="0"/>
              <a:t>r</a:t>
            </a:r>
            <a:r>
              <a:rPr spc="245" dirty="0"/>
              <a:t>m</a:t>
            </a:r>
            <a:r>
              <a:rPr spc="-250" dirty="0"/>
              <a:t> </a:t>
            </a:r>
            <a:r>
              <a:rPr spc="-95" dirty="0"/>
              <a:t>s</a:t>
            </a:r>
            <a:r>
              <a:rPr spc="105" dirty="0"/>
              <a:t>u</a:t>
            </a:r>
            <a:r>
              <a:rPr spc="90" dirty="0"/>
              <a:t>c</a:t>
            </a:r>
            <a:r>
              <a:rPr spc="85" dirty="0"/>
              <a:t>c</a:t>
            </a:r>
            <a:r>
              <a:rPr spc="20" dirty="0"/>
              <a:t>e</a:t>
            </a:r>
            <a:r>
              <a:rPr spc="-95" dirty="0"/>
              <a:t>s</a:t>
            </a:r>
            <a:r>
              <a:rPr spc="-70" dirty="0"/>
              <a:t>s  </a:t>
            </a:r>
            <a:r>
              <a:rPr spc="-35" dirty="0"/>
              <a:t>a</a:t>
            </a:r>
            <a:r>
              <a:rPr spc="130" dirty="0"/>
              <a:t>n</a:t>
            </a:r>
            <a:r>
              <a:rPr spc="150" dirty="0"/>
              <a:t>d</a:t>
            </a:r>
            <a:r>
              <a:rPr spc="-250" dirty="0"/>
              <a:t> </a:t>
            </a:r>
            <a:r>
              <a:rPr spc="-95" dirty="0"/>
              <a:t>s</a:t>
            </a:r>
            <a:r>
              <a:rPr spc="105" dirty="0"/>
              <a:t>u</a:t>
            </a:r>
            <a:r>
              <a:rPr spc="-95" dirty="0"/>
              <a:t>s</a:t>
            </a:r>
            <a:r>
              <a:rPr spc="30" dirty="0"/>
              <a:t>t</a:t>
            </a:r>
            <a:r>
              <a:rPr spc="-35" dirty="0"/>
              <a:t>a</a:t>
            </a:r>
            <a:r>
              <a:rPr spc="-20" dirty="0"/>
              <a:t>i</a:t>
            </a:r>
            <a:r>
              <a:rPr spc="120" dirty="0"/>
              <a:t>n</a:t>
            </a:r>
            <a:r>
              <a:rPr spc="-35" dirty="0"/>
              <a:t>a</a:t>
            </a:r>
            <a:r>
              <a:rPr spc="145" dirty="0"/>
              <a:t>b</a:t>
            </a:r>
            <a:r>
              <a:rPr spc="-20" dirty="0"/>
              <a:t>ili</a:t>
            </a:r>
            <a:r>
              <a:rPr spc="5" dirty="0"/>
              <a:t>t</a:t>
            </a:r>
            <a:r>
              <a:rPr spc="-135" dirty="0"/>
              <a:t>y</a:t>
            </a:r>
            <a:r>
              <a:rPr spc="-250" dirty="0"/>
              <a:t> </a:t>
            </a:r>
            <a:r>
              <a:rPr spc="-60" dirty="0"/>
              <a:t>f</a:t>
            </a:r>
            <a:r>
              <a:rPr spc="50" dirty="0"/>
              <a:t>o</a:t>
            </a:r>
            <a:r>
              <a:rPr spc="-70" dirty="0"/>
              <a:t>r</a:t>
            </a:r>
            <a:r>
              <a:rPr spc="-250" dirty="0"/>
              <a:t> </a:t>
            </a:r>
            <a:r>
              <a:rPr spc="50" dirty="0"/>
              <a:t>o</a:t>
            </a:r>
            <a:r>
              <a:rPr spc="-110" dirty="0"/>
              <a:t>r</a:t>
            </a:r>
            <a:r>
              <a:rPr spc="170" dirty="0"/>
              <a:t>g</a:t>
            </a:r>
            <a:r>
              <a:rPr spc="-35" dirty="0"/>
              <a:t>a</a:t>
            </a:r>
            <a:r>
              <a:rPr spc="120" dirty="0"/>
              <a:t>n</a:t>
            </a:r>
            <a:r>
              <a:rPr spc="-20" dirty="0"/>
              <a:t>i</a:t>
            </a:r>
            <a:r>
              <a:rPr spc="-45" dirty="0"/>
              <a:t>z</a:t>
            </a:r>
            <a:r>
              <a:rPr spc="-35" dirty="0"/>
              <a:t>a</a:t>
            </a:r>
            <a:r>
              <a:rPr spc="30" dirty="0"/>
              <a:t>t</a:t>
            </a:r>
            <a:r>
              <a:rPr spc="-20" dirty="0"/>
              <a:t>i</a:t>
            </a:r>
            <a:r>
              <a:rPr spc="50" dirty="0"/>
              <a:t>o</a:t>
            </a:r>
            <a:r>
              <a:rPr spc="120" dirty="0"/>
              <a:t>n</a:t>
            </a:r>
            <a:r>
              <a:rPr spc="-95" dirty="0"/>
              <a:t>s</a:t>
            </a:r>
            <a:r>
              <a:rPr spc="-420" dirty="0"/>
              <a:t>.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8376852" y="1477124"/>
            <a:ext cx="752665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25" dirty="0">
                <a:latin typeface="SimSun"/>
                <a:cs typeface="SimSun"/>
              </a:rPr>
              <a:t>Understandin</a:t>
            </a:r>
            <a:r>
              <a:rPr sz="4500" spc="-120" dirty="0">
                <a:latin typeface="SimSun"/>
                <a:cs typeface="SimSun"/>
              </a:rPr>
              <a:t>g</a:t>
            </a:r>
            <a:r>
              <a:rPr sz="4500" spc="-1400" dirty="0">
                <a:latin typeface="SimSun"/>
                <a:cs typeface="SimSun"/>
              </a:rPr>
              <a:t> </a:t>
            </a:r>
            <a:r>
              <a:rPr sz="4500" spc="-390" dirty="0">
                <a:latin typeface="SimSun"/>
                <a:cs typeface="SimSun"/>
              </a:rPr>
              <a:t>Ethical</a:t>
            </a:r>
            <a:r>
              <a:rPr sz="4500" spc="-1395" dirty="0">
                <a:latin typeface="SimSun"/>
                <a:cs typeface="SimSun"/>
              </a:rPr>
              <a:t> </a:t>
            </a:r>
            <a:r>
              <a:rPr sz="4500" spc="-180" dirty="0">
                <a:latin typeface="SimSun"/>
                <a:cs typeface="SimSun"/>
              </a:rPr>
              <a:t>Behavior</a:t>
            </a:r>
            <a:endParaRPr sz="45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500" y="3897"/>
            <a:ext cx="18300700" cy="10295890"/>
            <a:chOff x="-12500" y="3897"/>
            <a:chExt cx="18300700" cy="10295890"/>
          </a:xfrm>
        </p:grpSpPr>
        <p:sp>
          <p:nvSpPr>
            <p:cNvPr id="3" name="object 3"/>
            <p:cNvSpPr/>
            <p:nvPr/>
          </p:nvSpPr>
          <p:spPr>
            <a:xfrm>
              <a:off x="0" y="4840146"/>
              <a:ext cx="5176520" cy="5447030"/>
            </a:xfrm>
            <a:custGeom>
              <a:avLst/>
              <a:gdLst/>
              <a:ahLst/>
              <a:cxnLst/>
              <a:rect l="l" t="t" r="r" b="b"/>
              <a:pathLst>
                <a:path w="5176520" h="5447030">
                  <a:moveTo>
                    <a:pt x="0" y="0"/>
                  </a:moveTo>
                  <a:lnTo>
                    <a:pt x="56648" y="10442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4"/>
                  </a:lnTo>
                  <a:lnTo>
                    <a:pt x="276336" y="65674"/>
                  </a:lnTo>
                  <a:lnTo>
                    <a:pt x="318906" y="79149"/>
                  </a:lnTo>
                  <a:lnTo>
                    <a:pt x="361033" y="93411"/>
                  </a:lnTo>
                  <a:lnTo>
                    <a:pt x="402722" y="108449"/>
                  </a:lnTo>
                  <a:lnTo>
                    <a:pt x="443981" y="124253"/>
                  </a:lnTo>
                  <a:lnTo>
                    <a:pt x="484813" y="140813"/>
                  </a:lnTo>
                  <a:lnTo>
                    <a:pt x="525226" y="158119"/>
                  </a:lnTo>
                  <a:lnTo>
                    <a:pt x="565224" y="176161"/>
                  </a:lnTo>
                  <a:lnTo>
                    <a:pt x="604813" y="194929"/>
                  </a:lnTo>
                  <a:lnTo>
                    <a:pt x="643999" y="214412"/>
                  </a:lnTo>
                  <a:lnTo>
                    <a:pt x="682788" y="234601"/>
                  </a:lnTo>
                  <a:lnTo>
                    <a:pt x="721185" y="255485"/>
                  </a:lnTo>
                  <a:lnTo>
                    <a:pt x="759197" y="277055"/>
                  </a:lnTo>
                  <a:lnTo>
                    <a:pt x="796827" y="299301"/>
                  </a:lnTo>
                  <a:lnTo>
                    <a:pt x="834084" y="322211"/>
                  </a:lnTo>
                  <a:lnTo>
                    <a:pt x="870971" y="345777"/>
                  </a:lnTo>
                  <a:lnTo>
                    <a:pt x="907495" y="369988"/>
                  </a:lnTo>
                  <a:lnTo>
                    <a:pt x="943661" y="394834"/>
                  </a:lnTo>
                  <a:lnTo>
                    <a:pt x="979476" y="420305"/>
                  </a:lnTo>
                  <a:lnTo>
                    <a:pt x="1014944" y="446391"/>
                  </a:lnTo>
                  <a:lnTo>
                    <a:pt x="1050071" y="473082"/>
                  </a:lnTo>
                  <a:lnTo>
                    <a:pt x="1084864" y="500367"/>
                  </a:lnTo>
                  <a:lnTo>
                    <a:pt x="1119327" y="528238"/>
                  </a:lnTo>
                  <a:lnTo>
                    <a:pt x="1153467" y="556682"/>
                  </a:lnTo>
                  <a:lnTo>
                    <a:pt x="1187289" y="585691"/>
                  </a:lnTo>
                  <a:lnTo>
                    <a:pt x="1220799" y="615255"/>
                  </a:lnTo>
                  <a:lnTo>
                    <a:pt x="1254002" y="645363"/>
                  </a:lnTo>
                  <a:lnTo>
                    <a:pt x="1286904" y="676005"/>
                  </a:lnTo>
                  <a:lnTo>
                    <a:pt x="1319511" y="707172"/>
                  </a:lnTo>
                  <a:lnTo>
                    <a:pt x="1351829" y="738852"/>
                  </a:lnTo>
                  <a:lnTo>
                    <a:pt x="1383863" y="771036"/>
                  </a:lnTo>
                  <a:lnTo>
                    <a:pt x="1415618" y="803715"/>
                  </a:lnTo>
                  <a:lnTo>
                    <a:pt x="1447101" y="836877"/>
                  </a:lnTo>
                  <a:lnTo>
                    <a:pt x="1478318" y="870513"/>
                  </a:lnTo>
                  <a:lnTo>
                    <a:pt x="1509273" y="904613"/>
                  </a:lnTo>
                  <a:lnTo>
                    <a:pt x="1539973" y="939166"/>
                  </a:lnTo>
                  <a:lnTo>
                    <a:pt x="1570423" y="974163"/>
                  </a:lnTo>
                  <a:lnTo>
                    <a:pt x="1600629" y="1009593"/>
                  </a:lnTo>
                  <a:lnTo>
                    <a:pt x="1630596" y="1045447"/>
                  </a:lnTo>
                  <a:lnTo>
                    <a:pt x="1660331" y="1081714"/>
                  </a:lnTo>
                  <a:lnTo>
                    <a:pt x="1689839" y="1118384"/>
                  </a:lnTo>
                  <a:lnTo>
                    <a:pt x="1719125" y="1155448"/>
                  </a:lnTo>
                  <a:lnTo>
                    <a:pt x="1748196" y="1192894"/>
                  </a:lnTo>
                  <a:lnTo>
                    <a:pt x="1777056" y="1230713"/>
                  </a:lnTo>
                  <a:lnTo>
                    <a:pt x="1805713" y="1268896"/>
                  </a:lnTo>
                  <a:lnTo>
                    <a:pt x="1834170" y="1307431"/>
                  </a:lnTo>
                  <a:lnTo>
                    <a:pt x="1862435" y="1346308"/>
                  </a:lnTo>
                  <a:lnTo>
                    <a:pt x="1890512" y="1385519"/>
                  </a:lnTo>
                  <a:lnTo>
                    <a:pt x="1918408" y="1425052"/>
                  </a:lnTo>
                  <a:lnTo>
                    <a:pt x="1946127" y="1464897"/>
                  </a:lnTo>
                  <a:lnTo>
                    <a:pt x="1973677" y="1505045"/>
                  </a:lnTo>
                  <a:lnTo>
                    <a:pt x="2001061" y="1545486"/>
                  </a:lnTo>
                  <a:lnTo>
                    <a:pt x="2028287" y="1586208"/>
                  </a:lnTo>
                  <a:lnTo>
                    <a:pt x="2055360" y="1627203"/>
                  </a:lnTo>
                  <a:lnTo>
                    <a:pt x="2082285" y="1668460"/>
                  </a:lnTo>
                  <a:lnTo>
                    <a:pt x="2109068" y="1709968"/>
                  </a:lnTo>
                  <a:lnTo>
                    <a:pt x="2135714" y="1751719"/>
                  </a:lnTo>
                  <a:lnTo>
                    <a:pt x="2162231" y="1793702"/>
                  </a:lnTo>
                  <a:lnTo>
                    <a:pt x="2188622" y="1835906"/>
                  </a:lnTo>
                  <a:lnTo>
                    <a:pt x="2214894" y="1878322"/>
                  </a:lnTo>
                  <a:lnTo>
                    <a:pt x="2241053" y="1920940"/>
                  </a:lnTo>
                  <a:lnTo>
                    <a:pt x="2267103" y="1963749"/>
                  </a:lnTo>
                  <a:lnTo>
                    <a:pt x="2293052" y="2006739"/>
                  </a:lnTo>
                  <a:lnTo>
                    <a:pt x="2318904" y="2049901"/>
                  </a:lnTo>
                  <a:lnTo>
                    <a:pt x="2344665" y="2093225"/>
                  </a:lnTo>
                  <a:lnTo>
                    <a:pt x="2370341" y="2136699"/>
                  </a:lnTo>
                  <a:lnTo>
                    <a:pt x="2395938" y="2180315"/>
                  </a:lnTo>
                  <a:lnTo>
                    <a:pt x="2421461" y="2224061"/>
                  </a:lnTo>
                  <a:lnTo>
                    <a:pt x="2446916" y="2267929"/>
                  </a:lnTo>
                  <a:lnTo>
                    <a:pt x="2472308" y="2311908"/>
                  </a:lnTo>
                  <a:lnTo>
                    <a:pt x="2497643" y="2355987"/>
                  </a:lnTo>
                  <a:lnTo>
                    <a:pt x="2522928" y="2400157"/>
                  </a:lnTo>
                  <a:lnTo>
                    <a:pt x="2548167" y="2444408"/>
                  </a:lnTo>
                  <a:lnTo>
                    <a:pt x="2573366" y="2488729"/>
                  </a:lnTo>
                  <a:lnTo>
                    <a:pt x="2598531" y="2533111"/>
                  </a:lnTo>
                  <a:lnTo>
                    <a:pt x="2623668" y="2577543"/>
                  </a:lnTo>
                  <a:lnTo>
                    <a:pt x="2648783" y="2622015"/>
                  </a:lnTo>
                  <a:lnTo>
                    <a:pt x="2673880" y="2666518"/>
                  </a:lnTo>
                  <a:lnTo>
                    <a:pt x="2698965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29"/>
                  </a:lnTo>
                  <a:lnTo>
                    <a:pt x="2799309" y="2889132"/>
                  </a:lnTo>
                  <a:lnTo>
                    <a:pt x="2824423" y="2933604"/>
                  </a:lnTo>
                  <a:lnTo>
                    <a:pt x="2849560" y="2978036"/>
                  </a:lnTo>
                  <a:lnTo>
                    <a:pt x="2874725" y="3022417"/>
                  </a:lnTo>
                  <a:lnTo>
                    <a:pt x="2899924" y="3066738"/>
                  </a:lnTo>
                  <a:lnTo>
                    <a:pt x="2925164" y="3110989"/>
                  </a:lnTo>
                  <a:lnTo>
                    <a:pt x="2950448" y="3155158"/>
                  </a:lnTo>
                  <a:lnTo>
                    <a:pt x="2975784" y="3199237"/>
                  </a:lnTo>
                  <a:lnTo>
                    <a:pt x="3001176" y="3243216"/>
                  </a:lnTo>
                  <a:lnTo>
                    <a:pt x="3026631" y="3287083"/>
                  </a:lnTo>
                  <a:lnTo>
                    <a:pt x="3052154" y="3330830"/>
                  </a:lnTo>
                  <a:lnTo>
                    <a:pt x="3077750" y="3374445"/>
                  </a:lnTo>
                  <a:lnTo>
                    <a:pt x="3103427" y="3417919"/>
                  </a:lnTo>
                  <a:lnTo>
                    <a:pt x="3129188" y="3461242"/>
                  </a:lnTo>
                  <a:lnTo>
                    <a:pt x="3155040" y="3504404"/>
                  </a:lnTo>
                  <a:lnTo>
                    <a:pt x="3180989" y="3547395"/>
                  </a:lnTo>
                  <a:lnTo>
                    <a:pt x="3207039" y="3590204"/>
                  </a:lnTo>
                  <a:lnTo>
                    <a:pt x="3233198" y="3632821"/>
                  </a:lnTo>
                  <a:lnTo>
                    <a:pt x="3259470" y="3675237"/>
                  </a:lnTo>
                  <a:lnTo>
                    <a:pt x="3285862" y="3717441"/>
                  </a:lnTo>
                  <a:lnTo>
                    <a:pt x="3312378" y="3759424"/>
                  </a:lnTo>
                  <a:lnTo>
                    <a:pt x="3339025" y="3801174"/>
                  </a:lnTo>
                  <a:lnTo>
                    <a:pt x="3365808" y="3842683"/>
                  </a:lnTo>
                  <a:lnTo>
                    <a:pt x="3392733" y="3883940"/>
                  </a:lnTo>
                  <a:lnTo>
                    <a:pt x="3419806" y="3924935"/>
                  </a:lnTo>
                  <a:lnTo>
                    <a:pt x="3447032" y="3965657"/>
                  </a:lnTo>
                  <a:lnTo>
                    <a:pt x="3474416" y="4006097"/>
                  </a:lnTo>
                  <a:lnTo>
                    <a:pt x="3501966" y="4046245"/>
                  </a:lnTo>
                  <a:lnTo>
                    <a:pt x="3529686" y="4086091"/>
                  </a:lnTo>
                  <a:lnTo>
                    <a:pt x="3557581" y="4125624"/>
                  </a:lnTo>
                  <a:lnTo>
                    <a:pt x="3585659" y="4164834"/>
                  </a:lnTo>
                  <a:lnTo>
                    <a:pt x="3613923" y="4203712"/>
                  </a:lnTo>
                  <a:lnTo>
                    <a:pt x="3642381" y="4242247"/>
                  </a:lnTo>
                  <a:lnTo>
                    <a:pt x="3671038" y="4280429"/>
                  </a:lnTo>
                  <a:lnTo>
                    <a:pt x="3699898" y="4318249"/>
                  </a:lnTo>
                  <a:lnTo>
                    <a:pt x="3728969" y="4355695"/>
                  </a:lnTo>
                  <a:lnTo>
                    <a:pt x="3758256" y="4392758"/>
                  </a:lnTo>
                  <a:lnTo>
                    <a:pt x="3787763" y="4429429"/>
                  </a:lnTo>
                  <a:lnTo>
                    <a:pt x="3817498" y="4465696"/>
                  </a:lnTo>
                  <a:lnTo>
                    <a:pt x="3847466" y="4501550"/>
                  </a:lnTo>
                  <a:lnTo>
                    <a:pt x="3877672" y="4536980"/>
                  </a:lnTo>
                  <a:lnTo>
                    <a:pt x="3908122" y="4571977"/>
                  </a:lnTo>
                  <a:lnTo>
                    <a:pt x="3938822" y="4606530"/>
                  </a:lnTo>
                  <a:lnTo>
                    <a:pt x="3969778" y="4640630"/>
                  </a:lnTo>
                  <a:lnTo>
                    <a:pt x="4000994" y="4674266"/>
                  </a:lnTo>
                  <a:lnTo>
                    <a:pt x="4032478" y="4707429"/>
                  </a:lnTo>
                  <a:lnTo>
                    <a:pt x="4064233" y="4740107"/>
                  </a:lnTo>
                  <a:lnTo>
                    <a:pt x="4096267" y="4772292"/>
                  </a:lnTo>
                  <a:lnTo>
                    <a:pt x="4128585" y="4803972"/>
                  </a:lnTo>
                  <a:lnTo>
                    <a:pt x="4161192" y="4835139"/>
                  </a:lnTo>
                  <a:lnTo>
                    <a:pt x="4194095" y="4865781"/>
                  </a:lnTo>
                  <a:lnTo>
                    <a:pt x="4227298" y="4895889"/>
                  </a:lnTo>
                  <a:lnTo>
                    <a:pt x="4260808" y="4925453"/>
                  </a:lnTo>
                  <a:lnTo>
                    <a:pt x="4294630" y="4954462"/>
                  </a:lnTo>
                  <a:lnTo>
                    <a:pt x="4328770" y="4982907"/>
                  </a:lnTo>
                  <a:lnTo>
                    <a:pt x="4363234" y="5010777"/>
                  </a:lnTo>
                  <a:lnTo>
                    <a:pt x="4398026" y="5038063"/>
                  </a:lnTo>
                  <a:lnTo>
                    <a:pt x="4433154" y="5064754"/>
                  </a:lnTo>
                  <a:lnTo>
                    <a:pt x="4468622" y="5090840"/>
                  </a:lnTo>
                  <a:lnTo>
                    <a:pt x="4504437" y="5116311"/>
                  </a:lnTo>
                  <a:lnTo>
                    <a:pt x="4540604" y="5141157"/>
                  </a:lnTo>
                  <a:lnTo>
                    <a:pt x="4577128" y="5165368"/>
                  </a:lnTo>
                  <a:lnTo>
                    <a:pt x="4614015" y="5188934"/>
                  </a:lnTo>
                  <a:lnTo>
                    <a:pt x="4651272" y="5211845"/>
                  </a:lnTo>
                  <a:lnTo>
                    <a:pt x="4688903" y="5234090"/>
                  </a:lnTo>
                  <a:lnTo>
                    <a:pt x="4726914" y="5255660"/>
                  </a:lnTo>
                  <a:lnTo>
                    <a:pt x="4765311" y="5276545"/>
                  </a:lnTo>
                  <a:lnTo>
                    <a:pt x="4804101" y="5296734"/>
                  </a:lnTo>
                  <a:lnTo>
                    <a:pt x="4843287" y="5316218"/>
                  </a:lnTo>
                  <a:lnTo>
                    <a:pt x="4882877" y="5334985"/>
                  </a:lnTo>
                  <a:lnTo>
                    <a:pt x="4922875" y="5353027"/>
                  </a:lnTo>
                  <a:lnTo>
                    <a:pt x="4963287" y="5370334"/>
                  </a:lnTo>
                  <a:lnTo>
                    <a:pt x="5004120" y="5386894"/>
                  </a:lnTo>
                  <a:lnTo>
                    <a:pt x="5045378" y="5402698"/>
                  </a:lnTo>
                  <a:lnTo>
                    <a:pt x="5087068" y="5417736"/>
                  </a:lnTo>
                  <a:lnTo>
                    <a:pt x="5129195" y="5431998"/>
                  </a:lnTo>
                  <a:lnTo>
                    <a:pt x="5171765" y="5445474"/>
                  </a:lnTo>
                  <a:lnTo>
                    <a:pt x="5176439" y="5446851"/>
                  </a:lnTo>
                </a:path>
              </a:pathLst>
            </a:custGeom>
            <a:ln w="25000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897"/>
              <a:ext cx="7993176" cy="102774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548830"/>
              <a:ext cx="18288000" cy="9251950"/>
            </a:xfrm>
            <a:custGeom>
              <a:avLst/>
              <a:gdLst/>
              <a:ahLst/>
              <a:cxnLst/>
              <a:rect l="l" t="t" r="r" b="b"/>
              <a:pathLst>
                <a:path w="18288000" h="9251950">
                  <a:moveTo>
                    <a:pt x="18287988" y="9203855"/>
                  </a:moveTo>
                  <a:lnTo>
                    <a:pt x="0" y="9203855"/>
                  </a:lnTo>
                  <a:lnTo>
                    <a:pt x="0" y="9251480"/>
                  </a:lnTo>
                  <a:lnTo>
                    <a:pt x="18287988" y="9251480"/>
                  </a:lnTo>
                  <a:lnTo>
                    <a:pt x="18287988" y="9203855"/>
                  </a:lnTo>
                  <a:close/>
                </a:path>
                <a:path w="18288000" h="9251950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606638" y="1515974"/>
            <a:ext cx="667639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50" dirty="0"/>
              <a:t>Setting</a:t>
            </a:r>
            <a:r>
              <a:rPr sz="6000" spc="-215" dirty="0"/>
              <a:t> </a:t>
            </a:r>
            <a:r>
              <a:rPr sz="6000" spc="-90" dirty="0"/>
              <a:t>SMART</a:t>
            </a:r>
            <a:r>
              <a:rPr sz="6000" spc="-210" dirty="0"/>
              <a:t> </a:t>
            </a:r>
            <a:r>
              <a:rPr sz="6000" dirty="0"/>
              <a:t>Goals</a:t>
            </a:r>
            <a:endParaRPr sz="60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646165" y="3506800"/>
            <a:ext cx="1344536" cy="34387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188313" y="3508590"/>
            <a:ext cx="2041144" cy="27586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649218" y="3937215"/>
            <a:ext cx="1852612" cy="27586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704079" y="3937215"/>
            <a:ext cx="1389494" cy="27586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032611" y="3937215"/>
            <a:ext cx="2097532" cy="27586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9617303" y="3420110"/>
            <a:ext cx="7547609" cy="34270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50"/>
              </a:spcBef>
            </a:pPr>
            <a:r>
              <a:rPr sz="2750" spc="-1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305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114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70" dirty="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sz="2750" spc="45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95" dirty="0">
                <a:latin typeface="Verdana"/>
                <a:cs typeface="Verdana"/>
              </a:rPr>
              <a:t>s</a:t>
            </a:r>
            <a:r>
              <a:rPr sz="2750" spc="145" dirty="0">
                <a:latin typeface="Verdana"/>
                <a:cs typeface="Verdana"/>
              </a:rPr>
              <a:t>p</a:t>
            </a:r>
            <a:r>
              <a:rPr sz="2750" spc="20" dirty="0">
                <a:latin typeface="Verdana"/>
                <a:cs typeface="Verdana"/>
              </a:rPr>
              <a:t>e</a:t>
            </a:r>
            <a:r>
              <a:rPr sz="2750" spc="110" dirty="0">
                <a:latin typeface="Verdana"/>
                <a:cs typeface="Verdana"/>
              </a:rPr>
              <a:t>c</a:t>
            </a:r>
            <a:r>
              <a:rPr sz="2750" spc="-20" dirty="0">
                <a:latin typeface="Verdana"/>
                <a:cs typeface="Verdana"/>
              </a:rPr>
              <a:t>i</a:t>
            </a:r>
            <a:r>
              <a:rPr sz="2750" spc="170" dirty="0">
                <a:latin typeface="Verdana"/>
                <a:cs typeface="Verdana"/>
              </a:rPr>
              <a:t>ﬁ</a:t>
            </a:r>
            <a:r>
              <a:rPr sz="2750" spc="110" dirty="0">
                <a:latin typeface="Verdana"/>
                <a:cs typeface="Verdana"/>
              </a:rPr>
              <a:t>c</a:t>
            </a: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sz="2750" spc="-2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250" dirty="0">
                <a:latin typeface="Verdana"/>
                <a:cs typeface="Verdana"/>
              </a:rPr>
              <a:t>m</a:t>
            </a:r>
            <a:r>
              <a:rPr sz="2750" spc="-20" dirty="0">
                <a:latin typeface="Verdana"/>
                <a:cs typeface="Verdana"/>
              </a:rPr>
              <a:t>e</a:t>
            </a:r>
            <a:r>
              <a:rPr sz="2750" spc="-35" dirty="0">
                <a:latin typeface="Verdana"/>
                <a:cs typeface="Verdana"/>
              </a:rPr>
              <a:t>a</a:t>
            </a:r>
            <a:r>
              <a:rPr sz="2750" spc="-95" dirty="0">
                <a:latin typeface="Verdana"/>
                <a:cs typeface="Verdana"/>
              </a:rPr>
              <a:t>s</a:t>
            </a:r>
            <a:r>
              <a:rPr sz="2750" spc="105" dirty="0">
                <a:latin typeface="Verdana"/>
                <a:cs typeface="Verdana"/>
              </a:rPr>
              <a:t>u</a:t>
            </a:r>
            <a:r>
              <a:rPr sz="2750" spc="-95" dirty="0">
                <a:latin typeface="Verdana"/>
                <a:cs typeface="Verdana"/>
              </a:rPr>
              <a:t>r</a:t>
            </a:r>
            <a:r>
              <a:rPr sz="2750" spc="-35" dirty="0">
                <a:latin typeface="Verdana"/>
                <a:cs typeface="Verdana"/>
              </a:rPr>
              <a:t>a</a:t>
            </a:r>
            <a:r>
              <a:rPr sz="2750" spc="145" dirty="0">
                <a:latin typeface="Verdana"/>
                <a:cs typeface="Verdana"/>
              </a:rPr>
              <a:t>b</a:t>
            </a:r>
            <a:r>
              <a:rPr sz="2750" spc="-20" dirty="0">
                <a:latin typeface="Verdana"/>
                <a:cs typeface="Verdana"/>
              </a:rPr>
              <a:t>l</a:t>
            </a:r>
            <a:r>
              <a:rPr sz="2750" spc="20" dirty="0">
                <a:latin typeface="Verdana"/>
                <a:cs typeface="Verdana"/>
              </a:rPr>
              <a:t>e</a:t>
            </a:r>
            <a:r>
              <a:rPr sz="2750" spc="-409" dirty="0">
                <a:solidFill>
                  <a:srgbClr val="332C2C"/>
                </a:solidFill>
                <a:latin typeface="Verdana"/>
                <a:cs typeface="Verdana"/>
              </a:rPr>
              <a:t>,  </a:t>
            </a:r>
            <a:r>
              <a:rPr sz="2750" spc="-25" dirty="0">
                <a:latin typeface="Verdana"/>
                <a:cs typeface="Verdana"/>
              </a:rPr>
              <a:t>a</a:t>
            </a:r>
            <a:r>
              <a:rPr sz="2750" spc="90" dirty="0">
                <a:latin typeface="Verdana"/>
                <a:cs typeface="Verdana"/>
              </a:rPr>
              <a:t>c</a:t>
            </a:r>
            <a:r>
              <a:rPr sz="2750" spc="120" dirty="0">
                <a:latin typeface="Verdana"/>
                <a:cs typeface="Verdana"/>
              </a:rPr>
              <a:t>h</a:t>
            </a:r>
            <a:r>
              <a:rPr sz="2750" spc="-20" dirty="0">
                <a:latin typeface="Verdana"/>
                <a:cs typeface="Verdana"/>
              </a:rPr>
              <a:t>i</a:t>
            </a:r>
            <a:r>
              <a:rPr sz="2750" spc="-5" dirty="0">
                <a:latin typeface="Verdana"/>
                <a:cs typeface="Verdana"/>
              </a:rPr>
              <a:t>e</a:t>
            </a:r>
            <a:r>
              <a:rPr sz="2750" spc="-180" dirty="0">
                <a:latin typeface="Verdana"/>
                <a:cs typeface="Verdana"/>
              </a:rPr>
              <a:t>v</a:t>
            </a:r>
            <a:r>
              <a:rPr sz="2750" spc="-35" dirty="0">
                <a:latin typeface="Verdana"/>
                <a:cs typeface="Verdana"/>
              </a:rPr>
              <a:t>a</a:t>
            </a:r>
            <a:r>
              <a:rPr sz="2750" spc="145" dirty="0">
                <a:latin typeface="Verdana"/>
                <a:cs typeface="Verdana"/>
              </a:rPr>
              <a:t>b</a:t>
            </a:r>
            <a:r>
              <a:rPr sz="2750" spc="-20" dirty="0">
                <a:latin typeface="Verdana"/>
                <a:cs typeface="Verdana"/>
              </a:rPr>
              <a:t>l</a:t>
            </a:r>
            <a:r>
              <a:rPr sz="2750" spc="25" dirty="0">
                <a:latin typeface="Verdana"/>
                <a:cs typeface="Verdana"/>
              </a:rPr>
              <a:t>e</a:t>
            </a: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sz="2750" spc="-2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10" dirty="0">
                <a:latin typeface="Verdana"/>
                <a:cs typeface="Verdana"/>
              </a:rPr>
              <a:t>r</a:t>
            </a:r>
            <a:r>
              <a:rPr sz="2750" spc="20" dirty="0">
                <a:latin typeface="Verdana"/>
                <a:cs typeface="Verdana"/>
              </a:rPr>
              <a:t>e</a:t>
            </a:r>
            <a:r>
              <a:rPr sz="2750" spc="-20" dirty="0">
                <a:latin typeface="Verdana"/>
                <a:cs typeface="Verdana"/>
              </a:rPr>
              <a:t>l</a:t>
            </a:r>
            <a:r>
              <a:rPr sz="2750" spc="-5" dirty="0">
                <a:latin typeface="Verdana"/>
                <a:cs typeface="Verdana"/>
              </a:rPr>
              <a:t>e</a:t>
            </a:r>
            <a:r>
              <a:rPr sz="2750" spc="-180" dirty="0">
                <a:latin typeface="Verdana"/>
                <a:cs typeface="Verdana"/>
              </a:rPr>
              <a:t>v</a:t>
            </a:r>
            <a:r>
              <a:rPr sz="2750" spc="-35" dirty="0">
                <a:latin typeface="Verdana"/>
                <a:cs typeface="Verdana"/>
              </a:rPr>
              <a:t>a</a:t>
            </a:r>
            <a:r>
              <a:rPr sz="2750" spc="120" dirty="0">
                <a:latin typeface="Verdana"/>
                <a:cs typeface="Verdana"/>
              </a:rPr>
              <a:t>n</a:t>
            </a:r>
            <a:r>
              <a:rPr sz="2750" spc="30" dirty="0">
                <a:latin typeface="Verdana"/>
                <a:cs typeface="Verdana"/>
              </a:rPr>
              <a:t>t</a:t>
            </a: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30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50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30" dirty="0">
                <a:latin typeface="Verdana"/>
                <a:cs typeface="Verdana"/>
              </a:rPr>
              <a:t>t</a:t>
            </a:r>
            <a:r>
              <a:rPr sz="2750" spc="-20" dirty="0">
                <a:latin typeface="Verdana"/>
                <a:cs typeface="Verdana"/>
              </a:rPr>
              <a:t>i</a:t>
            </a:r>
            <a:r>
              <a:rPr sz="2750" spc="250" dirty="0">
                <a:latin typeface="Verdana"/>
                <a:cs typeface="Verdana"/>
              </a:rPr>
              <a:t>m</a:t>
            </a:r>
            <a:r>
              <a:rPr sz="2750" spc="50" dirty="0">
                <a:latin typeface="Verdana"/>
                <a:cs typeface="Verdana"/>
              </a:rPr>
              <a:t>e</a:t>
            </a:r>
            <a:r>
              <a:rPr sz="2750" spc="-204" dirty="0">
                <a:latin typeface="Verdana"/>
                <a:cs typeface="Verdana"/>
              </a:rPr>
              <a:t>-</a:t>
            </a:r>
            <a:r>
              <a:rPr sz="2750" spc="145" dirty="0">
                <a:latin typeface="Verdana"/>
                <a:cs typeface="Verdana"/>
              </a:rPr>
              <a:t>b</a:t>
            </a:r>
            <a:r>
              <a:rPr sz="2750" spc="50" dirty="0">
                <a:latin typeface="Verdana"/>
                <a:cs typeface="Verdana"/>
              </a:rPr>
              <a:t>o</a:t>
            </a:r>
            <a:r>
              <a:rPr sz="2750" spc="105" dirty="0">
                <a:latin typeface="Verdana"/>
                <a:cs typeface="Verdana"/>
              </a:rPr>
              <a:t>u</a:t>
            </a:r>
            <a:r>
              <a:rPr sz="2750" spc="130" dirty="0">
                <a:latin typeface="Verdana"/>
                <a:cs typeface="Verdana"/>
              </a:rPr>
              <a:t>n</a:t>
            </a:r>
            <a:r>
              <a:rPr sz="2750" spc="150" dirty="0">
                <a:latin typeface="Verdana"/>
                <a:cs typeface="Verdana"/>
              </a:rPr>
              <a:t>d</a:t>
            </a: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2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130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50" spc="-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100" dirty="0">
                <a:solidFill>
                  <a:srgbClr val="332C2C"/>
                </a:solidFill>
                <a:latin typeface="Verdana"/>
                <a:cs typeface="Verdana"/>
              </a:rPr>
              <a:t>y  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1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140" dirty="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0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le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45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240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50" dirty="0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60" dirty="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30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-140" dirty="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s 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30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50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te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240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55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120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-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85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ss</a:t>
            </a: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r>
              <a:rPr sz="2750" spc="-2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85" dirty="0">
                <a:solidFill>
                  <a:srgbClr val="332C2C"/>
                </a:solidFill>
                <a:latin typeface="Verdana"/>
                <a:cs typeface="Verdana"/>
              </a:rPr>
              <a:t>B</a:t>
            </a:r>
            <a:r>
              <a:rPr sz="2750" spc="-135" dirty="0">
                <a:solidFill>
                  <a:srgbClr val="332C2C"/>
                </a:solidFill>
                <a:latin typeface="Verdana"/>
                <a:cs typeface="Verdana"/>
              </a:rPr>
              <a:t>y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5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30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25" dirty="0">
                <a:solidFill>
                  <a:srgbClr val="332C2C"/>
                </a:solidFill>
                <a:latin typeface="Verdana"/>
                <a:cs typeface="Verdana"/>
              </a:rPr>
              <a:t>g  </a:t>
            </a:r>
            <a:r>
              <a:rPr sz="2750" spc="-1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305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114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70" dirty="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sz="2750" spc="45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sz="2750" spc="-2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240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1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y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ee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1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25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20" dirty="0">
                <a:solidFill>
                  <a:srgbClr val="332C2C"/>
                </a:solidFill>
                <a:latin typeface="Verdana"/>
                <a:cs typeface="Verdana"/>
              </a:rPr>
              <a:t>nh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30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85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15" dirty="0">
                <a:solidFill>
                  <a:srgbClr val="332C2C"/>
                </a:solidFill>
                <a:latin typeface="Verdana"/>
                <a:cs typeface="Verdana"/>
              </a:rPr>
              <a:t>e  their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performance,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productivity, </a:t>
            </a:r>
            <a:r>
              <a:rPr sz="2750" spc="80" dirty="0">
                <a:solidFill>
                  <a:srgbClr val="332C2C"/>
                </a:solidFill>
                <a:latin typeface="Verdana"/>
                <a:cs typeface="Verdana"/>
              </a:rPr>
              <a:t>and </a:t>
            </a:r>
            <a:r>
              <a:rPr sz="2750" spc="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120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b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55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130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-15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85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130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50" spc="15" dirty="0">
                <a:solidFill>
                  <a:srgbClr val="332C2C"/>
                </a:solidFill>
                <a:latin typeface="Verdana"/>
                <a:cs typeface="Verdana"/>
              </a:rPr>
              <a:t>e 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organization.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091970"/>
            <a:ext cx="2929255" cy="4195445"/>
          </a:xfrm>
          <a:custGeom>
            <a:avLst/>
            <a:gdLst/>
            <a:ahLst/>
            <a:cxnLst/>
            <a:rect l="l" t="t" r="r" b="b"/>
            <a:pathLst>
              <a:path w="2929255" h="4195445">
                <a:moveTo>
                  <a:pt x="0" y="0"/>
                </a:moveTo>
                <a:lnTo>
                  <a:pt x="35896" y="29865"/>
                </a:lnTo>
                <a:lnTo>
                  <a:pt x="69718" y="58874"/>
                </a:lnTo>
                <a:lnTo>
                  <a:pt x="103228" y="88438"/>
                </a:lnTo>
                <a:lnTo>
                  <a:pt x="136431" y="118546"/>
                </a:lnTo>
                <a:lnTo>
                  <a:pt x="169333" y="149188"/>
                </a:lnTo>
                <a:lnTo>
                  <a:pt x="201940" y="180354"/>
                </a:lnTo>
                <a:lnTo>
                  <a:pt x="234258" y="212035"/>
                </a:lnTo>
                <a:lnTo>
                  <a:pt x="266292" y="244219"/>
                </a:lnTo>
                <a:lnTo>
                  <a:pt x="298048" y="276897"/>
                </a:lnTo>
                <a:lnTo>
                  <a:pt x="329531" y="310060"/>
                </a:lnTo>
                <a:lnTo>
                  <a:pt x="360747" y="343696"/>
                </a:lnTo>
                <a:lnTo>
                  <a:pt x="391703" y="377796"/>
                </a:lnTo>
                <a:lnTo>
                  <a:pt x="422402" y="412349"/>
                </a:lnTo>
                <a:lnTo>
                  <a:pt x="452853" y="447346"/>
                </a:lnTo>
                <a:lnTo>
                  <a:pt x="483059" y="482776"/>
                </a:lnTo>
                <a:lnTo>
                  <a:pt x="513026" y="518630"/>
                </a:lnTo>
                <a:lnTo>
                  <a:pt x="542761" y="554897"/>
                </a:lnTo>
                <a:lnTo>
                  <a:pt x="572269" y="591567"/>
                </a:lnTo>
                <a:lnTo>
                  <a:pt x="601555" y="628630"/>
                </a:lnTo>
                <a:lnTo>
                  <a:pt x="630626" y="666077"/>
                </a:lnTo>
                <a:lnTo>
                  <a:pt x="659486" y="703896"/>
                </a:lnTo>
                <a:lnTo>
                  <a:pt x="688143" y="742078"/>
                </a:lnTo>
                <a:lnTo>
                  <a:pt x="716600" y="780613"/>
                </a:lnTo>
                <a:lnTo>
                  <a:pt x="744865" y="819491"/>
                </a:lnTo>
                <a:lnTo>
                  <a:pt x="772942" y="858702"/>
                </a:lnTo>
                <a:lnTo>
                  <a:pt x="800838" y="898235"/>
                </a:lnTo>
                <a:lnTo>
                  <a:pt x="828558" y="938080"/>
                </a:lnTo>
                <a:lnTo>
                  <a:pt x="856107" y="978228"/>
                </a:lnTo>
                <a:lnTo>
                  <a:pt x="883492" y="1018668"/>
                </a:lnTo>
                <a:lnTo>
                  <a:pt x="910718" y="1059391"/>
                </a:lnTo>
                <a:lnTo>
                  <a:pt x="937790" y="1100385"/>
                </a:lnTo>
                <a:lnTo>
                  <a:pt x="964715" y="1141642"/>
                </a:lnTo>
                <a:lnTo>
                  <a:pt x="991498" y="1183151"/>
                </a:lnTo>
                <a:lnTo>
                  <a:pt x="1018145" y="1224902"/>
                </a:lnTo>
                <a:lnTo>
                  <a:pt x="1044661" y="1266884"/>
                </a:lnTo>
                <a:lnTo>
                  <a:pt x="1071053" y="1309089"/>
                </a:lnTo>
                <a:lnTo>
                  <a:pt x="1097325" y="1351505"/>
                </a:lnTo>
                <a:lnTo>
                  <a:pt x="1123484" y="1394122"/>
                </a:lnTo>
                <a:lnTo>
                  <a:pt x="1149534" y="1436931"/>
                </a:lnTo>
                <a:lnTo>
                  <a:pt x="1175483" y="1479922"/>
                </a:lnTo>
                <a:lnTo>
                  <a:pt x="1201335" y="1523084"/>
                </a:lnTo>
                <a:lnTo>
                  <a:pt x="1227096" y="1566407"/>
                </a:lnTo>
                <a:lnTo>
                  <a:pt x="1252773" y="1609882"/>
                </a:lnTo>
                <a:lnTo>
                  <a:pt x="1278369" y="1653497"/>
                </a:lnTo>
                <a:lnTo>
                  <a:pt x="1303892" y="1697244"/>
                </a:lnTo>
                <a:lnTo>
                  <a:pt x="1329347" y="1741112"/>
                </a:lnTo>
                <a:lnTo>
                  <a:pt x="1354739" y="1785090"/>
                </a:lnTo>
                <a:lnTo>
                  <a:pt x="1380075" y="1829170"/>
                </a:lnTo>
                <a:lnTo>
                  <a:pt x="1405359" y="1873340"/>
                </a:lnTo>
                <a:lnTo>
                  <a:pt x="1430598" y="1917590"/>
                </a:lnTo>
                <a:lnTo>
                  <a:pt x="1455798" y="1961912"/>
                </a:lnTo>
                <a:lnTo>
                  <a:pt x="1480963" y="2006293"/>
                </a:lnTo>
                <a:lnTo>
                  <a:pt x="1506100" y="2050726"/>
                </a:lnTo>
                <a:lnTo>
                  <a:pt x="1531214" y="2095198"/>
                </a:lnTo>
                <a:lnTo>
                  <a:pt x="1556311" y="2139701"/>
                </a:lnTo>
                <a:lnTo>
                  <a:pt x="1581397" y="2184224"/>
                </a:lnTo>
                <a:lnTo>
                  <a:pt x="1606477" y="2228757"/>
                </a:lnTo>
                <a:lnTo>
                  <a:pt x="1631557" y="2273289"/>
                </a:lnTo>
                <a:lnTo>
                  <a:pt x="1656643" y="2317812"/>
                </a:lnTo>
                <a:lnTo>
                  <a:pt x="1681740" y="2362315"/>
                </a:lnTo>
                <a:lnTo>
                  <a:pt x="1706854" y="2406787"/>
                </a:lnTo>
                <a:lnTo>
                  <a:pt x="1731991" y="2451219"/>
                </a:lnTo>
                <a:lnTo>
                  <a:pt x="1757157" y="2495600"/>
                </a:lnTo>
                <a:lnTo>
                  <a:pt x="1782356" y="2539921"/>
                </a:lnTo>
                <a:lnTo>
                  <a:pt x="1807595" y="2584172"/>
                </a:lnTo>
                <a:lnTo>
                  <a:pt x="1832879" y="2628342"/>
                </a:lnTo>
                <a:lnTo>
                  <a:pt x="1858215" y="2672421"/>
                </a:lnTo>
                <a:lnTo>
                  <a:pt x="1883607" y="2716399"/>
                </a:lnTo>
                <a:lnTo>
                  <a:pt x="1909062" y="2760266"/>
                </a:lnTo>
                <a:lnTo>
                  <a:pt x="1934585" y="2804013"/>
                </a:lnTo>
                <a:lnTo>
                  <a:pt x="1960181" y="2847628"/>
                </a:lnTo>
                <a:lnTo>
                  <a:pt x="1985857" y="2891103"/>
                </a:lnTo>
                <a:lnTo>
                  <a:pt x="2011618" y="2934426"/>
                </a:lnTo>
                <a:lnTo>
                  <a:pt x="2037470" y="2977587"/>
                </a:lnTo>
                <a:lnTo>
                  <a:pt x="2063419" y="3020578"/>
                </a:lnTo>
                <a:lnTo>
                  <a:pt x="2089470" y="3063387"/>
                </a:lnTo>
                <a:lnTo>
                  <a:pt x="2115628" y="3106004"/>
                </a:lnTo>
                <a:lnTo>
                  <a:pt x="2141900" y="3148420"/>
                </a:lnTo>
                <a:lnTo>
                  <a:pt x="2168292" y="3190625"/>
                </a:lnTo>
                <a:lnTo>
                  <a:pt x="2194808" y="3232607"/>
                </a:lnTo>
                <a:lnTo>
                  <a:pt x="2221454" y="3274358"/>
                </a:lnTo>
                <a:lnTo>
                  <a:pt x="2248237" y="3315866"/>
                </a:lnTo>
                <a:lnTo>
                  <a:pt x="2275162" y="3357123"/>
                </a:lnTo>
                <a:lnTo>
                  <a:pt x="2302235" y="3398118"/>
                </a:lnTo>
                <a:lnTo>
                  <a:pt x="2329460" y="3438840"/>
                </a:lnTo>
                <a:lnTo>
                  <a:pt x="2356845" y="3479280"/>
                </a:lnTo>
                <a:lnTo>
                  <a:pt x="2384394" y="3519428"/>
                </a:lnTo>
                <a:lnTo>
                  <a:pt x="2412114" y="3559273"/>
                </a:lnTo>
                <a:lnTo>
                  <a:pt x="2440009" y="3598806"/>
                </a:lnTo>
                <a:lnTo>
                  <a:pt x="2468087" y="3638017"/>
                </a:lnTo>
                <a:lnTo>
                  <a:pt x="2496351" y="3676895"/>
                </a:lnTo>
                <a:lnTo>
                  <a:pt x="2524809" y="3715430"/>
                </a:lnTo>
                <a:lnTo>
                  <a:pt x="2553465" y="3753612"/>
                </a:lnTo>
                <a:lnTo>
                  <a:pt x="2582325" y="3791431"/>
                </a:lnTo>
                <a:lnTo>
                  <a:pt x="2611396" y="3828878"/>
                </a:lnTo>
                <a:lnTo>
                  <a:pt x="2640682" y="3865941"/>
                </a:lnTo>
                <a:lnTo>
                  <a:pt x="2670190" y="3902611"/>
                </a:lnTo>
                <a:lnTo>
                  <a:pt x="2699925" y="3938878"/>
                </a:lnTo>
                <a:lnTo>
                  <a:pt x="2729892" y="3974732"/>
                </a:lnTo>
                <a:lnTo>
                  <a:pt x="2760098" y="4010162"/>
                </a:lnTo>
                <a:lnTo>
                  <a:pt x="2790548" y="4045159"/>
                </a:lnTo>
                <a:lnTo>
                  <a:pt x="2821248" y="4079712"/>
                </a:lnTo>
                <a:lnTo>
                  <a:pt x="2852203" y="4113812"/>
                </a:lnTo>
                <a:lnTo>
                  <a:pt x="2883419" y="4147448"/>
                </a:lnTo>
                <a:lnTo>
                  <a:pt x="2914903" y="4180610"/>
                </a:lnTo>
                <a:lnTo>
                  <a:pt x="2928913" y="4195027"/>
                </a:lnTo>
              </a:path>
            </a:pathLst>
          </a:custGeom>
          <a:ln w="24997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9993"/>
            <a:ext cx="18288000" cy="10277475"/>
            <a:chOff x="0" y="9993"/>
            <a:chExt cx="18288000" cy="102774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67505" y="9993"/>
              <a:ext cx="8020494" cy="1027700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548830"/>
              <a:ext cx="18288000" cy="9251950"/>
            </a:xfrm>
            <a:custGeom>
              <a:avLst/>
              <a:gdLst/>
              <a:ahLst/>
              <a:cxnLst/>
              <a:rect l="l" t="t" r="r" b="b"/>
              <a:pathLst>
                <a:path w="18288000" h="9251950">
                  <a:moveTo>
                    <a:pt x="18287988" y="9203855"/>
                  </a:moveTo>
                  <a:lnTo>
                    <a:pt x="0" y="9203855"/>
                  </a:lnTo>
                  <a:lnTo>
                    <a:pt x="0" y="9251480"/>
                  </a:lnTo>
                  <a:lnTo>
                    <a:pt x="18287988" y="9251480"/>
                  </a:lnTo>
                  <a:lnTo>
                    <a:pt x="18287988" y="9203855"/>
                  </a:lnTo>
                  <a:close/>
                </a:path>
                <a:path w="18288000" h="9251950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615249" y="3414852"/>
            <a:ext cx="7548245" cy="384619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348615">
              <a:lnSpc>
                <a:spcPct val="101099"/>
              </a:lnSpc>
              <a:spcBef>
                <a:spcPts val="70"/>
              </a:spcBef>
            </a:pPr>
            <a:r>
              <a:rPr sz="2750" spc="-105" dirty="0">
                <a:solidFill>
                  <a:srgbClr val="332C2C"/>
                </a:solidFill>
                <a:latin typeface="Verdana"/>
                <a:cs typeface="Verdana"/>
              </a:rPr>
              <a:t>In</a:t>
            </a:r>
            <a:r>
              <a:rPr sz="2750" spc="-2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" dirty="0">
                <a:solidFill>
                  <a:srgbClr val="332C2C"/>
                </a:solidFill>
                <a:latin typeface="Verdana"/>
                <a:cs typeface="Verdana"/>
              </a:rPr>
              <a:t>conclusion,</a:t>
            </a:r>
            <a:r>
              <a:rPr sz="2750" spc="-24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5" dirty="0">
                <a:solidFill>
                  <a:srgbClr val="332C2C"/>
                </a:solidFill>
                <a:latin typeface="Verdana"/>
                <a:cs typeface="Verdana"/>
              </a:rPr>
              <a:t>practicing</a:t>
            </a:r>
            <a:r>
              <a:rPr sz="2750" spc="-2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ethical</a:t>
            </a:r>
            <a:r>
              <a:rPr sz="2750" spc="-2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" dirty="0">
                <a:solidFill>
                  <a:srgbClr val="332C2C"/>
                </a:solidFill>
                <a:latin typeface="Verdana"/>
                <a:cs typeface="Verdana"/>
              </a:rPr>
              <a:t>behavior </a:t>
            </a:r>
            <a:r>
              <a:rPr sz="2750" spc="-9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30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50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5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30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75" dirty="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305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114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70" dirty="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sz="2750" spc="45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ss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20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  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250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20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60" dirty="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0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120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-140" dirty="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30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75" dirty="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25" dirty="0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k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85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endParaRPr sz="2750">
              <a:latin typeface="Verdana"/>
              <a:cs typeface="Verdana"/>
            </a:endParaRPr>
          </a:p>
          <a:p>
            <a:pPr marL="12700" marR="5080">
              <a:lnSpc>
                <a:spcPct val="101400"/>
              </a:lnSpc>
              <a:spcBef>
                <a:spcPts val="25"/>
              </a:spcBef>
            </a:pPr>
            <a:r>
              <a:rPr sz="2750" spc="9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240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b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1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30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75" dirty="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120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1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15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85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130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13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35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60" dirty="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85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a  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25" dirty="0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k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1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65" dirty="0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sz="2750" spc="120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il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305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114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70" dirty="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sz="2750" spc="45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s  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1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140" dirty="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0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85" dirty="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250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spc="-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25" dirty="0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k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60" dirty="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120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-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140" dirty="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30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75" dirty="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85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ss</a:t>
            </a:r>
            <a:r>
              <a:rPr sz="2750" spc="-409" dirty="0">
                <a:solidFill>
                  <a:srgbClr val="332C2C"/>
                </a:solidFill>
                <a:latin typeface="Verdana"/>
                <a:cs typeface="Verdana"/>
              </a:rPr>
              <a:t>.  </a:t>
            </a:r>
            <a:r>
              <a:rPr sz="2750" spc="185" dirty="0">
                <a:solidFill>
                  <a:srgbClr val="332C2C"/>
                </a:solidFill>
                <a:latin typeface="Verdana"/>
                <a:cs typeface="Verdana"/>
              </a:rPr>
              <a:t>B</a:t>
            </a:r>
            <a:r>
              <a:rPr sz="2750" spc="-135" dirty="0">
                <a:solidFill>
                  <a:srgbClr val="332C2C"/>
                </a:solidFill>
                <a:latin typeface="Verdana"/>
                <a:cs typeface="Verdana"/>
              </a:rPr>
              <a:t>y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20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70" dirty="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30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75" dirty="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130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30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1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409" dirty="0">
                <a:solidFill>
                  <a:srgbClr val="332C2C"/>
                </a:solidFill>
                <a:latin typeface="Verdana"/>
                <a:cs typeface="Verdana"/>
              </a:rPr>
              <a:t>,  </a:t>
            </a:r>
            <a:r>
              <a:rPr sz="2750" spc="15" dirty="0">
                <a:solidFill>
                  <a:srgbClr val="332C2C"/>
                </a:solidFill>
                <a:latin typeface="Verdana"/>
                <a:cs typeface="Verdana"/>
              </a:rPr>
              <a:t>organizations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65" dirty="0">
                <a:solidFill>
                  <a:srgbClr val="332C2C"/>
                </a:solidFill>
                <a:latin typeface="Verdana"/>
                <a:cs typeface="Verdana"/>
              </a:rPr>
              <a:t>can</a:t>
            </a:r>
            <a:r>
              <a:rPr sz="2750" spc="-2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create</a:t>
            </a:r>
            <a:r>
              <a:rPr sz="2750" spc="-2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0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0" dirty="0">
                <a:solidFill>
                  <a:srgbClr val="332C2C"/>
                </a:solidFill>
                <a:latin typeface="Verdana"/>
                <a:cs typeface="Verdana"/>
              </a:rPr>
              <a:t>sustainable</a:t>
            </a:r>
            <a:r>
              <a:rPr sz="2750" spc="-2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80" dirty="0">
                <a:solidFill>
                  <a:srgbClr val="332C2C"/>
                </a:solidFill>
                <a:latin typeface="Verdana"/>
                <a:cs typeface="Verdana"/>
              </a:rPr>
              <a:t>and </a:t>
            </a:r>
            <a:r>
              <a:rPr sz="2750" spc="-9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20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70" dirty="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sz="2750" spc="120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50" spc="-204" dirty="0">
                <a:solidFill>
                  <a:srgbClr val="332C2C"/>
                </a:solidFill>
                <a:latin typeface="Verdana"/>
                <a:cs typeface="Verdana"/>
              </a:rPr>
              <a:t>-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75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60" dirty="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240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30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75" dirty="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25" dirty="0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k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95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-140" dirty="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120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250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20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6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85340" y="1429588"/>
            <a:ext cx="357568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210" dirty="0">
                <a:latin typeface="SimSun"/>
                <a:cs typeface="SimSun"/>
              </a:rPr>
              <a:t>Conclusion</a:t>
            </a:r>
            <a:endParaRPr sz="60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340888" y="7929340"/>
            <a:ext cx="2947670" cy="2357755"/>
          </a:xfrm>
          <a:custGeom>
            <a:avLst/>
            <a:gdLst/>
            <a:ahLst/>
            <a:cxnLst/>
            <a:rect l="l" t="t" r="r" b="b"/>
            <a:pathLst>
              <a:path w="2947669" h="2357754">
                <a:moveTo>
                  <a:pt x="2947150" y="0"/>
                </a:moveTo>
                <a:lnTo>
                  <a:pt x="2907962" y="8920"/>
                </a:lnTo>
                <a:lnTo>
                  <a:pt x="2858388" y="21372"/>
                </a:lnTo>
                <a:lnTo>
                  <a:pt x="2809639" y="34776"/>
                </a:lnTo>
                <a:lnTo>
                  <a:pt x="2761698" y="49113"/>
                </a:lnTo>
                <a:lnTo>
                  <a:pt x="2714546" y="64362"/>
                </a:lnTo>
                <a:lnTo>
                  <a:pt x="2668165" y="80502"/>
                </a:lnTo>
                <a:lnTo>
                  <a:pt x="2622539" y="97512"/>
                </a:lnTo>
                <a:lnTo>
                  <a:pt x="2577648" y="115372"/>
                </a:lnTo>
                <a:lnTo>
                  <a:pt x="2533475" y="134061"/>
                </a:lnTo>
                <a:lnTo>
                  <a:pt x="2490001" y="153558"/>
                </a:lnTo>
                <a:lnTo>
                  <a:pt x="2447209" y="173843"/>
                </a:lnTo>
                <a:lnTo>
                  <a:pt x="2405082" y="194894"/>
                </a:lnTo>
                <a:lnTo>
                  <a:pt x="2363600" y="216692"/>
                </a:lnTo>
                <a:lnTo>
                  <a:pt x="2322746" y="239215"/>
                </a:lnTo>
                <a:lnTo>
                  <a:pt x="2282503" y="262442"/>
                </a:lnTo>
                <a:lnTo>
                  <a:pt x="2242851" y="286353"/>
                </a:lnTo>
                <a:lnTo>
                  <a:pt x="2203774" y="310928"/>
                </a:lnTo>
                <a:lnTo>
                  <a:pt x="2165253" y="336144"/>
                </a:lnTo>
                <a:lnTo>
                  <a:pt x="2127270" y="361983"/>
                </a:lnTo>
                <a:lnTo>
                  <a:pt x="2089808" y="388422"/>
                </a:lnTo>
                <a:lnTo>
                  <a:pt x="2052848" y="415442"/>
                </a:lnTo>
                <a:lnTo>
                  <a:pt x="2016372" y="443021"/>
                </a:lnTo>
                <a:lnTo>
                  <a:pt x="1980363" y="471139"/>
                </a:lnTo>
                <a:lnTo>
                  <a:pt x="1944803" y="499776"/>
                </a:lnTo>
                <a:lnTo>
                  <a:pt x="1909673" y="528909"/>
                </a:lnTo>
                <a:lnTo>
                  <a:pt x="1874956" y="558519"/>
                </a:lnTo>
                <a:lnTo>
                  <a:pt x="1840634" y="588585"/>
                </a:lnTo>
                <a:lnTo>
                  <a:pt x="1806688" y="619087"/>
                </a:lnTo>
                <a:lnTo>
                  <a:pt x="1773102" y="650002"/>
                </a:lnTo>
                <a:lnTo>
                  <a:pt x="1739856" y="681312"/>
                </a:lnTo>
                <a:lnTo>
                  <a:pt x="1706933" y="712995"/>
                </a:lnTo>
                <a:lnTo>
                  <a:pt x="1674316" y="745029"/>
                </a:lnTo>
                <a:lnTo>
                  <a:pt x="1641985" y="777396"/>
                </a:lnTo>
                <a:lnTo>
                  <a:pt x="1609924" y="810073"/>
                </a:lnTo>
                <a:lnTo>
                  <a:pt x="1578113" y="843040"/>
                </a:lnTo>
                <a:lnTo>
                  <a:pt x="1546536" y="876277"/>
                </a:lnTo>
                <a:lnTo>
                  <a:pt x="1515175" y="909763"/>
                </a:lnTo>
                <a:lnTo>
                  <a:pt x="1484011" y="943476"/>
                </a:lnTo>
                <a:lnTo>
                  <a:pt x="1453026" y="977397"/>
                </a:lnTo>
                <a:lnTo>
                  <a:pt x="1422202" y="1011504"/>
                </a:lnTo>
                <a:lnTo>
                  <a:pt x="1391523" y="1045777"/>
                </a:lnTo>
                <a:lnTo>
                  <a:pt x="1360969" y="1080195"/>
                </a:lnTo>
                <a:lnTo>
                  <a:pt x="1330522" y="1114738"/>
                </a:lnTo>
                <a:lnTo>
                  <a:pt x="1300165" y="1149384"/>
                </a:lnTo>
                <a:lnTo>
                  <a:pt x="1269880" y="1184113"/>
                </a:lnTo>
                <a:lnTo>
                  <a:pt x="1239649" y="1218904"/>
                </a:lnTo>
                <a:lnTo>
                  <a:pt x="1209454" y="1253737"/>
                </a:lnTo>
                <a:lnTo>
                  <a:pt x="1179276" y="1288590"/>
                </a:lnTo>
                <a:lnTo>
                  <a:pt x="1149093" y="1323443"/>
                </a:lnTo>
                <a:lnTo>
                  <a:pt x="1118891" y="1358276"/>
                </a:lnTo>
                <a:lnTo>
                  <a:pt x="1088654" y="1393067"/>
                </a:lnTo>
                <a:lnTo>
                  <a:pt x="1058363" y="1427796"/>
                </a:lnTo>
                <a:lnTo>
                  <a:pt x="1028001" y="1462442"/>
                </a:lnTo>
                <a:lnTo>
                  <a:pt x="997549" y="1496984"/>
                </a:lnTo>
                <a:lnTo>
                  <a:pt x="966990" y="1531403"/>
                </a:lnTo>
                <a:lnTo>
                  <a:pt x="936305" y="1565676"/>
                </a:lnTo>
                <a:lnTo>
                  <a:pt x="905477" y="1599783"/>
                </a:lnTo>
                <a:lnTo>
                  <a:pt x="874488" y="1633704"/>
                </a:lnTo>
                <a:lnTo>
                  <a:pt x="843320" y="1667417"/>
                </a:lnTo>
                <a:lnTo>
                  <a:pt x="811954" y="1700903"/>
                </a:lnTo>
                <a:lnTo>
                  <a:pt x="780373" y="1734139"/>
                </a:lnTo>
                <a:lnTo>
                  <a:pt x="748560" y="1767107"/>
                </a:lnTo>
                <a:lnTo>
                  <a:pt x="716495" y="1799784"/>
                </a:lnTo>
                <a:lnTo>
                  <a:pt x="684161" y="1832151"/>
                </a:lnTo>
                <a:lnTo>
                  <a:pt x="651541" y="1864186"/>
                </a:lnTo>
                <a:lnTo>
                  <a:pt x="618615" y="1895868"/>
                </a:lnTo>
                <a:lnTo>
                  <a:pt x="585367" y="1927178"/>
                </a:lnTo>
                <a:lnTo>
                  <a:pt x="551779" y="1958094"/>
                </a:lnTo>
                <a:lnTo>
                  <a:pt x="517831" y="1988595"/>
                </a:lnTo>
                <a:lnTo>
                  <a:pt x="483507" y="2018661"/>
                </a:lnTo>
                <a:lnTo>
                  <a:pt x="448789" y="2048272"/>
                </a:lnTo>
                <a:lnTo>
                  <a:pt x="413658" y="2077405"/>
                </a:lnTo>
                <a:lnTo>
                  <a:pt x="378096" y="2106041"/>
                </a:lnTo>
                <a:lnTo>
                  <a:pt x="342087" y="2134160"/>
                </a:lnTo>
                <a:lnTo>
                  <a:pt x="305610" y="2161739"/>
                </a:lnTo>
                <a:lnTo>
                  <a:pt x="268650" y="2188759"/>
                </a:lnTo>
                <a:lnTo>
                  <a:pt x="231188" y="2215199"/>
                </a:lnTo>
                <a:lnTo>
                  <a:pt x="193205" y="2241037"/>
                </a:lnTo>
                <a:lnTo>
                  <a:pt x="154684" y="2266254"/>
                </a:lnTo>
                <a:lnTo>
                  <a:pt x="115608" y="2290829"/>
                </a:lnTo>
                <a:lnTo>
                  <a:pt x="75957" y="2314740"/>
                </a:lnTo>
                <a:lnTo>
                  <a:pt x="35714" y="2337967"/>
                </a:lnTo>
                <a:lnTo>
                  <a:pt x="0" y="2357658"/>
                </a:lnTo>
              </a:path>
            </a:pathLst>
          </a:custGeom>
          <a:ln w="25012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12506" y="0"/>
            <a:ext cx="18300700" cy="2339340"/>
            <a:chOff x="-12506" y="0"/>
            <a:chExt cx="18300700" cy="233934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2740660" cy="2314575"/>
            </a:xfrm>
            <a:custGeom>
              <a:avLst/>
              <a:gdLst/>
              <a:ahLst/>
              <a:cxnLst/>
              <a:rect l="l" t="t" r="r" b="b"/>
              <a:pathLst>
                <a:path w="2740660" h="2314575">
                  <a:moveTo>
                    <a:pt x="2740277" y="0"/>
                  </a:moveTo>
                  <a:lnTo>
                    <a:pt x="2677093" y="32642"/>
                  </a:lnTo>
                  <a:lnTo>
                    <a:pt x="2636239" y="55165"/>
                  </a:lnTo>
                  <a:lnTo>
                    <a:pt x="2595995" y="78392"/>
                  </a:lnTo>
                  <a:lnTo>
                    <a:pt x="2556344" y="102303"/>
                  </a:lnTo>
                  <a:lnTo>
                    <a:pt x="2517266" y="126878"/>
                  </a:lnTo>
                  <a:lnTo>
                    <a:pt x="2478744" y="152095"/>
                  </a:lnTo>
                  <a:lnTo>
                    <a:pt x="2440761" y="177933"/>
                  </a:lnTo>
                  <a:lnTo>
                    <a:pt x="2403298" y="204373"/>
                  </a:lnTo>
                  <a:lnTo>
                    <a:pt x="2366337" y="231393"/>
                  </a:lnTo>
                  <a:lnTo>
                    <a:pt x="2329861" y="258972"/>
                  </a:lnTo>
                  <a:lnTo>
                    <a:pt x="2293851" y="287090"/>
                  </a:lnTo>
                  <a:lnTo>
                    <a:pt x="2258290" y="315726"/>
                  </a:lnTo>
                  <a:lnTo>
                    <a:pt x="2223159" y="344860"/>
                  </a:lnTo>
                  <a:lnTo>
                    <a:pt x="2188441" y="374470"/>
                  </a:lnTo>
                  <a:lnTo>
                    <a:pt x="2154117" y="404537"/>
                  </a:lnTo>
                  <a:lnTo>
                    <a:pt x="2120170" y="435038"/>
                  </a:lnTo>
                  <a:lnTo>
                    <a:pt x="2086582" y="465954"/>
                  </a:lnTo>
                  <a:lnTo>
                    <a:pt x="2053335" y="497264"/>
                  </a:lnTo>
                  <a:lnTo>
                    <a:pt x="2020411" y="528946"/>
                  </a:lnTo>
                  <a:lnTo>
                    <a:pt x="1987792" y="560981"/>
                  </a:lnTo>
                  <a:lnTo>
                    <a:pt x="1955460" y="593348"/>
                  </a:lnTo>
                  <a:lnTo>
                    <a:pt x="1923397" y="626025"/>
                  </a:lnTo>
                  <a:lnTo>
                    <a:pt x="1891585" y="658993"/>
                  </a:lnTo>
                  <a:lnTo>
                    <a:pt x="1860006" y="692230"/>
                  </a:lnTo>
                  <a:lnTo>
                    <a:pt x="1828643" y="725716"/>
                  </a:lnTo>
                  <a:lnTo>
                    <a:pt x="1797477" y="759429"/>
                  </a:lnTo>
                  <a:lnTo>
                    <a:pt x="1766490" y="793350"/>
                  </a:lnTo>
                  <a:lnTo>
                    <a:pt x="1735665" y="827458"/>
                  </a:lnTo>
                  <a:lnTo>
                    <a:pt x="1704984" y="861731"/>
                  </a:lnTo>
                  <a:lnTo>
                    <a:pt x="1674428" y="896149"/>
                  </a:lnTo>
                  <a:lnTo>
                    <a:pt x="1643979" y="930692"/>
                  </a:lnTo>
                  <a:lnTo>
                    <a:pt x="1613621" y="965338"/>
                  </a:lnTo>
                  <a:lnTo>
                    <a:pt x="1583334" y="1000068"/>
                  </a:lnTo>
                  <a:lnTo>
                    <a:pt x="1553101" y="1034859"/>
                  </a:lnTo>
                  <a:lnTo>
                    <a:pt x="1522903" y="1069692"/>
                  </a:lnTo>
                  <a:lnTo>
                    <a:pt x="1492724" y="1104546"/>
                  </a:lnTo>
                  <a:lnTo>
                    <a:pt x="1462545" y="1139399"/>
                  </a:lnTo>
                  <a:lnTo>
                    <a:pt x="1432348" y="1174231"/>
                  </a:lnTo>
                  <a:lnTo>
                    <a:pt x="1402115" y="1209022"/>
                  </a:lnTo>
                  <a:lnTo>
                    <a:pt x="1371828" y="1243751"/>
                  </a:lnTo>
                  <a:lnTo>
                    <a:pt x="1341470" y="1278397"/>
                  </a:lnTo>
                  <a:lnTo>
                    <a:pt x="1311022" y="1312939"/>
                  </a:lnTo>
                  <a:lnTo>
                    <a:pt x="1280466" y="1347357"/>
                  </a:lnTo>
                  <a:lnTo>
                    <a:pt x="1249784" y="1381630"/>
                  </a:lnTo>
                  <a:lnTo>
                    <a:pt x="1218959" y="1415737"/>
                  </a:lnTo>
                  <a:lnTo>
                    <a:pt x="1187973" y="1449658"/>
                  </a:lnTo>
                  <a:lnTo>
                    <a:pt x="1156807" y="1483371"/>
                  </a:lnTo>
                  <a:lnTo>
                    <a:pt x="1125444" y="1516857"/>
                  </a:lnTo>
                  <a:lnTo>
                    <a:pt x="1093865" y="1550094"/>
                  </a:lnTo>
                  <a:lnTo>
                    <a:pt x="1062054" y="1583061"/>
                  </a:lnTo>
                  <a:lnTo>
                    <a:pt x="1029991" y="1615738"/>
                  </a:lnTo>
                  <a:lnTo>
                    <a:pt x="997659" y="1648105"/>
                  </a:lnTo>
                  <a:lnTo>
                    <a:pt x="965040" y="1680140"/>
                  </a:lnTo>
                  <a:lnTo>
                    <a:pt x="932116" y="1711822"/>
                  </a:lnTo>
                  <a:lnTo>
                    <a:pt x="898869" y="1743132"/>
                  </a:lnTo>
                  <a:lnTo>
                    <a:pt x="865281" y="1774048"/>
                  </a:lnTo>
                  <a:lnTo>
                    <a:pt x="831334" y="1804549"/>
                  </a:lnTo>
                  <a:lnTo>
                    <a:pt x="797011" y="1834616"/>
                  </a:lnTo>
                  <a:lnTo>
                    <a:pt x="762293" y="1864226"/>
                  </a:lnTo>
                  <a:lnTo>
                    <a:pt x="727162" y="1893360"/>
                  </a:lnTo>
                  <a:lnTo>
                    <a:pt x="691600" y="1921996"/>
                  </a:lnTo>
                  <a:lnTo>
                    <a:pt x="655591" y="1950115"/>
                  </a:lnTo>
                  <a:lnTo>
                    <a:pt x="619114" y="1977694"/>
                  </a:lnTo>
                  <a:lnTo>
                    <a:pt x="582154" y="2004714"/>
                  </a:lnTo>
                  <a:lnTo>
                    <a:pt x="544691" y="2031154"/>
                  </a:lnTo>
                  <a:lnTo>
                    <a:pt x="506707" y="2056992"/>
                  </a:lnTo>
                  <a:lnTo>
                    <a:pt x="468186" y="2082210"/>
                  </a:lnTo>
                  <a:lnTo>
                    <a:pt x="429108" y="2106784"/>
                  </a:lnTo>
                  <a:lnTo>
                    <a:pt x="389456" y="2130696"/>
                  </a:lnTo>
                  <a:lnTo>
                    <a:pt x="349212" y="2153923"/>
                  </a:lnTo>
                  <a:lnTo>
                    <a:pt x="308359" y="2176446"/>
                  </a:lnTo>
                  <a:lnTo>
                    <a:pt x="266877" y="2198244"/>
                  </a:lnTo>
                  <a:lnTo>
                    <a:pt x="224749" y="2219296"/>
                  </a:lnTo>
                  <a:lnTo>
                    <a:pt x="181958" y="2239581"/>
                  </a:lnTo>
                  <a:lnTo>
                    <a:pt x="138485" y="2259078"/>
                  </a:lnTo>
                  <a:lnTo>
                    <a:pt x="94312" y="2277767"/>
                  </a:lnTo>
                  <a:lnTo>
                    <a:pt x="49421" y="2295627"/>
                  </a:lnTo>
                  <a:lnTo>
                    <a:pt x="3795" y="2312638"/>
                  </a:lnTo>
                  <a:lnTo>
                    <a:pt x="0" y="2313959"/>
                  </a:lnTo>
                </a:path>
              </a:pathLst>
            </a:custGeom>
            <a:ln w="25012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36295"/>
              <a:ext cx="18288000" cy="47625"/>
            </a:xfrm>
            <a:custGeom>
              <a:avLst/>
              <a:gdLst/>
              <a:ahLst/>
              <a:cxnLst/>
              <a:rect l="l" t="t" r="r" b="b"/>
              <a:pathLst>
                <a:path w="18288000" h="47625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9754527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083603" y="2880366"/>
            <a:ext cx="4137660" cy="15259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850" spc="545" dirty="0">
                <a:latin typeface="SimSun"/>
                <a:cs typeface="SimSun"/>
              </a:rPr>
              <a:t>T</a:t>
            </a:r>
            <a:r>
              <a:rPr sz="9850" spc="535" dirty="0">
                <a:latin typeface="SimSun"/>
                <a:cs typeface="SimSun"/>
              </a:rPr>
              <a:t>h</a:t>
            </a:r>
            <a:r>
              <a:rPr sz="9850" spc="-280" dirty="0">
                <a:latin typeface="SimSun"/>
                <a:cs typeface="SimSun"/>
              </a:rPr>
              <a:t>a</a:t>
            </a:r>
            <a:r>
              <a:rPr sz="9850" spc="515" dirty="0">
                <a:latin typeface="SimSun"/>
                <a:cs typeface="SimSun"/>
              </a:rPr>
              <a:t>n</a:t>
            </a:r>
            <a:r>
              <a:rPr sz="9850" spc="-80" dirty="0">
                <a:latin typeface="SimSun"/>
                <a:cs typeface="SimSun"/>
              </a:rPr>
              <a:t>k</a:t>
            </a:r>
            <a:r>
              <a:rPr sz="9850" spc="-1050" dirty="0">
                <a:latin typeface="SimSun"/>
                <a:cs typeface="SimSun"/>
              </a:rPr>
              <a:t>s</a:t>
            </a:r>
            <a:r>
              <a:rPr sz="9850" spc="-2330" dirty="0">
                <a:latin typeface="SimSun"/>
                <a:cs typeface="SimSun"/>
              </a:rPr>
              <a:t>!</a:t>
            </a:r>
            <a:endParaRPr sz="9850" dirty="0">
              <a:latin typeface="SimSun"/>
              <a:cs typeface="SimSu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083603" y="7196467"/>
            <a:ext cx="1095375" cy="1095375"/>
          </a:xfrm>
          <a:custGeom>
            <a:avLst/>
            <a:gdLst/>
            <a:ahLst/>
            <a:cxnLst/>
            <a:rect l="l" t="t" r="r" b="b"/>
            <a:pathLst>
              <a:path w="1095375" h="1095375">
                <a:moveTo>
                  <a:pt x="831100" y="546455"/>
                </a:moveTo>
                <a:lnTo>
                  <a:pt x="714832" y="546455"/>
                </a:lnTo>
                <a:lnTo>
                  <a:pt x="702246" y="543915"/>
                </a:lnTo>
                <a:lnTo>
                  <a:pt x="691959" y="536994"/>
                </a:lnTo>
                <a:lnTo>
                  <a:pt x="685038" y="526707"/>
                </a:lnTo>
                <a:lnTo>
                  <a:pt x="682498" y="514108"/>
                </a:lnTo>
                <a:lnTo>
                  <a:pt x="682498" y="383197"/>
                </a:lnTo>
                <a:lnTo>
                  <a:pt x="685355" y="369036"/>
                </a:lnTo>
                <a:lnTo>
                  <a:pt x="693166" y="357454"/>
                </a:lnTo>
                <a:lnTo>
                  <a:pt x="704748" y="349643"/>
                </a:lnTo>
                <a:lnTo>
                  <a:pt x="718908" y="346773"/>
                </a:lnTo>
                <a:lnTo>
                  <a:pt x="831088" y="346773"/>
                </a:lnTo>
                <a:lnTo>
                  <a:pt x="831088" y="254698"/>
                </a:lnTo>
                <a:lnTo>
                  <a:pt x="718908" y="254698"/>
                </a:lnTo>
                <a:lnTo>
                  <a:pt x="668947" y="264820"/>
                </a:lnTo>
                <a:lnTo>
                  <a:pt x="628091" y="292379"/>
                </a:lnTo>
                <a:lnTo>
                  <a:pt x="600532" y="333235"/>
                </a:lnTo>
                <a:lnTo>
                  <a:pt x="590423" y="383197"/>
                </a:lnTo>
                <a:lnTo>
                  <a:pt x="590423" y="514108"/>
                </a:lnTo>
                <a:lnTo>
                  <a:pt x="587870" y="526707"/>
                </a:lnTo>
                <a:lnTo>
                  <a:pt x="580948" y="536994"/>
                </a:lnTo>
                <a:lnTo>
                  <a:pt x="570661" y="543915"/>
                </a:lnTo>
                <a:lnTo>
                  <a:pt x="558076" y="546455"/>
                </a:lnTo>
                <a:lnTo>
                  <a:pt x="441833" y="546455"/>
                </a:lnTo>
                <a:lnTo>
                  <a:pt x="441833" y="638517"/>
                </a:lnTo>
                <a:lnTo>
                  <a:pt x="558088" y="638517"/>
                </a:lnTo>
                <a:lnTo>
                  <a:pt x="570661" y="641070"/>
                </a:lnTo>
                <a:lnTo>
                  <a:pt x="580948" y="647992"/>
                </a:lnTo>
                <a:lnTo>
                  <a:pt x="587870" y="658279"/>
                </a:lnTo>
                <a:lnTo>
                  <a:pt x="590423" y="670864"/>
                </a:lnTo>
                <a:lnTo>
                  <a:pt x="590423" y="1095375"/>
                </a:lnTo>
                <a:lnTo>
                  <a:pt x="682498" y="1095375"/>
                </a:lnTo>
                <a:lnTo>
                  <a:pt x="682498" y="670864"/>
                </a:lnTo>
                <a:lnTo>
                  <a:pt x="685038" y="658279"/>
                </a:lnTo>
                <a:lnTo>
                  <a:pt x="691959" y="647992"/>
                </a:lnTo>
                <a:lnTo>
                  <a:pt x="702246" y="641070"/>
                </a:lnTo>
                <a:lnTo>
                  <a:pt x="714832" y="638517"/>
                </a:lnTo>
                <a:lnTo>
                  <a:pt x="831100" y="638517"/>
                </a:lnTo>
                <a:lnTo>
                  <a:pt x="831100" y="546455"/>
                </a:lnTo>
                <a:close/>
              </a:path>
              <a:path w="1095375" h="1095375">
                <a:moveTo>
                  <a:pt x="1095375" y="133413"/>
                </a:moveTo>
                <a:lnTo>
                  <a:pt x="1088555" y="91300"/>
                </a:lnTo>
                <a:lnTo>
                  <a:pt x="1069594" y="54686"/>
                </a:lnTo>
                <a:lnTo>
                  <a:pt x="1040701" y="25781"/>
                </a:lnTo>
                <a:lnTo>
                  <a:pt x="1004087" y="6819"/>
                </a:lnTo>
                <a:lnTo>
                  <a:pt x="961961" y="0"/>
                </a:lnTo>
                <a:lnTo>
                  <a:pt x="133400" y="0"/>
                </a:lnTo>
                <a:lnTo>
                  <a:pt x="91274" y="6819"/>
                </a:lnTo>
                <a:lnTo>
                  <a:pt x="54660" y="25781"/>
                </a:lnTo>
                <a:lnTo>
                  <a:pt x="25768" y="54686"/>
                </a:lnTo>
                <a:lnTo>
                  <a:pt x="6807" y="91300"/>
                </a:lnTo>
                <a:lnTo>
                  <a:pt x="0" y="133413"/>
                </a:lnTo>
                <a:lnTo>
                  <a:pt x="0" y="961974"/>
                </a:lnTo>
                <a:lnTo>
                  <a:pt x="6807" y="1004100"/>
                </a:lnTo>
                <a:lnTo>
                  <a:pt x="25768" y="1040714"/>
                </a:lnTo>
                <a:lnTo>
                  <a:pt x="54660" y="1069606"/>
                </a:lnTo>
                <a:lnTo>
                  <a:pt x="91274" y="1088567"/>
                </a:lnTo>
                <a:lnTo>
                  <a:pt x="133400" y="1095375"/>
                </a:lnTo>
                <a:lnTo>
                  <a:pt x="525741" y="1095375"/>
                </a:lnTo>
                <a:lnTo>
                  <a:pt x="525741" y="703199"/>
                </a:lnTo>
                <a:lnTo>
                  <a:pt x="409486" y="703199"/>
                </a:lnTo>
                <a:lnTo>
                  <a:pt x="396887" y="700659"/>
                </a:lnTo>
                <a:lnTo>
                  <a:pt x="386600" y="693737"/>
                </a:lnTo>
                <a:lnTo>
                  <a:pt x="379679" y="683450"/>
                </a:lnTo>
                <a:lnTo>
                  <a:pt x="377139" y="670864"/>
                </a:lnTo>
                <a:lnTo>
                  <a:pt x="377139" y="514108"/>
                </a:lnTo>
                <a:lnTo>
                  <a:pt x="379679" y="501523"/>
                </a:lnTo>
                <a:lnTo>
                  <a:pt x="386600" y="491248"/>
                </a:lnTo>
                <a:lnTo>
                  <a:pt x="396887" y="484314"/>
                </a:lnTo>
                <a:lnTo>
                  <a:pt x="409486" y="481761"/>
                </a:lnTo>
                <a:lnTo>
                  <a:pt x="525741" y="481761"/>
                </a:lnTo>
                <a:lnTo>
                  <a:pt x="525741" y="383197"/>
                </a:lnTo>
                <a:lnTo>
                  <a:pt x="530847" y="338963"/>
                </a:lnTo>
                <a:lnTo>
                  <a:pt x="545401" y="298323"/>
                </a:lnTo>
                <a:lnTo>
                  <a:pt x="568223" y="262458"/>
                </a:lnTo>
                <a:lnTo>
                  <a:pt x="598157" y="232524"/>
                </a:lnTo>
                <a:lnTo>
                  <a:pt x="634022" y="209689"/>
                </a:lnTo>
                <a:lnTo>
                  <a:pt x="674662" y="195135"/>
                </a:lnTo>
                <a:lnTo>
                  <a:pt x="718908" y="190030"/>
                </a:lnTo>
                <a:lnTo>
                  <a:pt x="863434" y="190030"/>
                </a:lnTo>
                <a:lnTo>
                  <a:pt x="876020" y="192570"/>
                </a:lnTo>
                <a:lnTo>
                  <a:pt x="886294" y="199491"/>
                </a:lnTo>
                <a:lnTo>
                  <a:pt x="893229" y="209778"/>
                </a:lnTo>
                <a:lnTo>
                  <a:pt x="895781" y="222364"/>
                </a:lnTo>
                <a:lnTo>
                  <a:pt x="895781" y="379120"/>
                </a:lnTo>
                <a:lnTo>
                  <a:pt x="893229" y="391706"/>
                </a:lnTo>
                <a:lnTo>
                  <a:pt x="886294" y="401993"/>
                </a:lnTo>
                <a:lnTo>
                  <a:pt x="876020" y="408914"/>
                </a:lnTo>
                <a:lnTo>
                  <a:pt x="863422" y="411454"/>
                </a:lnTo>
                <a:lnTo>
                  <a:pt x="747179" y="411454"/>
                </a:lnTo>
                <a:lnTo>
                  <a:pt x="747179" y="481761"/>
                </a:lnTo>
                <a:lnTo>
                  <a:pt x="863434" y="481761"/>
                </a:lnTo>
                <a:lnTo>
                  <a:pt x="876020" y="484314"/>
                </a:lnTo>
                <a:lnTo>
                  <a:pt x="886294" y="491248"/>
                </a:lnTo>
                <a:lnTo>
                  <a:pt x="893229" y="501523"/>
                </a:lnTo>
                <a:lnTo>
                  <a:pt x="895781" y="514108"/>
                </a:lnTo>
                <a:lnTo>
                  <a:pt x="895781" y="670852"/>
                </a:lnTo>
                <a:lnTo>
                  <a:pt x="893229" y="683450"/>
                </a:lnTo>
                <a:lnTo>
                  <a:pt x="886294" y="693737"/>
                </a:lnTo>
                <a:lnTo>
                  <a:pt x="876020" y="700659"/>
                </a:lnTo>
                <a:lnTo>
                  <a:pt x="863422" y="703199"/>
                </a:lnTo>
                <a:lnTo>
                  <a:pt x="747179" y="703199"/>
                </a:lnTo>
                <a:lnTo>
                  <a:pt x="747179" y="1095375"/>
                </a:lnTo>
                <a:lnTo>
                  <a:pt x="961961" y="1095375"/>
                </a:lnTo>
                <a:lnTo>
                  <a:pt x="1004087" y="1088567"/>
                </a:lnTo>
                <a:lnTo>
                  <a:pt x="1040701" y="1069606"/>
                </a:lnTo>
                <a:lnTo>
                  <a:pt x="1069594" y="1040714"/>
                </a:lnTo>
                <a:lnTo>
                  <a:pt x="1088555" y="1004100"/>
                </a:lnTo>
                <a:lnTo>
                  <a:pt x="1095375" y="961974"/>
                </a:lnTo>
                <a:lnTo>
                  <a:pt x="1095375" y="133413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94649" y="7200024"/>
            <a:ext cx="1095375" cy="1095375"/>
          </a:xfrm>
          <a:custGeom>
            <a:avLst/>
            <a:gdLst/>
            <a:ahLst/>
            <a:cxnLst/>
            <a:rect l="l" t="t" r="r" b="b"/>
            <a:pathLst>
              <a:path w="1095375" h="1095375">
                <a:moveTo>
                  <a:pt x="708152" y="547687"/>
                </a:moveTo>
                <a:lnTo>
                  <a:pt x="699947" y="497039"/>
                </a:lnTo>
                <a:lnTo>
                  <a:pt x="677138" y="452996"/>
                </a:lnTo>
                <a:lnTo>
                  <a:pt x="642378" y="418236"/>
                </a:lnTo>
                <a:lnTo>
                  <a:pt x="598335" y="395427"/>
                </a:lnTo>
                <a:lnTo>
                  <a:pt x="547687" y="387223"/>
                </a:lnTo>
                <a:lnTo>
                  <a:pt x="497027" y="395427"/>
                </a:lnTo>
                <a:lnTo>
                  <a:pt x="452983" y="418236"/>
                </a:lnTo>
                <a:lnTo>
                  <a:pt x="418223" y="452996"/>
                </a:lnTo>
                <a:lnTo>
                  <a:pt x="395427" y="497039"/>
                </a:lnTo>
                <a:lnTo>
                  <a:pt x="387235" y="547687"/>
                </a:lnTo>
                <a:lnTo>
                  <a:pt x="395427" y="598347"/>
                </a:lnTo>
                <a:lnTo>
                  <a:pt x="418223" y="642391"/>
                </a:lnTo>
                <a:lnTo>
                  <a:pt x="452983" y="677151"/>
                </a:lnTo>
                <a:lnTo>
                  <a:pt x="497027" y="699947"/>
                </a:lnTo>
                <a:lnTo>
                  <a:pt x="547687" y="708139"/>
                </a:lnTo>
                <a:lnTo>
                  <a:pt x="598335" y="699947"/>
                </a:lnTo>
                <a:lnTo>
                  <a:pt x="642378" y="677151"/>
                </a:lnTo>
                <a:lnTo>
                  <a:pt x="677138" y="642391"/>
                </a:lnTo>
                <a:lnTo>
                  <a:pt x="699947" y="598347"/>
                </a:lnTo>
                <a:lnTo>
                  <a:pt x="708152" y="547687"/>
                </a:lnTo>
                <a:close/>
              </a:path>
              <a:path w="1095375" h="1095375">
                <a:moveTo>
                  <a:pt x="900684" y="290957"/>
                </a:moveTo>
                <a:lnTo>
                  <a:pt x="894181" y="258864"/>
                </a:lnTo>
                <a:lnTo>
                  <a:pt x="893102" y="253530"/>
                </a:lnTo>
                <a:lnTo>
                  <a:pt x="872451" y="222910"/>
                </a:lnTo>
                <a:lnTo>
                  <a:pt x="841844" y="202260"/>
                </a:lnTo>
                <a:lnTo>
                  <a:pt x="836510" y="201180"/>
                </a:lnTo>
                <a:lnTo>
                  <a:pt x="836510" y="323049"/>
                </a:lnTo>
                <a:lnTo>
                  <a:pt x="831456" y="348005"/>
                </a:lnTo>
                <a:lnTo>
                  <a:pt x="817676" y="368414"/>
                </a:lnTo>
                <a:lnTo>
                  <a:pt x="797280" y="382181"/>
                </a:lnTo>
                <a:lnTo>
                  <a:pt x="772325" y="387223"/>
                </a:lnTo>
                <a:lnTo>
                  <a:pt x="772325" y="547687"/>
                </a:lnTo>
                <a:lnTo>
                  <a:pt x="767740" y="592899"/>
                </a:lnTo>
                <a:lnTo>
                  <a:pt x="754634" y="635038"/>
                </a:lnTo>
                <a:lnTo>
                  <a:pt x="733894" y="673201"/>
                </a:lnTo>
                <a:lnTo>
                  <a:pt x="706450" y="706450"/>
                </a:lnTo>
                <a:lnTo>
                  <a:pt x="673188" y="733907"/>
                </a:lnTo>
                <a:lnTo>
                  <a:pt x="635025" y="754646"/>
                </a:lnTo>
                <a:lnTo>
                  <a:pt x="592886" y="767753"/>
                </a:lnTo>
                <a:lnTo>
                  <a:pt x="547687" y="772325"/>
                </a:lnTo>
                <a:lnTo>
                  <a:pt x="502475" y="767753"/>
                </a:lnTo>
                <a:lnTo>
                  <a:pt x="460336" y="754646"/>
                </a:lnTo>
                <a:lnTo>
                  <a:pt x="422173" y="733907"/>
                </a:lnTo>
                <a:lnTo>
                  <a:pt x="388924" y="706450"/>
                </a:lnTo>
                <a:lnTo>
                  <a:pt x="361467" y="673201"/>
                </a:lnTo>
                <a:lnTo>
                  <a:pt x="340728" y="635038"/>
                </a:lnTo>
                <a:lnTo>
                  <a:pt x="327621" y="592899"/>
                </a:lnTo>
                <a:lnTo>
                  <a:pt x="323049" y="547687"/>
                </a:lnTo>
                <a:lnTo>
                  <a:pt x="327621" y="502488"/>
                </a:lnTo>
                <a:lnTo>
                  <a:pt x="340728" y="460349"/>
                </a:lnTo>
                <a:lnTo>
                  <a:pt x="361467" y="422186"/>
                </a:lnTo>
                <a:lnTo>
                  <a:pt x="388924" y="388924"/>
                </a:lnTo>
                <a:lnTo>
                  <a:pt x="422173" y="361480"/>
                </a:lnTo>
                <a:lnTo>
                  <a:pt x="460336" y="340741"/>
                </a:lnTo>
                <a:lnTo>
                  <a:pt x="502475" y="327634"/>
                </a:lnTo>
                <a:lnTo>
                  <a:pt x="547687" y="323049"/>
                </a:lnTo>
                <a:lnTo>
                  <a:pt x="592886" y="327634"/>
                </a:lnTo>
                <a:lnTo>
                  <a:pt x="635025" y="340741"/>
                </a:lnTo>
                <a:lnTo>
                  <a:pt x="673188" y="361480"/>
                </a:lnTo>
                <a:lnTo>
                  <a:pt x="706450" y="388924"/>
                </a:lnTo>
                <a:lnTo>
                  <a:pt x="733894" y="422186"/>
                </a:lnTo>
                <a:lnTo>
                  <a:pt x="754634" y="460349"/>
                </a:lnTo>
                <a:lnTo>
                  <a:pt x="767740" y="502488"/>
                </a:lnTo>
                <a:lnTo>
                  <a:pt x="772325" y="547687"/>
                </a:lnTo>
                <a:lnTo>
                  <a:pt x="772325" y="387223"/>
                </a:lnTo>
                <a:lnTo>
                  <a:pt x="747369" y="382181"/>
                </a:lnTo>
                <a:lnTo>
                  <a:pt x="726960" y="368414"/>
                </a:lnTo>
                <a:lnTo>
                  <a:pt x="713193" y="348005"/>
                </a:lnTo>
                <a:lnTo>
                  <a:pt x="708152" y="323049"/>
                </a:lnTo>
                <a:lnTo>
                  <a:pt x="713193" y="298094"/>
                </a:lnTo>
                <a:lnTo>
                  <a:pt x="726960" y="277685"/>
                </a:lnTo>
                <a:lnTo>
                  <a:pt x="747369" y="263918"/>
                </a:lnTo>
                <a:lnTo>
                  <a:pt x="772325" y="258864"/>
                </a:lnTo>
                <a:lnTo>
                  <a:pt x="797280" y="263918"/>
                </a:lnTo>
                <a:lnTo>
                  <a:pt x="817676" y="277685"/>
                </a:lnTo>
                <a:lnTo>
                  <a:pt x="831456" y="298094"/>
                </a:lnTo>
                <a:lnTo>
                  <a:pt x="836510" y="323049"/>
                </a:lnTo>
                <a:lnTo>
                  <a:pt x="836510" y="201180"/>
                </a:lnTo>
                <a:lnTo>
                  <a:pt x="804418" y="194678"/>
                </a:lnTo>
                <a:lnTo>
                  <a:pt x="290957" y="194678"/>
                </a:lnTo>
                <a:lnTo>
                  <a:pt x="253517" y="202260"/>
                </a:lnTo>
                <a:lnTo>
                  <a:pt x="222910" y="222910"/>
                </a:lnTo>
                <a:lnTo>
                  <a:pt x="202260" y="253530"/>
                </a:lnTo>
                <a:lnTo>
                  <a:pt x="194691" y="290957"/>
                </a:lnTo>
                <a:lnTo>
                  <a:pt x="194691" y="804418"/>
                </a:lnTo>
                <a:lnTo>
                  <a:pt x="202260" y="841857"/>
                </a:lnTo>
                <a:lnTo>
                  <a:pt x="222910" y="872464"/>
                </a:lnTo>
                <a:lnTo>
                  <a:pt x="253517" y="893114"/>
                </a:lnTo>
                <a:lnTo>
                  <a:pt x="290957" y="900684"/>
                </a:lnTo>
                <a:lnTo>
                  <a:pt x="804418" y="900684"/>
                </a:lnTo>
                <a:lnTo>
                  <a:pt x="841844" y="893114"/>
                </a:lnTo>
                <a:lnTo>
                  <a:pt x="872451" y="872464"/>
                </a:lnTo>
                <a:lnTo>
                  <a:pt x="893102" y="841857"/>
                </a:lnTo>
                <a:lnTo>
                  <a:pt x="900684" y="804418"/>
                </a:lnTo>
                <a:lnTo>
                  <a:pt x="900684" y="772325"/>
                </a:lnTo>
                <a:lnTo>
                  <a:pt x="900684" y="387223"/>
                </a:lnTo>
                <a:lnTo>
                  <a:pt x="900684" y="290957"/>
                </a:lnTo>
                <a:close/>
              </a:path>
              <a:path w="1095375" h="1095375">
                <a:moveTo>
                  <a:pt x="1095375" y="162585"/>
                </a:moveTo>
                <a:lnTo>
                  <a:pt x="1090942" y="130492"/>
                </a:lnTo>
                <a:lnTo>
                  <a:pt x="1089469" y="119824"/>
                </a:lnTo>
                <a:lnTo>
                  <a:pt x="1072870" y="81114"/>
                </a:lnTo>
                <a:lnTo>
                  <a:pt x="1047242" y="48120"/>
                </a:lnTo>
                <a:lnTo>
                  <a:pt x="1014247" y="22504"/>
                </a:lnTo>
                <a:lnTo>
                  <a:pt x="975537" y="5905"/>
                </a:lnTo>
                <a:lnTo>
                  <a:pt x="964869" y="4432"/>
                </a:lnTo>
                <a:lnTo>
                  <a:pt x="964869" y="290957"/>
                </a:lnTo>
                <a:lnTo>
                  <a:pt x="964869" y="804418"/>
                </a:lnTo>
                <a:lnTo>
                  <a:pt x="956665" y="855078"/>
                </a:lnTo>
                <a:lnTo>
                  <a:pt x="933869" y="899121"/>
                </a:lnTo>
                <a:lnTo>
                  <a:pt x="899109" y="933881"/>
                </a:lnTo>
                <a:lnTo>
                  <a:pt x="855065" y="956678"/>
                </a:lnTo>
                <a:lnTo>
                  <a:pt x="804418" y="964869"/>
                </a:lnTo>
                <a:lnTo>
                  <a:pt x="290957" y="964869"/>
                </a:lnTo>
                <a:lnTo>
                  <a:pt x="240296" y="956678"/>
                </a:lnTo>
                <a:lnTo>
                  <a:pt x="196253" y="933881"/>
                </a:lnTo>
                <a:lnTo>
                  <a:pt x="161493" y="899121"/>
                </a:lnTo>
                <a:lnTo>
                  <a:pt x="138696" y="855078"/>
                </a:lnTo>
                <a:lnTo>
                  <a:pt x="130505" y="804418"/>
                </a:lnTo>
                <a:lnTo>
                  <a:pt x="130505" y="290957"/>
                </a:lnTo>
                <a:lnTo>
                  <a:pt x="138696" y="240309"/>
                </a:lnTo>
                <a:lnTo>
                  <a:pt x="161493" y="196265"/>
                </a:lnTo>
                <a:lnTo>
                  <a:pt x="196253" y="161505"/>
                </a:lnTo>
                <a:lnTo>
                  <a:pt x="240296" y="138696"/>
                </a:lnTo>
                <a:lnTo>
                  <a:pt x="290957" y="130492"/>
                </a:lnTo>
                <a:lnTo>
                  <a:pt x="804418" y="130492"/>
                </a:lnTo>
                <a:lnTo>
                  <a:pt x="855065" y="138696"/>
                </a:lnTo>
                <a:lnTo>
                  <a:pt x="899109" y="161505"/>
                </a:lnTo>
                <a:lnTo>
                  <a:pt x="933869" y="196265"/>
                </a:lnTo>
                <a:lnTo>
                  <a:pt x="956665" y="240309"/>
                </a:lnTo>
                <a:lnTo>
                  <a:pt x="964869" y="290957"/>
                </a:lnTo>
                <a:lnTo>
                  <a:pt x="964869" y="4432"/>
                </a:lnTo>
                <a:lnTo>
                  <a:pt x="932776" y="0"/>
                </a:lnTo>
                <a:lnTo>
                  <a:pt x="162598" y="0"/>
                </a:lnTo>
                <a:lnTo>
                  <a:pt x="119824" y="5905"/>
                </a:lnTo>
                <a:lnTo>
                  <a:pt x="81114" y="22504"/>
                </a:lnTo>
                <a:lnTo>
                  <a:pt x="48120" y="48120"/>
                </a:lnTo>
                <a:lnTo>
                  <a:pt x="22491" y="81114"/>
                </a:lnTo>
                <a:lnTo>
                  <a:pt x="5892" y="119824"/>
                </a:lnTo>
                <a:lnTo>
                  <a:pt x="0" y="162585"/>
                </a:lnTo>
                <a:lnTo>
                  <a:pt x="0" y="932776"/>
                </a:lnTo>
                <a:lnTo>
                  <a:pt x="5892" y="975550"/>
                </a:lnTo>
                <a:lnTo>
                  <a:pt x="22491" y="1014260"/>
                </a:lnTo>
                <a:lnTo>
                  <a:pt x="48120" y="1047254"/>
                </a:lnTo>
                <a:lnTo>
                  <a:pt x="81114" y="1072883"/>
                </a:lnTo>
                <a:lnTo>
                  <a:pt x="119824" y="1089482"/>
                </a:lnTo>
                <a:lnTo>
                  <a:pt x="162598" y="1095375"/>
                </a:lnTo>
                <a:lnTo>
                  <a:pt x="932776" y="1095375"/>
                </a:lnTo>
                <a:lnTo>
                  <a:pt x="975537" y="1089482"/>
                </a:lnTo>
                <a:lnTo>
                  <a:pt x="1014247" y="1072883"/>
                </a:lnTo>
                <a:lnTo>
                  <a:pt x="1047242" y="1047254"/>
                </a:lnTo>
                <a:lnTo>
                  <a:pt x="1072870" y="1014260"/>
                </a:lnTo>
                <a:lnTo>
                  <a:pt x="1089469" y="975550"/>
                </a:lnTo>
                <a:lnTo>
                  <a:pt x="1090942" y="964869"/>
                </a:lnTo>
                <a:lnTo>
                  <a:pt x="1095375" y="932776"/>
                </a:lnTo>
                <a:lnTo>
                  <a:pt x="1095375" y="162585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10105453" y="7200303"/>
            <a:ext cx="1095375" cy="1095375"/>
            <a:chOff x="10105453" y="7200303"/>
            <a:chExt cx="1095375" cy="1095375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32224" y="7394981"/>
              <a:ext cx="64185" cy="6418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0105453" y="7200303"/>
              <a:ext cx="1095375" cy="1095375"/>
            </a:xfrm>
            <a:custGeom>
              <a:avLst/>
              <a:gdLst/>
              <a:ahLst/>
              <a:cxnLst/>
              <a:rect l="l" t="t" r="r" b="b"/>
              <a:pathLst>
                <a:path w="1095375" h="1095375">
                  <a:moveTo>
                    <a:pt x="290944" y="451408"/>
                  </a:moveTo>
                  <a:lnTo>
                    <a:pt x="226771" y="451408"/>
                  </a:lnTo>
                  <a:lnTo>
                    <a:pt x="226771" y="900684"/>
                  </a:lnTo>
                  <a:lnTo>
                    <a:pt x="290944" y="900684"/>
                  </a:lnTo>
                  <a:lnTo>
                    <a:pt x="290944" y="451408"/>
                  </a:lnTo>
                  <a:close/>
                </a:path>
                <a:path w="1095375" h="1095375">
                  <a:moveTo>
                    <a:pt x="868591" y="587362"/>
                  </a:moveTo>
                  <a:lnTo>
                    <a:pt x="860513" y="540905"/>
                  </a:lnTo>
                  <a:lnTo>
                    <a:pt x="837209" y="500367"/>
                  </a:lnTo>
                  <a:lnTo>
                    <a:pt x="800087" y="469646"/>
                  </a:lnTo>
                  <a:lnTo>
                    <a:pt x="750544" y="452577"/>
                  </a:lnTo>
                  <a:lnTo>
                    <a:pt x="713333" y="450723"/>
                  </a:lnTo>
                  <a:lnTo>
                    <a:pt x="677278" y="456996"/>
                  </a:lnTo>
                  <a:lnTo>
                    <a:pt x="644575" y="470725"/>
                  </a:lnTo>
                  <a:lnTo>
                    <a:pt x="617423" y="491210"/>
                  </a:lnTo>
                  <a:lnTo>
                    <a:pt x="605840" y="502856"/>
                  </a:lnTo>
                  <a:lnTo>
                    <a:pt x="594652" y="511784"/>
                  </a:lnTo>
                  <a:lnTo>
                    <a:pt x="582371" y="515924"/>
                  </a:lnTo>
                  <a:lnTo>
                    <a:pt x="567486" y="513143"/>
                  </a:lnTo>
                  <a:lnTo>
                    <a:pt x="559320" y="508254"/>
                  </a:lnTo>
                  <a:lnTo>
                    <a:pt x="553085" y="501332"/>
                  </a:lnTo>
                  <a:lnTo>
                    <a:pt x="549084" y="492912"/>
                  </a:lnTo>
                  <a:lnTo>
                    <a:pt x="547674" y="483501"/>
                  </a:lnTo>
                  <a:lnTo>
                    <a:pt x="547674" y="451408"/>
                  </a:lnTo>
                  <a:lnTo>
                    <a:pt x="483501" y="451408"/>
                  </a:lnTo>
                  <a:lnTo>
                    <a:pt x="483501" y="900684"/>
                  </a:lnTo>
                  <a:lnTo>
                    <a:pt x="547674" y="900684"/>
                  </a:lnTo>
                  <a:lnTo>
                    <a:pt x="547674" y="643953"/>
                  </a:lnTo>
                  <a:lnTo>
                    <a:pt x="557784" y="594042"/>
                  </a:lnTo>
                  <a:lnTo>
                    <a:pt x="585317" y="553237"/>
                  </a:lnTo>
                  <a:lnTo>
                    <a:pt x="626122" y="525703"/>
                  </a:lnTo>
                  <a:lnTo>
                    <a:pt x="676046" y="515594"/>
                  </a:lnTo>
                  <a:lnTo>
                    <a:pt x="725957" y="525703"/>
                  </a:lnTo>
                  <a:lnTo>
                    <a:pt x="766775" y="553237"/>
                  </a:lnTo>
                  <a:lnTo>
                    <a:pt x="794308" y="594042"/>
                  </a:lnTo>
                  <a:lnTo>
                    <a:pt x="804418" y="643953"/>
                  </a:lnTo>
                  <a:lnTo>
                    <a:pt x="804418" y="900684"/>
                  </a:lnTo>
                  <a:lnTo>
                    <a:pt x="868591" y="900684"/>
                  </a:lnTo>
                  <a:lnTo>
                    <a:pt x="868591" y="587362"/>
                  </a:lnTo>
                  <a:close/>
                </a:path>
                <a:path w="1095375" h="1095375">
                  <a:moveTo>
                    <a:pt x="1095375" y="162585"/>
                  </a:moveTo>
                  <a:lnTo>
                    <a:pt x="1090942" y="130492"/>
                  </a:lnTo>
                  <a:lnTo>
                    <a:pt x="1089469" y="119824"/>
                  </a:lnTo>
                  <a:lnTo>
                    <a:pt x="1072870" y="81114"/>
                  </a:lnTo>
                  <a:lnTo>
                    <a:pt x="1047242" y="48120"/>
                  </a:lnTo>
                  <a:lnTo>
                    <a:pt x="1014247" y="22504"/>
                  </a:lnTo>
                  <a:lnTo>
                    <a:pt x="975537" y="5905"/>
                  </a:lnTo>
                  <a:lnTo>
                    <a:pt x="932776" y="0"/>
                  </a:lnTo>
                  <a:lnTo>
                    <a:pt x="932776" y="587362"/>
                  </a:lnTo>
                  <a:lnTo>
                    <a:pt x="932776" y="932776"/>
                  </a:lnTo>
                  <a:lnTo>
                    <a:pt x="930249" y="945273"/>
                  </a:lnTo>
                  <a:lnTo>
                    <a:pt x="923378" y="955471"/>
                  </a:lnTo>
                  <a:lnTo>
                    <a:pt x="913168" y="962342"/>
                  </a:lnTo>
                  <a:lnTo>
                    <a:pt x="900684" y="964857"/>
                  </a:lnTo>
                  <a:lnTo>
                    <a:pt x="772325" y="964857"/>
                  </a:lnTo>
                  <a:lnTo>
                    <a:pt x="759815" y="962342"/>
                  </a:lnTo>
                  <a:lnTo>
                    <a:pt x="749617" y="955471"/>
                  </a:lnTo>
                  <a:lnTo>
                    <a:pt x="742746" y="945273"/>
                  </a:lnTo>
                  <a:lnTo>
                    <a:pt x="740232" y="932776"/>
                  </a:lnTo>
                  <a:lnTo>
                    <a:pt x="740232" y="643953"/>
                  </a:lnTo>
                  <a:lnTo>
                    <a:pt x="735177" y="618998"/>
                  </a:lnTo>
                  <a:lnTo>
                    <a:pt x="721398" y="598601"/>
                  </a:lnTo>
                  <a:lnTo>
                    <a:pt x="701001" y="584822"/>
                  </a:lnTo>
                  <a:lnTo>
                    <a:pt x="676046" y="579767"/>
                  </a:lnTo>
                  <a:lnTo>
                    <a:pt x="651078" y="584822"/>
                  </a:lnTo>
                  <a:lnTo>
                    <a:pt x="630682" y="598601"/>
                  </a:lnTo>
                  <a:lnTo>
                    <a:pt x="616902" y="618998"/>
                  </a:lnTo>
                  <a:lnTo>
                    <a:pt x="611860" y="643953"/>
                  </a:lnTo>
                  <a:lnTo>
                    <a:pt x="611860" y="932776"/>
                  </a:lnTo>
                  <a:lnTo>
                    <a:pt x="609333" y="945273"/>
                  </a:lnTo>
                  <a:lnTo>
                    <a:pt x="602462" y="955471"/>
                  </a:lnTo>
                  <a:lnTo>
                    <a:pt x="592264" y="962342"/>
                  </a:lnTo>
                  <a:lnTo>
                    <a:pt x="579780" y="964857"/>
                  </a:lnTo>
                  <a:lnTo>
                    <a:pt x="451408" y="964857"/>
                  </a:lnTo>
                  <a:lnTo>
                    <a:pt x="438912" y="962342"/>
                  </a:lnTo>
                  <a:lnTo>
                    <a:pt x="428713" y="955471"/>
                  </a:lnTo>
                  <a:lnTo>
                    <a:pt x="421830" y="945273"/>
                  </a:lnTo>
                  <a:lnTo>
                    <a:pt x="419315" y="932776"/>
                  </a:lnTo>
                  <a:lnTo>
                    <a:pt x="419315" y="419315"/>
                  </a:lnTo>
                  <a:lnTo>
                    <a:pt x="421830" y="406831"/>
                  </a:lnTo>
                  <a:lnTo>
                    <a:pt x="428713" y="396621"/>
                  </a:lnTo>
                  <a:lnTo>
                    <a:pt x="438912" y="389750"/>
                  </a:lnTo>
                  <a:lnTo>
                    <a:pt x="451408" y="387223"/>
                  </a:lnTo>
                  <a:lnTo>
                    <a:pt x="579780" y="387223"/>
                  </a:lnTo>
                  <a:lnTo>
                    <a:pt x="591426" y="389420"/>
                  </a:lnTo>
                  <a:lnTo>
                    <a:pt x="601179" y="395427"/>
                  </a:lnTo>
                  <a:lnTo>
                    <a:pt x="608190" y="404431"/>
                  </a:lnTo>
                  <a:lnTo>
                    <a:pt x="611644" y="415582"/>
                  </a:lnTo>
                  <a:lnTo>
                    <a:pt x="645807" y="399745"/>
                  </a:lnTo>
                  <a:lnTo>
                    <a:pt x="682815" y="389839"/>
                  </a:lnTo>
                  <a:lnTo>
                    <a:pt x="710742" y="387223"/>
                  </a:lnTo>
                  <a:lnTo>
                    <a:pt x="721525" y="386219"/>
                  </a:lnTo>
                  <a:lnTo>
                    <a:pt x="760818" y="389191"/>
                  </a:lnTo>
                  <a:lnTo>
                    <a:pt x="809790" y="403110"/>
                  </a:lnTo>
                  <a:lnTo>
                    <a:pt x="851776" y="426821"/>
                  </a:lnTo>
                  <a:lnTo>
                    <a:pt x="885926" y="458736"/>
                  </a:lnTo>
                  <a:lnTo>
                    <a:pt x="911377" y="497217"/>
                  </a:lnTo>
                  <a:lnTo>
                    <a:pt x="927277" y="540626"/>
                  </a:lnTo>
                  <a:lnTo>
                    <a:pt x="932776" y="587362"/>
                  </a:lnTo>
                  <a:lnTo>
                    <a:pt x="932776" y="0"/>
                  </a:lnTo>
                  <a:lnTo>
                    <a:pt x="355130" y="0"/>
                  </a:lnTo>
                  <a:lnTo>
                    <a:pt x="355130" y="226771"/>
                  </a:lnTo>
                  <a:lnTo>
                    <a:pt x="355130" y="419315"/>
                  </a:lnTo>
                  <a:lnTo>
                    <a:pt x="355130" y="932776"/>
                  </a:lnTo>
                  <a:lnTo>
                    <a:pt x="352602" y="945273"/>
                  </a:lnTo>
                  <a:lnTo>
                    <a:pt x="345732" y="955471"/>
                  </a:lnTo>
                  <a:lnTo>
                    <a:pt x="335534" y="962342"/>
                  </a:lnTo>
                  <a:lnTo>
                    <a:pt x="323049" y="964857"/>
                  </a:lnTo>
                  <a:lnTo>
                    <a:pt x="194678" y="964857"/>
                  </a:lnTo>
                  <a:lnTo>
                    <a:pt x="182181" y="962342"/>
                  </a:lnTo>
                  <a:lnTo>
                    <a:pt x="171983" y="955471"/>
                  </a:lnTo>
                  <a:lnTo>
                    <a:pt x="165100" y="945273"/>
                  </a:lnTo>
                  <a:lnTo>
                    <a:pt x="162585" y="932776"/>
                  </a:lnTo>
                  <a:lnTo>
                    <a:pt x="162585" y="419315"/>
                  </a:lnTo>
                  <a:lnTo>
                    <a:pt x="165100" y="406831"/>
                  </a:lnTo>
                  <a:lnTo>
                    <a:pt x="171983" y="396621"/>
                  </a:lnTo>
                  <a:lnTo>
                    <a:pt x="182181" y="389750"/>
                  </a:lnTo>
                  <a:lnTo>
                    <a:pt x="194678" y="387223"/>
                  </a:lnTo>
                  <a:lnTo>
                    <a:pt x="323049" y="387223"/>
                  </a:lnTo>
                  <a:lnTo>
                    <a:pt x="335534" y="389750"/>
                  </a:lnTo>
                  <a:lnTo>
                    <a:pt x="345732" y="396621"/>
                  </a:lnTo>
                  <a:lnTo>
                    <a:pt x="352602" y="406831"/>
                  </a:lnTo>
                  <a:lnTo>
                    <a:pt x="355130" y="419315"/>
                  </a:lnTo>
                  <a:lnTo>
                    <a:pt x="355130" y="226771"/>
                  </a:lnTo>
                  <a:lnTo>
                    <a:pt x="347548" y="264210"/>
                  </a:lnTo>
                  <a:lnTo>
                    <a:pt x="326898" y="294817"/>
                  </a:lnTo>
                  <a:lnTo>
                    <a:pt x="296291" y="315468"/>
                  </a:lnTo>
                  <a:lnTo>
                    <a:pt x="258864" y="323037"/>
                  </a:lnTo>
                  <a:lnTo>
                    <a:pt x="221424" y="315468"/>
                  </a:lnTo>
                  <a:lnTo>
                    <a:pt x="190817" y="294817"/>
                  </a:lnTo>
                  <a:lnTo>
                    <a:pt x="170154" y="264210"/>
                  </a:lnTo>
                  <a:lnTo>
                    <a:pt x="162585" y="226771"/>
                  </a:lnTo>
                  <a:lnTo>
                    <a:pt x="170154" y="189344"/>
                  </a:lnTo>
                  <a:lnTo>
                    <a:pt x="190817" y="158724"/>
                  </a:lnTo>
                  <a:lnTo>
                    <a:pt x="221424" y="138074"/>
                  </a:lnTo>
                  <a:lnTo>
                    <a:pt x="258864" y="130492"/>
                  </a:lnTo>
                  <a:lnTo>
                    <a:pt x="296291" y="138074"/>
                  </a:lnTo>
                  <a:lnTo>
                    <a:pt x="326898" y="158724"/>
                  </a:lnTo>
                  <a:lnTo>
                    <a:pt x="347548" y="189344"/>
                  </a:lnTo>
                  <a:lnTo>
                    <a:pt x="355130" y="226771"/>
                  </a:lnTo>
                  <a:lnTo>
                    <a:pt x="355130" y="0"/>
                  </a:lnTo>
                  <a:lnTo>
                    <a:pt x="162585" y="0"/>
                  </a:lnTo>
                  <a:lnTo>
                    <a:pt x="119811" y="5905"/>
                  </a:lnTo>
                  <a:lnTo>
                    <a:pt x="81102" y="22504"/>
                  </a:lnTo>
                  <a:lnTo>
                    <a:pt x="48107" y="48120"/>
                  </a:lnTo>
                  <a:lnTo>
                    <a:pt x="22491" y="81114"/>
                  </a:lnTo>
                  <a:lnTo>
                    <a:pt x="5892" y="119824"/>
                  </a:lnTo>
                  <a:lnTo>
                    <a:pt x="0" y="162585"/>
                  </a:lnTo>
                  <a:lnTo>
                    <a:pt x="0" y="932776"/>
                  </a:lnTo>
                  <a:lnTo>
                    <a:pt x="5892" y="975537"/>
                  </a:lnTo>
                  <a:lnTo>
                    <a:pt x="22491" y="1014247"/>
                  </a:lnTo>
                  <a:lnTo>
                    <a:pt x="48107" y="1047254"/>
                  </a:lnTo>
                  <a:lnTo>
                    <a:pt x="81102" y="1072883"/>
                  </a:lnTo>
                  <a:lnTo>
                    <a:pt x="119811" y="1089482"/>
                  </a:lnTo>
                  <a:lnTo>
                    <a:pt x="162585" y="1095375"/>
                  </a:lnTo>
                  <a:lnTo>
                    <a:pt x="932776" y="1095375"/>
                  </a:lnTo>
                  <a:lnTo>
                    <a:pt x="975537" y="1089482"/>
                  </a:lnTo>
                  <a:lnTo>
                    <a:pt x="1014247" y="1072883"/>
                  </a:lnTo>
                  <a:lnTo>
                    <a:pt x="1047242" y="1047254"/>
                  </a:lnTo>
                  <a:lnTo>
                    <a:pt x="1072870" y="1014247"/>
                  </a:lnTo>
                  <a:lnTo>
                    <a:pt x="1089469" y="975537"/>
                  </a:lnTo>
                  <a:lnTo>
                    <a:pt x="1090942" y="964857"/>
                  </a:lnTo>
                  <a:lnTo>
                    <a:pt x="1095375" y="932776"/>
                  </a:lnTo>
                  <a:lnTo>
                    <a:pt x="1095375" y="386219"/>
                  </a:lnTo>
                  <a:lnTo>
                    <a:pt x="1095375" y="323037"/>
                  </a:lnTo>
                  <a:lnTo>
                    <a:pt x="1095375" y="162585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0D6EF0F-C399-53F5-2204-57A70A8E49DD}"/>
              </a:ext>
            </a:extLst>
          </p:cNvPr>
          <p:cNvSpPr txBox="1"/>
          <p:nvPr/>
        </p:nvSpPr>
        <p:spPr>
          <a:xfrm>
            <a:off x="6577888" y="4605629"/>
            <a:ext cx="8763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SimSun" panose="02010600030101010101" pitchFamily="2" charset="-122"/>
                <a:ea typeface="SimSun" panose="02010600030101010101" pitchFamily="2" charset="-122"/>
              </a:rPr>
              <a:t>Made By : Siddhant Jain</a:t>
            </a:r>
          </a:p>
          <a:p>
            <a:r>
              <a:rPr lang="en-IN" sz="3600" dirty="0">
                <a:latin typeface="SimSun" panose="02010600030101010101" pitchFamily="2" charset="-122"/>
                <a:ea typeface="SimSun" panose="02010600030101010101" pitchFamily="2" charset="-122"/>
              </a:rPr>
              <a:t>Enrolment No. – 23517058</a:t>
            </a:r>
          </a:p>
          <a:p>
            <a:r>
              <a:rPr lang="en-IN" sz="3600" dirty="0">
                <a:latin typeface="SimSun" panose="02010600030101010101" pitchFamily="2" charset="-122"/>
                <a:ea typeface="SimSun" panose="02010600030101010101" pitchFamily="2" charset="-122"/>
              </a:rPr>
              <a:t>Batch – BCA 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223</Words>
  <Application>Microsoft Office PowerPoint</Application>
  <PresentationFormat>Custom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SimSun</vt:lpstr>
      <vt:lpstr>Calibri</vt:lpstr>
      <vt:lpstr>Cambria</vt:lpstr>
      <vt:lpstr>Trebuchet MS</vt:lpstr>
      <vt:lpstr>Verdana</vt:lpstr>
      <vt:lpstr>Office Theme</vt:lpstr>
      <vt:lpstr>Ethical Behavior and SMART  Goals in the Workplace</vt:lpstr>
      <vt:lpstr>Introduction</vt:lpstr>
      <vt:lpstr>Understanding Ethical Behavior</vt:lpstr>
      <vt:lpstr>Setting SMART Goals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Ethical Behavior and SMART  Goals in the Workplace</dc:title>
  <cp:lastModifiedBy>Siddhant Jain</cp:lastModifiedBy>
  <cp:revision>1</cp:revision>
  <dcterms:created xsi:type="dcterms:W3CDTF">2024-02-29T15:12:39Z</dcterms:created>
  <dcterms:modified xsi:type="dcterms:W3CDTF">2024-02-29T15:17:47Z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2024-02-29T00:00:00Z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2024-02-29T00:00:00Z</vt:filetime>
  </property>
</Properties>
</file>