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sldIdLst>
    <p:sldId id="260"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8" d="100"/>
          <a:sy n="88" d="100"/>
        </p:scale>
        <p:origin x="494" y="62"/>
      </p:cViewPr>
      <p:guideLst>
        <p:guide orient="horz" pos="22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dirty="0"/>
          </a:p>
        </p:txBody>
      </p:sp>
      <p:grpSp>
        <p:nvGrpSpPr>
          <p:cNvPr id="68" name="Group 67">
            <a:extLst>
              <a:ext uri="{FF2B5EF4-FFF2-40B4-BE49-F238E27FC236}">
                <a16:creationId xmlns:a16="http://schemas.microsoft.com/office/drawing/2014/main"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a:extLst>
                  <a:ext uri="{FF2B5EF4-FFF2-40B4-BE49-F238E27FC236}">
                    <a16:creationId xmlns:a16="http://schemas.microsoft.com/office/drawing/2014/main"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a:extLst>
                  <a:ext uri="{FF2B5EF4-FFF2-40B4-BE49-F238E27FC236}">
                    <a16:creationId xmlns:a16="http://schemas.microsoft.com/office/drawing/2014/main"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a:extLst>
                  <a:ext uri="{FF2B5EF4-FFF2-40B4-BE49-F238E27FC236}">
                    <a16:creationId xmlns:a16="http://schemas.microsoft.com/office/drawing/2014/main"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a:extLst>
                  <a:ext uri="{FF2B5EF4-FFF2-40B4-BE49-F238E27FC236}">
                    <a16:creationId xmlns:a16="http://schemas.microsoft.com/office/drawing/2014/main"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a:extLst>
                  <a:ext uri="{FF2B5EF4-FFF2-40B4-BE49-F238E27FC236}">
                    <a16:creationId xmlns:a16="http://schemas.microsoft.com/office/drawing/2014/main"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a:extLst>
                  <a:ext uri="{FF2B5EF4-FFF2-40B4-BE49-F238E27FC236}">
                    <a16:creationId xmlns:a16="http://schemas.microsoft.com/office/drawing/2014/main"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a:extLst>
                  <a:ext uri="{FF2B5EF4-FFF2-40B4-BE49-F238E27FC236}">
                    <a16:creationId xmlns:a16="http://schemas.microsoft.com/office/drawing/2014/main"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a:extLst>
                  <a:ext uri="{FF2B5EF4-FFF2-40B4-BE49-F238E27FC236}">
                    <a16:creationId xmlns:a16="http://schemas.microsoft.com/office/drawing/2014/main"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a:extLst>
                  <a:ext uri="{FF2B5EF4-FFF2-40B4-BE49-F238E27FC236}">
                    <a16:creationId xmlns:a16="http://schemas.microsoft.com/office/drawing/2014/main"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a:extLst>
                  <a:ext uri="{FF2B5EF4-FFF2-40B4-BE49-F238E27FC236}">
                    <a16:creationId xmlns:a16="http://schemas.microsoft.com/office/drawing/2014/main"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 name="Group 69">
              <a:extLst>
                <a:ext uri="{FF2B5EF4-FFF2-40B4-BE49-F238E27FC236}">
                  <a16:creationId xmlns:a16="http://schemas.microsoft.com/office/drawing/2014/main"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Connector 71">
                <a:extLst>
                  <a:ext uri="{FF2B5EF4-FFF2-40B4-BE49-F238E27FC236}">
                    <a16:creationId xmlns:a16="http://schemas.microsoft.com/office/drawing/2014/main"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a:extLst>
                  <a:ext uri="{FF2B5EF4-FFF2-40B4-BE49-F238E27FC236}">
                    <a16:creationId xmlns:a16="http://schemas.microsoft.com/office/drawing/2014/main"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Freeform: Shape 87">
                <a:extLst>
                  <a:ext uri="{FF2B5EF4-FFF2-40B4-BE49-F238E27FC236}">
                    <a16:creationId xmlns:a16="http://schemas.microsoft.com/office/drawing/2014/main"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Freeform: Shape 88">
                <a:extLst>
                  <a:ext uri="{FF2B5EF4-FFF2-40B4-BE49-F238E27FC236}">
                    <a16:creationId xmlns:a16="http://schemas.microsoft.com/office/drawing/2014/main"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0" name="Straight Connector 89">
                <a:extLst>
                  <a:ext uri="{FF2B5EF4-FFF2-40B4-BE49-F238E27FC236}">
                    <a16:creationId xmlns:a16="http://schemas.microsoft.com/office/drawing/2014/main"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83890D28-DB65-4933-A998-F6D267BEDA98}"/>
              </a:ext>
            </a:extLst>
          </p:cNvPr>
          <p:cNvSpPr/>
          <p:nvPr userDrawn="1"/>
        </p:nvSpPr>
        <p:spPr>
          <a:xfrm>
            <a:off x="8746034" y="-17976"/>
            <a:ext cx="3445966" cy="2023537"/>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accent1">
              <a:alpha val="40000"/>
            </a:schemeClr>
          </a:solidFill>
          <a:ln w="2694" cap="flat">
            <a:noFill/>
            <a:prstDash val="solid"/>
            <a:miter/>
          </a:ln>
        </p:spPr>
        <p:txBody>
          <a:bodyPr rtlCol="0" anchor="ctr"/>
          <a:lstStyle/>
          <a:p>
            <a:endParaRPr lang="en-US" dirty="0"/>
          </a:p>
        </p:txBody>
      </p:sp>
      <p:grpSp>
        <p:nvGrpSpPr>
          <p:cNvPr id="116" name="Group 115">
            <a:extLst>
              <a:ext uri="{FF2B5EF4-FFF2-40B4-BE49-F238E27FC236}">
                <a16:creationId xmlns:a16="http://schemas.microsoft.com/office/drawing/2014/main" id="{6B8C0EA2-D1F6-48A7-9EE4-840E625B9C02}"/>
              </a:ext>
            </a:extLst>
          </p:cNvPr>
          <p:cNvGrpSpPr/>
          <p:nvPr userDrawn="1"/>
        </p:nvGrpSpPr>
        <p:grpSpPr>
          <a:xfrm>
            <a:off x="548226" y="342079"/>
            <a:ext cx="5440770" cy="6257605"/>
            <a:chOff x="548226" y="342079"/>
            <a:chExt cx="5440770" cy="6257605"/>
          </a:xfrm>
          <a:solidFill>
            <a:schemeClr val="accent2"/>
          </a:solidFill>
        </p:grpSpPr>
        <p:sp>
          <p:nvSpPr>
            <p:cNvPr id="2" name="Rectangle: Rounded Corners 1">
              <a:extLst>
                <a:ext uri="{FF2B5EF4-FFF2-40B4-BE49-F238E27FC236}">
                  <a16:creationId xmlns:a16="http://schemas.microsoft.com/office/drawing/2014/main" id="{94C0989A-B0CD-467C-8FFF-0322C8779616}"/>
                </a:ext>
              </a:extLst>
            </p:cNvPr>
            <p:cNvSpPr/>
            <p:nvPr userDrawn="1"/>
          </p:nvSpPr>
          <p:spPr>
            <a:xfrm>
              <a:off x="1417713" y="1769387"/>
              <a:ext cx="3472774" cy="3472774"/>
            </a:xfrm>
            <a:prstGeom prst="roundRect">
              <a:avLst>
                <a:gd name="adj" fmla="val 51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F32732B9-A675-4A92-B586-57210158DBB9}"/>
                </a:ext>
              </a:extLst>
            </p:cNvPr>
            <p:cNvGrpSpPr/>
            <p:nvPr userDrawn="1"/>
          </p:nvGrpSpPr>
          <p:grpSpPr>
            <a:xfrm>
              <a:off x="1266074" y="342079"/>
              <a:ext cx="3753546" cy="1535752"/>
              <a:chOff x="1373078" y="342079"/>
              <a:chExt cx="3753546" cy="1535752"/>
            </a:xfrm>
            <a:grpFill/>
          </p:grpSpPr>
          <p:sp>
            <p:nvSpPr>
              <p:cNvPr id="56" name="Freeform: Shape 55">
                <a:extLst>
                  <a:ext uri="{FF2B5EF4-FFF2-40B4-BE49-F238E27FC236}">
                    <a16:creationId xmlns:a16="http://schemas.microsoft.com/office/drawing/2014/main" id="{20BD9410-309C-4A73-BEB0-D4BD52253B38}"/>
                  </a:ext>
                </a:extLst>
              </p:cNvPr>
              <p:cNvSpPr/>
              <p:nvPr/>
            </p:nvSpPr>
            <p:spPr>
              <a:xfrm flipH="1">
                <a:off x="1945338" y="395212"/>
                <a:ext cx="546385" cy="1482619"/>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2D03E240-F54F-4508-9919-35CBB644B65F}"/>
                  </a:ext>
                </a:extLst>
              </p:cNvPr>
              <p:cNvSpPr/>
              <p:nvPr/>
            </p:nvSpPr>
            <p:spPr>
              <a:xfrm flipH="1">
                <a:off x="2788787" y="342079"/>
                <a:ext cx="130800" cy="1535752"/>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4BCF587F-187E-4163-89C2-718ECF77FD3C}"/>
                  </a:ext>
                </a:extLst>
              </p:cNvPr>
              <p:cNvSpPr/>
              <p:nvPr/>
            </p:nvSpPr>
            <p:spPr>
              <a:xfrm flipH="1">
                <a:off x="1373078" y="1091819"/>
                <a:ext cx="733965" cy="786012"/>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6C8E0D8C-4969-48C1-AF8C-64C51835A08D}"/>
                  </a:ext>
                </a:extLst>
              </p:cNvPr>
              <p:cNvSpPr/>
              <p:nvPr/>
            </p:nvSpPr>
            <p:spPr>
              <a:xfrm flipH="1">
                <a:off x="3557029" y="726738"/>
                <a:ext cx="453728" cy="1151093"/>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D6A9F20E-06D2-4CF8-8829-660897F0E83A}"/>
                  </a:ext>
                </a:extLst>
              </p:cNvPr>
              <p:cNvSpPr/>
              <p:nvPr/>
            </p:nvSpPr>
            <p:spPr>
              <a:xfrm flipH="1">
                <a:off x="3167873" y="933829"/>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0F604A6E-18E0-4969-8962-866B849B4290}"/>
                  </a:ext>
                </a:extLst>
              </p:cNvPr>
              <p:cNvSpPr/>
              <p:nvPr/>
            </p:nvSpPr>
            <p:spPr>
              <a:xfrm flipH="1">
                <a:off x="4378571" y="156600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C487069F-40F3-413B-832F-3CDD864EB5E2}"/>
                  </a:ext>
                </a:extLst>
              </p:cNvPr>
              <p:cNvSpPr/>
              <p:nvPr/>
            </p:nvSpPr>
            <p:spPr>
              <a:xfrm flipH="1">
                <a:off x="3982857" y="1418093"/>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dirty="0"/>
              </a:p>
            </p:txBody>
          </p:sp>
        </p:grpSp>
        <p:grpSp>
          <p:nvGrpSpPr>
            <p:cNvPr id="98" name="Group 97">
              <a:extLst>
                <a:ext uri="{FF2B5EF4-FFF2-40B4-BE49-F238E27FC236}">
                  <a16:creationId xmlns:a16="http://schemas.microsoft.com/office/drawing/2014/main" id="{0B142645-539F-4F9E-87F8-F01187B92CE8}"/>
                </a:ext>
              </a:extLst>
            </p:cNvPr>
            <p:cNvGrpSpPr/>
            <p:nvPr userDrawn="1"/>
          </p:nvGrpSpPr>
          <p:grpSpPr>
            <a:xfrm>
              <a:off x="1298308" y="5139374"/>
              <a:ext cx="3556005" cy="1460310"/>
              <a:chOff x="1405312" y="5139374"/>
              <a:chExt cx="3556005" cy="1460310"/>
            </a:xfrm>
            <a:grpFill/>
          </p:grpSpPr>
          <p:sp>
            <p:nvSpPr>
              <p:cNvPr id="53" name="Freeform: Shape 52">
                <a:extLst>
                  <a:ext uri="{FF2B5EF4-FFF2-40B4-BE49-F238E27FC236}">
                    <a16:creationId xmlns:a16="http://schemas.microsoft.com/office/drawing/2014/main" id="{EDF8925C-AF03-4D8D-84E6-10DC6DA03D95}"/>
                  </a:ext>
                </a:extLst>
              </p:cNvPr>
              <p:cNvSpPr/>
              <p:nvPr/>
            </p:nvSpPr>
            <p:spPr>
              <a:xfrm flipH="1">
                <a:off x="3177489" y="5139374"/>
                <a:ext cx="556980" cy="1460310"/>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238273A-1045-4A54-9A3E-66FF26456E9F}"/>
                  </a:ext>
                </a:extLst>
              </p:cNvPr>
              <p:cNvSpPr/>
              <p:nvPr/>
            </p:nvSpPr>
            <p:spPr>
              <a:xfrm flipH="1">
                <a:off x="3977908" y="5139374"/>
                <a:ext cx="525900" cy="133536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7AB48C8F-534D-420E-81DD-67A2CD1366C0}"/>
                  </a:ext>
                </a:extLst>
              </p:cNvPr>
              <p:cNvSpPr/>
              <p:nvPr/>
            </p:nvSpPr>
            <p:spPr>
              <a:xfrm flipH="1">
                <a:off x="3564028" y="5139374"/>
                <a:ext cx="133654" cy="1187379"/>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613A399E-CE85-4E9A-A82B-B91FC40A53F3}"/>
                  </a:ext>
                </a:extLst>
              </p:cNvPr>
              <p:cNvSpPr/>
              <p:nvPr/>
            </p:nvSpPr>
            <p:spPr>
              <a:xfrm flipH="1">
                <a:off x="4375310" y="5139374"/>
                <a:ext cx="586007" cy="738652"/>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899869F7-7F70-43EC-97C3-A531CD669C49}"/>
                  </a:ext>
                </a:extLst>
              </p:cNvPr>
              <p:cNvSpPr/>
              <p:nvPr/>
            </p:nvSpPr>
            <p:spPr>
              <a:xfrm flipH="1">
                <a:off x="1924341" y="5139374"/>
                <a:ext cx="576100" cy="1118127"/>
              </a:xfrm>
              <a:custGeom>
                <a:avLst/>
                <a:gdLst>
                  <a:gd name="connsiteX0" fmla="*/ 97540 w 576100"/>
                  <a:gd name="connsiteY0" fmla="*/ 19 h 1118127"/>
                  <a:gd name="connsiteX1" fmla="*/ 17276 w 576100"/>
                  <a:gd name="connsiteY1" fmla="*/ 19 h 1118127"/>
                  <a:gd name="connsiteX2" fmla="*/ 360 w 576100"/>
                  <a:gd name="connsiteY2" fmla="*/ 16936 h 1118127"/>
                  <a:gd name="connsiteX3" fmla="*/ 0 w 576100"/>
                  <a:gd name="connsiteY3" fmla="*/ 97199 h 1118127"/>
                  <a:gd name="connsiteX4" fmla="*/ 0 w 576100"/>
                  <a:gd name="connsiteY4" fmla="*/ 179982 h 1118127"/>
                  <a:gd name="connsiteX5" fmla="*/ 11517 w 576100"/>
                  <a:gd name="connsiteY5" fmla="*/ 191500 h 1118127"/>
                  <a:gd name="connsiteX6" fmla="*/ 49922 w 576100"/>
                  <a:gd name="connsiteY6" fmla="*/ 191650 h 1118127"/>
                  <a:gd name="connsiteX7" fmla="*/ 46244 w 576100"/>
                  <a:gd name="connsiteY7" fmla="*/ 192570 h 1118127"/>
                  <a:gd name="connsiteX8" fmla="*/ 43182 w 576100"/>
                  <a:gd name="connsiteY8" fmla="*/ 207687 h 1118127"/>
                  <a:gd name="connsiteX9" fmla="*/ 43496 w 576100"/>
                  <a:gd name="connsiteY9" fmla="*/ 1059632 h 1118127"/>
                  <a:gd name="connsiteX10" fmla="*/ 60140 w 576100"/>
                  <a:gd name="connsiteY10" fmla="*/ 1077988 h 1118127"/>
                  <a:gd name="connsiteX11" fmla="*/ 471203 w 576100"/>
                  <a:gd name="connsiteY11" fmla="*/ 1077988 h 1118127"/>
                  <a:gd name="connsiteX12" fmla="*/ 488789 w 576100"/>
                  <a:gd name="connsiteY12" fmla="*/ 1080147 h 1118127"/>
                  <a:gd name="connsiteX13" fmla="*/ 522076 w 576100"/>
                  <a:gd name="connsiteY13" fmla="*/ 1117220 h 1118127"/>
                  <a:gd name="connsiteX14" fmla="*/ 573890 w 576100"/>
                  <a:gd name="connsiteY14" fmla="*/ 1082307 h 1118127"/>
                  <a:gd name="connsiteX15" fmla="*/ 550967 w 576100"/>
                  <a:gd name="connsiteY15" fmla="*/ 1016440 h 1118127"/>
                  <a:gd name="connsiteX16" fmla="*/ 491615 w 576100"/>
                  <a:gd name="connsiteY16" fmla="*/ 1038036 h 1118127"/>
                  <a:gd name="connsiteX17" fmla="*/ 94369 w 576100"/>
                  <a:gd name="connsiteY17" fmla="*/ 1038396 h 1118127"/>
                  <a:gd name="connsiteX18" fmla="*/ 78039 w 576100"/>
                  <a:gd name="connsiteY18" fmla="*/ 1019680 h 1118127"/>
                  <a:gd name="connsiteX19" fmla="*/ 78039 w 576100"/>
                  <a:gd name="connsiteY19" fmla="*/ 211286 h 1118127"/>
                  <a:gd name="connsiteX20" fmla="*/ 76642 w 576100"/>
                  <a:gd name="connsiteY20" fmla="*/ 191755 h 1118127"/>
                  <a:gd name="connsiteX21" fmla="*/ 103299 w 576100"/>
                  <a:gd name="connsiteY21" fmla="*/ 191860 h 1118127"/>
                  <a:gd name="connsiteX22" fmla="*/ 114817 w 576100"/>
                  <a:gd name="connsiteY22" fmla="*/ 179982 h 1118127"/>
                  <a:gd name="connsiteX23" fmla="*/ 115177 w 576100"/>
                  <a:gd name="connsiteY23" fmla="*/ 97199 h 1118127"/>
                  <a:gd name="connsiteX24" fmla="*/ 114817 w 576100"/>
                  <a:gd name="connsiteY24" fmla="*/ 16936 h 1118127"/>
                  <a:gd name="connsiteX25" fmla="*/ 97540 w 576100"/>
                  <a:gd name="connsiteY25" fmla="*/ 19 h 111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6100" h="1118127">
                    <a:moveTo>
                      <a:pt x="97540" y="19"/>
                    </a:moveTo>
                    <a:cubicBezTo>
                      <a:pt x="70905" y="739"/>
                      <a:pt x="43911" y="739"/>
                      <a:pt x="17276" y="19"/>
                    </a:cubicBezTo>
                    <a:cubicBezTo>
                      <a:pt x="4679" y="-341"/>
                      <a:pt x="0" y="4338"/>
                      <a:pt x="360" y="16936"/>
                    </a:cubicBezTo>
                    <a:cubicBezTo>
                      <a:pt x="720" y="43570"/>
                      <a:pt x="360" y="70564"/>
                      <a:pt x="0" y="97199"/>
                    </a:cubicBezTo>
                    <a:cubicBezTo>
                      <a:pt x="0" y="124913"/>
                      <a:pt x="360" y="152627"/>
                      <a:pt x="0" y="179982"/>
                    </a:cubicBezTo>
                    <a:cubicBezTo>
                      <a:pt x="0" y="188980"/>
                      <a:pt x="2879" y="191500"/>
                      <a:pt x="11517" y="191500"/>
                    </a:cubicBezTo>
                    <a:lnTo>
                      <a:pt x="49922" y="191650"/>
                    </a:lnTo>
                    <a:lnTo>
                      <a:pt x="46244" y="192570"/>
                    </a:lnTo>
                    <a:cubicBezTo>
                      <a:pt x="43889" y="195449"/>
                      <a:pt x="43182" y="200308"/>
                      <a:pt x="43182" y="207687"/>
                    </a:cubicBezTo>
                    <a:cubicBezTo>
                      <a:pt x="43496" y="491668"/>
                      <a:pt x="43496" y="775651"/>
                      <a:pt x="43496" y="1059632"/>
                    </a:cubicBezTo>
                    <a:cubicBezTo>
                      <a:pt x="43496" y="1079428"/>
                      <a:pt x="40670" y="1077988"/>
                      <a:pt x="60140" y="1077988"/>
                    </a:cubicBezTo>
                    <a:cubicBezTo>
                      <a:pt x="197056" y="1077988"/>
                      <a:pt x="334287" y="1077988"/>
                      <a:pt x="471203" y="1077988"/>
                    </a:cubicBezTo>
                    <a:cubicBezTo>
                      <a:pt x="477170" y="1077988"/>
                      <a:pt x="483136" y="1076548"/>
                      <a:pt x="488789" y="1080147"/>
                    </a:cubicBezTo>
                    <a:cubicBezTo>
                      <a:pt x="492871" y="1100664"/>
                      <a:pt x="505119" y="1113981"/>
                      <a:pt x="522076" y="1117220"/>
                    </a:cubicBezTo>
                    <a:cubicBezTo>
                      <a:pt x="546884" y="1121899"/>
                      <a:pt x="566982" y="1108222"/>
                      <a:pt x="573890" y="1082307"/>
                    </a:cubicBezTo>
                    <a:cubicBezTo>
                      <a:pt x="580799" y="1055673"/>
                      <a:pt x="571064" y="1026879"/>
                      <a:pt x="550967" y="1016440"/>
                    </a:cubicBezTo>
                    <a:cubicBezTo>
                      <a:pt x="528671" y="1004923"/>
                      <a:pt x="505432" y="1013201"/>
                      <a:pt x="491615" y="1038036"/>
                    </a:cubicBezTo>
                    <a:cubicBezTo>
                      <a:pt x="359095" y="1038036"/>
                      <a:pt x="226889" y="1038396"/>
                      <a:pt x="94369" y="1038396"/>
                    </a:cubicBezTo>
                    <a:cubicBezTo>
                      <a:pt x="78039" y="1038396"/>
                      <a:pt x="78039" y="1038396"/>
                      <a:pt x="78039" y="1019680"/>
                    </a:cubicBezTo>
                    <a:cubicBezTo>
                      <a:pt x="78039" y="750095"/>
                      <a:pt x="78039" y="480871"/>
                      <a:pt x="78039" y="211286"/>
                    </a:cubicBezTo>
                    <a:lnTo>
                      <a:pt x="76642" y="191755"/>
                    </a:lnTo>
                    <a:lnTo>
                      <a:pt x="103299" y="191860"/>
                    </a:lnTo>
                    <a:cubicBezTo>
                      <a:pt x="112297" y="191860"/>
                      <a:pt x="114817" y="188620"/>
                      <a:pt x="114817" y="179982"/>
                    </a:cubicBezTo>
                    <a:cubicBezTo>
                      <a:pt x="114456" y="152268"/>
                      <a:pt x="114817" y="124553"/>
                      <a:pt x="115177" y="97199"/>
                    </a:cubicBezTo>
                    <a:cubicBezTo>
                      <a:pt x="115177" y="70564"/>
                      <a:pt x="114456" y="43570"/>
                      <a:pt x="114817" y="16936"/>
                    </a:cubicBezTo>
                    <a:cubicBezTo>
                      <a:pt x="115177" y="3978"/>
                      <a:pt x="110137" y="19"/>
                      <a:pt x="97540" y="19"/>
                    </a:cubicBezTo>
                    <a:close/>
                  </a:path>
                </a:pathLst>
              </a:custGeom>
              <a:grpFill/>
              <a:ln w="6599"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6585459A-FF7E-4A4B-B080-F4E91E9E8C31}"/>
                  </a:ext>
                </a:extLst>
              </p:cNvPr>
              <p:cNvSpPr/>
              <p:nvPr/>
            </p:nvSpPr>
            <p:spPr>
              <a:xfrm flipH="1">
                <a:off x="2778637" y="5139374"/>
                <a:ext cx="120656" cy="1100593"/>
              </a:xfrm>
              <a:custGeom>
                <a:avLst/>
                <a:gdLst>
                  <a:gd name="connsiteX0" fmla="*/ 102279 w 120656"/>
                  <a:gd name="connsiteY0" fmla="*/ 19 h 1100593"/>
                  <a:gd name="connsiteX1" fmla="*/ 22016 w 120656"/>
                  <a:gd name="connsiteY1" fmla="*/ 19 h 1100593"/>
                  <a:gd name="connsiteX2" fmla="*/ 4020 w 120656"/>
                  <a:gd name="connsiteY2" fmla="*/ 17656 h 1100593"/>
                  <a:gd name="connsiteX3" fmla="*/ 4020 w 120656"/>
                  <a:gd name="connsiteY3" fmla="*/ 96480 h 1100593"/>
                  <a:gd name="connsiteX4" fmla="*/ 4379 w 120656"/>
                  <a:gd name="connsiteY4" fmla="*/ 177823 h 1100593"/>
                  <a:gd name="connsiteX5" fmla="*/ 18417 w 120656"/>
                  <a:gd name="connsiteY5" fmla="*/ 191500 h 1100593"/>
                  <a:gd name="connsiteX6" fmla="*/ 57596 w 120656"/>
                  <a:gd name="connsiteY6" fmla="*/ 191500 h 1100593"/>
                  <a:gd name="connsiteX7" fmla="*/ 52440 w 120656"/>
                  <a:gd name="connsiteY7" fmla="*/ 193064 h 1100593"/>
                  <a:gd name="connsiteX8" fmla="*/ 49741 w 120656"/>
                  <a:gd name="connsiteY8" fmla="*/ 206606 h 1100593"/>
                  <a:gd name="connsiteX9" fmla="*/ 50100 w 120656"/>
                  <a:gd name="connsiteY9" fmla="*/ 975408 h 1100593"/>
                  <a:gd name="connsiteX10" fmla="*/ 34624 w 120656"/>
                  <a:gd name="connsiteY10" fmla="*/ 997004 h 1100593"/>
                  <a:gd name="connsiteX11" fmla="*/ 11948 w 120656"/>
                  <a:gd name="connsiteY11" fmla="*/ 1011761 h 1100593"/>
                  <a:gd name="connsiteX12" fmla="*/ 16627 w 120656"/>
                  <a:gd name="connsiteY12" fmla="*/ 1087705 h 1100593"/>
                  <a:gd name="connsiteX13" fmla="*/ 88253 w 120656"/>
                  <a:gd name="connsiteY13" fmla="*/ 1085905 h 1100593"/>
                  <a:gd name="connsiteX14" fmla="*/ 88613 w 120656"/>
                  <a:gd name="connsiteY14" fmla="*/ 1009241 h 1100593"/>
                  <a:gd name="connsiteX15" fmla="*/ 79974 w 120656"/>
                  <a:gd name="connsiteY15" fmla="*/ 984766 h 1100593"/>
                  <a:gd name="connsiteX16" fmla="*/ 79974 w 120656"/>
                  <a:gd name="connsiteY16" fmla="*/ 596766 h 1100593"/>
                  <a:gd name="connsiteX17" fmla="*/ 79974 w 120656"/>
                  <a:gd name="connsiteY17" fmla="*/ 204447 h 1100593"/>
                  <a:gd name="connsiteX18" fmla="*/ 77680 w 120656"/>
                  <a:gd name="connsiteY18" fmla="*/ 192929 h 1100593"/>
                  <a:gd name="connsiteX19" fmla="*/ 73441 w 120656"/>
                  <a:gd name="connsiteY19" fmla="*/ 191500 h 1100593"/>
                  <a:gd name="connsiteX20" fmla="*/ 105879 w 120656"/>
                  <a:gd name="connsiteY20" fmla="*/ 191500 h 1100593"/>
                  <a:gd name="connsiteX21" fmla="*/ 119916 w 120656"/>
                  <a:gd name="connsiteY21" fmla="*/ 177463 h 1100593"/>
                  <a:gd name="connsiteX22" fmla="*/ 120636 w 120656"/>
                  <a:gd name="connsiteY22" fmla="*/ 96120 h 1100593"/>
                  <a:gd name="connsiteX23" fmla="*/ 120636 w 120656"/>
                  <a:gd name="connsiteY23" fmla="*/ 19096 h 1100593"/>
                  <a:gd name="connsiteX24" fmla="*/ 102279 w 120656"/>
                  <a:gd name="connsiteY24" fmla="*/ 19 h 110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56" h="1100593">
                    <a:moveTo>
                      <a:pt x="102279" y="19"/>
                    </a:moveTo>
                    <a:cubicBezTo>
                      <a:pt x="75645" y="740"/>
                      <a:pt x="48651" y="740"/>
                      <a:pt x="22016" y="19"/>
                    </a:cubicBezTo>
                    <a:cubicBezTo>
                      <a:pt x="9059" y="-341"/>
                      <a:pt x="3660" y="4339"/>
                      <a:pt x="4020" y="17656"/>
                    </a:cubicBezTo>
                    <a:cubicBezTo>
                      <a:pt x="4740" y="43931"/>
                      <a:pt x="4020" y="70205"/>
                      <a:pt x="4020" y="96480"/>
                    </a:cubicBezTo>
                    <a:cubicBezTo>
                      <a:pt x="4379" y="123474"/>
                      <a:pt x="5100" y="150829"/>
                      <a:pt x="4379" y="177823"/>
                    </a:cubicBezTo>
                    <a:cubicBezTo>
                      <a:pt x="4020" y="188981"/>
                      <a:pt x="7979" y="191860"/>
                      <a:pt x="18417" y="191500"/>
                    </a:cubicBezTo>
                    <a:lnTo>
                      <a:pt x="57596" y="191500"/>
                    </a:lnTo>
                    <a:lnTo>
                      <a:pt x="52440" y="193064"/>
                    </a:lnTo>
                    <a:cubicBezTo>
                      <a:pt x="50191" y="195989"/>
                      <a:pt x="49741" y="200488"/>
                      <a:pt x="49741" y="206606"/>
                    </a:cubicBezTo>
                    <a:cubicBezTo>
                      <a:pt x="50100" y="462874"/>
                      <a:pt x="49741" y="719141"/>
                      <a:pt x="50100" y="975408"/>
                    </a:cubicBezTo>
                    <a:cubicBezTo>
                      <a:pt x="50100" y="987286"/>
                      <a:pt x="49381" y="995564"/>
                      <a:pt x="34624" y="997004"/>
                    </a:cubicBezTo>
                    <a:cubicBezTo>
                      <a:pt x="25266" y="997724"/>
                      <a:pt x="18067" y="1004562"/>
                      <a:pt x="11948" y="1011761"/>
                    </a:cubicBezTo>
                    <a:cubicBezTo>
                      <a:pt x="-5688" y="1033716"/>
                      <a:pt x="-3529" y="1068989"/>
                      <a:pt x="16627" y="1087705"/>
                    </a:cubicBezTo>
                    <a:cubicBezTo>
                      <a:pt x="36064" y="1105702"/>
                      <a:pt x="69897" y="1104622"/>
                      <a:pt x="88253" y="1085905"/>
                    </a:cubicBezTo>
                    <a:cubicBezTo>
                      <a:pt x="108048" y="1066109"/>
                      <a:pt x="109128" y="1029397"/>
                      <a:pt x="88613" y="1009241"/>
                    </a:cubicBezTo>
                    <a:cubicBezTo>
                      <a:pt x="81414" y="1001683"/>
                      <a:pt x="79974" y="994485"/>
                      <a:pt x="79974" y="984766"/>
                    </a:cubicBezTo>
                    <a:cubicBezTo>
                      <a:pt x="79974" y="855553"/>
                      <a:pt x="79974" y="725980"/>
                      <a:pt x="79974" y="596766"/>
                    </a:cubicBezTo>
                    <a:cubicBezTo>
                      <a:pt x="79974" y="466113"/>
                      <a:pt x="79974" y="335100"/>
                      <a:pt x="79974" y="204447"/>
                    </a:cubicBezTo>
                    <a:cubicBezTo>
                      <a:pt x="79974" y="199228"/>
                      <a:pt x="79614" y="195449"/>
                      <a:pt x="77680" y="192929"/>
                    </a:cubicBezTo>
                    <a:lnTo>
                      <a:pt x="73441" y="191500"/>
                    </a:lnTo>
                    <a:lnTo>
                      <a:pt x="105879" y="191500"/>
                    </a:lnTo>
                    <a:cubicBezTo>
                      <a:pt x="116677" y="191860"/>
                      <a:pt x="119916" y="188261"/>
                      <a:pt x="119916" y="177463"/>
                    </a:cubicBezTo>
                    <a:cubicBezTo>
                      <a:pt x="119916" y="150469"/>
                      <a:pt x="118116" y="123114"/>
                      <a:pt x="120636" y="96120"/>
                    </a:cubicBezTo>
                    <a:cubicBezTo>
                      <a:pt x="120636" y="70565"/>
                      <a:pt x="119916" y="45010"/>
                      <a:pt x="120636" y="19096"/>
                    </a:cubicBezTo>
                    <a:cubicBezTo>
                      <a:pt x="120995" y="5419"/>
                      <a:pt x="116677" y="-341"/>
                      <a:pt x="102279" y="19"/>
                    </a:cubicBezTo>
                    <a:close/>
                  </a:path>
                </a:pathLst>
              </a:custGeom>
              <a:grpFill/>
              <a:ln w="6599"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2C6A12CB-A937-425D-BCA3-A5BB1CB57193}"/>
                  </a:ext>
                </a:extLst>
              </p:cNvPr>
              <p:cNvSpPr/>
              <p:nvPr/>
            </p:nvSpPr>
            <p:spPr>
              <a:xfrm flipH="1">
                <a:off x="1405312" y="5139374"/>
                <a:ext cx="689866" cy="864745"/>
              </a:xfrm>
              <a:custGeom>
                <a:avLst/>
                <a:gdLst>
                  <a:gd name="connsiteX0" fmla="*/ 50409 w 689866"/>
                  <a:gd name="connsiteY0" fmla="*/ 189897 h 864745"/>
                  <a:gd name="connsiteX1" fmla="*/ 42131 w 689866"/>
                  <a:gd name="connsiteY1" fmla="*/ 205149 h 864745"/>
                  <a:gd name="connsiteX2" fmla="*/ 42131 w 689866"/>
                  <a:gd name="connsiteY2" fmla="*/ 505687 h 864745"/>
                  <a:gd name="connsiteX3" fmla="*/ 41771 w 689866"/>
                  <a:gd name="connsiteY3" fmla="*/ 803346 h 864745"/>
                  <a:gd name="connsiteX4" fmla="*/ 59768 w 689866"/>
                  <a:gd name="connsiteY4" fmla="*/ 822062 h 864745"/>
                  <a:gd name="connsiteX5" fmla="*/ 571582 w 689866"/>
                  <a:gd name="connsiteY5" fmla="*/ 821702 h 864745"/>
                  <a:gd name="connsiteX6" fmla="*/ 591018 w 689866"/>
                  <a:gd name="connsiteY6" fmla="*/ 833580 h 864745"/>
                  <a:gd name="connsiteX7" fmla="*/ 648966 w 689866"/>
                  <a:gd name="connsiteY7" fmla="*/ 863814 h 864745"/>
                  <a:gd name="connsiteX8" fmla="*/ 689638 w 689866"/>
                  <a:gd name="connsiteY8" fmla="*/ 816663 h 864745"/>
                  <a:gd name="connsiteX9" fmla="*/ 656525 w 689866"/>
                  <a:gd name="connsiteY9" fmla="*/ 760874 h 864745"/>
                  <a:gd name="connsiteX10" fmla="*/ 595338 w 689866"/>
                  <a:gd name="connsiteY10" fmla="*/ 781390 h 864745"/>
                  <a:gd name="connsiteX11" fmla="*/ 575542 w 689866"/>
                  <a:gd name="connsiteY11" fmla="*/ 791828 h 864745"/>
                  <a:gd name="connsiteX12" fmla="*/ 88201 w 689866"/>
                  <a:gd name="connsiteY12" fmla="*/ 791828 h 864745"/>
                  <a:gd name="connsiteX13" fmla="*/ 71645 w 689866"/>
                  <a:gd name="connsiteY13" fmla="*/ 774552 h 864745"/>
                  <a:gd name="connsiteX14" fmla="*/ 72005 w 689866"/>
                  <a:gd name="connsiteY14" fmla="*/ 210187 h 864745"/>
                  <a:gd name="connsiteX15" fmla="*/ 72005 w 689866"/>
                  <a:gd name="connsiteY15" fmla="*/ 197230 h 864745"/>
                  <a:gd name="connsiteX16" fmla="*/ 68405 w 689866"/>
                  <a:gd name="connsiteY16" fmla="*/ 190031 h 864745"/>
                  <a:gd name="connsiteX17" fmla="*/ 50409 w 689866"/>
                  <a:gd name="connsiteY17" fmla="*/ 189897 h 864745"/>
                  <a:gd name="connsiteX18" fmla="*/ 100079 w 689866"/>
                  <a:gd name="connsiteY18" fmla="*/ 0 h 864745"/>
                  <a:gd name="connsiteX19" fmla="*/ 14057 w 689866"/>
                  <a:gd name="connsiteY19" fmla="*/ 0 h 864745"/>
                  <a:gd name="connsiteX20" fmla="*/ 19 w 689866"/>
                  <a:gd name="connsiteY20" fmla="*/ 14037 h 864745"/>
                  <a:gd name="connsiteX21" fmla="*/ 739 w 689866"/>
                  <a:gd name="connsiteY21" fmla="*/ 95381 h 864745"/>
                  <a:gd name="connsiteX22" fmla="*/ 2899 w 689866"/>
                  <a:gd name="connsiteY22" fmla="*/ 114097 h 864745"/>
                  <a:gd name="connsiteX23" fmla="*/ 2899 w 689866"/>
                  <a:gd name="connsiteY23" fmla="*/ 175284 h 864745"/>
                  <a:gd name="connsiteX24" fmla="*/ 16576 w 689866"/>
                  <a:gd name="connsiteY24" fmla="*/ 189321 h 864745"/>
                  <a:gd name="connsiteX25" fmla="*/ 112676 w 689866"/>
                  <a:gd name="connsiteY25" fmla="*/ 188601 h 864745"/>
                  <a:gd name="connsiteX26" fmla="*/ 114116 w 689866"/>
                  <a:gd name="connsiteY26" fmla="*/ 15477 h 864745"/>
                  <a:gd name="connsiteX27" fmla="*/ 100079 w 689866"/>
                  <a:gd name="connsiteY27" fmla="*/ 0 h 8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9866" h="864745">
                    <a:moveTo>
                      <a:pt x="50409" y="189897"/>
                    </a:moveTo>
                    <a:cubicBezTo>
                      <a:pt x="45460" y="192731"/>
                      <a:pt x="42131" y="198130"/>
                      <a:pt x="42131" y="205149"/>
                    </a:cubicBezTo>
                    <a:cubicBezTo>
                      <a:pt x="42131" y="305208"/>
                      <a:pt x="42131" y="405628"/>
                      <a:pt x="42131" y="505687"/>
                    </a:cubicBezTo>
                    <a:cubicBezTo>
                      <a:pt x="42131" y="605027"/>
                      <a:pt x="42491" y="704006"/>
                      <a:pt x="41771" y="803346"/>
                    </a:cubicBezTo>
                    <a:cubicBezTo>
                      <a:pt x="41771" y="817743"/>
                      <a:pt x="44650" y="822062"/>
                      <a:pt x="59768" y="822062"/>
                    </a:cubicBezTo>
                    <a:cubicBezTo>
                      <a:pt x="230372" y="821342"/>
                      <a:pt x="400977" y="821702"/>
                      <a:pt x="571582" y="821702"/>
                    </a:cubicBezTo>
                    <a:cubicBezTo>
                      <a:pt x="580940" y="821702"/>
                      <a:pt x="587059" y="822422"/>
                      <a:pt x="591018" y="833580"/>
                    </a:cubicBezTo>
                    <a:cubicBezTo>
                      <a:pt x="599296" y="857335"/>
                      <a:pt x="621972" y="868133"/>
                      <a:pt x="648966" y="863814"/>
                    </a:cubicBezTo>
                    <a:cubicBezTo>
                      <a:pt x="671282" y="860214"/>
                      <a:pt x="687478" y="841498"/>
                      <a:pt x="689638" y="816663"/>
                    </a:cubicBezTo>
                    <a:cubicBezTo>
                      <a:pt x="691798" y="790388"/>
                      <a:pt x="678480" y="768433"/>
                      <a:pt x="656525" y="760874"/>
                    </a:cubicBezTo>
                    <a:cubicBezTo>
                      <a:pt x="632770" y="752956"/>
                      <a:pt x="607215" y="760515"/>
                      <a:pt x="595338" y="781390"/>
                    </a:cubicBezTo>
                    <a:cubicBezTo>
                      <a:pt x="590298" y="790029"/>
                      <a:pt x="584899" y="791828"/>
                      <a:pt x="575542" y="791828"/>
                    </a:cubicBezTo>
                    <a:cubicBezTo>
                      <a:pt x="413215" y="791468"/>
                      <a:pt x="250888" y="791468"/>
                      <a:pt x="88201" y="791828"/>
                    </a:cubicBezTo>
                    <a:cubicBezTo>
                      <a:pt x="74164" y="791828"/>
                      <a:pt x="71645" y="787509"/>
                      <a:pt x="71645" y="774552"/>
                    </a:cubicBezTo>
                    <a:cubicBezTo>
                      <a:pt x="72005" y="586310"/>
                      <a:pt x="72005" y="398069"/>
                      <a:pt x="72005" y="210187"/>
                    </a:cubicBezTo>
                    <a:cubicBezTo>
                      <a:pt x="72005" y="205869"/>
                      <a:pt x="72005" y="201550"/>
                      <a:pt x="72005" y="197230"/>
                    </a:cubicBezTo>
                    <a:cubicBezTo>
                      <a:pt x="72005" y="194351"/>
                      <a:pt x="71645" y="191471"/>
                      <a:pt x="68405" y="190031"/>
                    </a:cubicBezTo>
                    <a:cubicBezTo>
                      <a:pt x="61927" y="186792"/>
                      <a:pt x="55358" y="187062"/>
                      <a:pt x="50409" y="189897"/>
                    </a:cubicBezTo>
                    <a:close/>
                    <a:moveTo>
                      <a:pt x="100079" y="0"/>
                    </a:moveTo>
                    <a:cubicBezTo>
                      <a:pt x="71285" y="360"/>
                      <a:pt x="42851" y="360"/>
                      <a:pt x="14057" y="0"/>
                    </a:cubicBezTo>
                    <a:cubicBezTo>
                      <a:pt x="4339" y="0"/>
                      <a:pt x="-341" y="4319"/>
                      <a:pt x="19" y="14037"/>
                    </a:cubicBezTo>
                    <a:cubicBezTo>
                      <a:pt x="379" y="41032"/>
                      <a:pt x="379" y="68386"/>
                      <a:pt x="739" y="95381"/>
                    </a:cubicBezTo>
                    <a:cubicBezTo>
                      <a:pt x="3618" y="101499"/>
                      <a:pt x="2899" y="107618"/>
                      <a:pt x="2899" y="114097"/>
                    </a:cubicBezTo>
                    <a:cubicBezTo>
                      <a:pt x="2899" y="134612"/>
                      <a:pt x="3259" y="154768"/>
                      <a:pt x="2899" y="175284"/>
                    </a:cubicBezTo>
                    <a:cubicBezTo>
                      <a:pt x="2899" y="185362"/>
                      <a:pt x="6498" y="189681"/>
                      <a:pt x="16576" y="189321"/>
                    </a:cubicBezTo>
                    <a:cubicBezTo>
                      <a:pt x="48609" y="188961"/>
                      <a:pt x="80643" y="188961"/>
                      <a:pt x="112676" y="188601"/>
                    </a:cubicBezTo>
                    <a:cubicBezTo>
                      <a:pt x="113036" y="131013"/>
                      <a:pt x="113396" y="73065"/>
                      <a:pt x="114116" y="15477"/>
                    </a:cubicBezTo>
                    <a:cubicBezTo>
                      <a:pt x="114116" y="5399"/>
                      <a:pt x="111237" y="0"/>
                      <a:pt x="100079" y="0"/>
                    </a:cubicBezTo>
                    <a:close/>
                  </a:path>
                </a:pathLst>
              </a:custGeom>
              <a:grpFill/>
              <a:ln w="6599" cap="flat">
                <a:noFill/>
                <a:prstDash val="solid"/>
                <a:miter/>
              </a:ln>
            </p:spPr>
            <p:txBody>
              <a:bodyPr rtlCol="0" anchor="ctr"/>
              <a:lstStyle/>
              <a:p>
                <a:endParaRPr lang="en-US" dirty="0"/>
              </a:p>
            </p:txBody>
          </p:sp>
        </p:grpSp>
        <p:grpSp>
          <p:nvGrpSpPr>
            <p:cNvPr id="97" name="Group 96">
              <a:extLst>
                <a:ext uri="{FF2B5EF4-FFF2-40B4-BE49-F238E27FC236}">
                  <a16:creationId xmlns:a16="http://schemas.microsoft.com/office/drawing/2014/main" id="{71F5C56A-4D65-45BB-ADFB-4902606EA2E5}"/>
                </a:ext>
              </a:extLst>
            </p:cNvPr>
            <p:cNvGrpSpPr/>
            <p:nvPr userDrawn="1"/>
          </p:nvGrpSpPr>
          <p:grpSpPr>
            <a:xfrm>
              <a:off x="548226" y="1602802"/>
              <a:ext cx="944002" cy="3757883"/>
              <a:chOff x="655230" y="1602802"/>
              <a:chExt cx="944002" cy="3757883"/>
            </a:xfrm>
            <a:grpFill/>
          </p:grpSpPr>
          <p:sp>
            <p:nvSpPr>
              <p:cNvPr id="54" name="Freeform: Shape 53">
                <a:extLst>
                  <a:ext uri="{FF2B5EF4-FFF2-40B4-BE49-F238E27FC236}">
                    <a16:creationId xmlns:a16="http://schemas.microsoft.com/office/drawing/2014/main" id="{14CFE449-955F-4128-94F3-2CACBE8BB46B}"/>
                  </a:ext>
                </a:extLst>
              </p:cNvPr>
              <p:cNvSpPr/>
              <p:nvPr userDrawn="1"/>
            </p:nvSpPr>
            <p:spPr>
              <a:xfrm flipH="1">
                <a:off x="830109" y="3005304"/>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C36CAA8C-CBDE-4BC9-ADAC-9B9B329BE1DC}"/>
                  </a:ext>
                </a:extLst>
              </p:cNvPr>
              <p:cNvSpPr/>
              <p:nvPr userDrawn="1"/>
            </p:nvSpPr>
            <p:spPr>
              <a:xfrm flipH="1">
                <a:off x="955830" y="4190397"/>
                <a:ext cx="643402" cy="634359"/>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9FE059B7-412E-4650-8EF3-9B138089D6F0}"/>
                  </a:ext>
                </a:extLst>
              </p:cNvPr>
              <p:cNvSpPr/>
              <p:nvPr userDrawn="1"/>
            </p:nvSpPr>
            <p:spPr>
              <a:xfrm rot="16200000" flipH="1">
                <a:off x="1069293" y="182091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76DA1E9E-C3EF-4052-B739-AB5261881BA3}"/>
                  </a:ext>
                </a:extLst>
              </p:cNvPr>
              <p:cNvSpPr/>
              <p:nvPr userDrawn="1"/>
            </p:nvSpPr>
            <p:spPr>
              <a:xfrm rot="16200000" flipH="1">
                <a:off x="1120766" y="2289790"/>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9AE258E7-1627-4F85-BE58-CE26AE080072}"/>
                  </a:ext>
                </a:extLst>
              </p:cNvPr>
              <p:cNvSpPr/>
              <p:nvPr userDrawn="1"/>
            </p:nvSpPr>
            <p:spPr>
              <a:xfrm flipH="1">
                <a:off x="830109" y="3801796"/>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388BC822-45B5-4649-B16E-C559A55EB449}"/>
                  </a:ext>
                </a:extLst>
              </p:cNvPr>
              <p:cNvSpPr/>
              <p:nvPr userDrawn="1"/>
            </p:nvSpPr>
            <p:spPr>
              <a:xfrm rot="16200000" flipH="1">
                <a:off x="1066573" y="3025173"/>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F81BE720-6521-4FDD-8C3B-B24385FF18AE}"/>
                  </a:ext>
                </a:extLst>
              </p:cNvPr>
              <p:cNvSpPr/>
              <p:nvPr userDrawn="1"/>
            </p:nvSpPr>
            <p:spPr>
              <a:xfrm rot="5400000" flipH="1" flipV="1">
                <a:off x="1069293" y="483074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dirty="0"/>
              </a:p>
            </p:txBody>
          </p:sp>
        </p:grpSp>
        <p:grpSp>
          <p:nvGrpSpPr>
            <p:cNvPr id="99" name="Group 98">
              <a:extLst>
                <a:ext uri="{FF2B5EF4-FFF2-40B4-BE49-F238E27FC236}">
                  <a16:creationId xmlns:a16="http://schemas.microsoft.com/office/drawing/2014/main" id="{A41B19ED-3589-4DE1-A150-B99140988B50}"/>
                </a:ext>
              </a:extLst>
            </p:cNvPr>
            <p:cNvGrpSpPr/>
            <p:nvPr userDrawn="1"/>
          </p:nvGrpSpPr>
          <p:grpSpPr>
            <a:xfrm>
              <a:off x="4782728" y="2208743"/>
              <a:ext cx="1206268" cy="3147897"/>
              <a:chOff x="4889732" y="2208743"/>
              <a:chExt cx="1206268" cy="3147897"/>
            </a:xfrm>
            <a:grpFill/>
          </p:grpSpPr>
          <p:sp>
            <p:nvSpPr>
              <p:cNvPr id="55" name="Freeform: Shape 54">
                <a:extLst>
                  <a:ext uri="{FF2B5EF4-FFF2-40B4-BE49-F238E27FC236}">
                    <a16:creationId xmlns:a16="http://schemas.microsoft.com/office/drawing/2014/main" id="{F8C970CA-0C4B-42C4-B0C7-EB4872CFDF25}"/>
                  </a:ext>
                </a:extLst>
              </p:cNvPr>
              <p:cNvSpPr/>
              <p:nvPr userDrawn="1"/>
            </p:nvSpPr>
            <p:spPr>
              <a:xfrm flipH="1">
                <a:off x="4889732" y="2408235"/>
                <a:ext cx="1206268" cy="720041"/>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8F1CF96-44F7-4DA4-BD14-9FC77FB267D1}"/>
                  </a:ext>
                </a:extLst>
              </p:cNvPr>
              <p:cNvSpPr/>
              <p:nvPr userDrawn="1"/>
            </p:nvSpPr>
            <p:spPr>
              <a:xfrm flipH="1">
                <a:off x="4889732" y="3803842"/>
                <a:ext cx="862897" cy="590574"/>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975FF321-0579-4300-A5D4-D86907C5E8EE}"/>
                  </a:ext>
                </a:extLst>
              </p:cNvPr>
              <p:cNvSpPr/>
              <p:nvPr userDrawn="1"/>
            </p:nvSpPr>
            <p:spPr>
              <a:xfrm flipH="1">
                <a:off x="4889732" y="2618015"/>
                <a:ext cx="898091" cy="123739"/>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F97C3A21-57B5-4F03-B5FB-EB7FA22E9BC3}"/>
                  </a:ext>
                </a:extLst>
              </p:cNvPr>
              <p:cNvSpPr/>
              <p:nvPr userDrawn="1"/>
            </p:nvSpPr>
            <p:spPr>
              <a:xfrm rot="10800000" flipH="1">
                <a:off x="4889732" y="220874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56A5EE0E-5C86-491E-BBE5-EA1C72574F59}"/>
                  </a:ext>
                </a:extLst>
              </p:cNvPr>
              <p:cNvSpPr/>
              <p:nvPr userDrawn="1"/>
            </p:nvSpPr>
            <p:spPr>
              <a:xfrm rot="5400000" flipH="1">
                <a:off x="4671618" y="4826701"/>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0ED86755-4944-466C-9C5F-565B01B373F1}"/>
                  </a:ext>
                </a:extLst>
              </p:cNvPr>
              <p:cNvSpPr/>
              <p:nvPr userDrawn="1"/>
            </p:nvSpPr>
            <p:spPr>
              <a:xfrm rot="5400000" flipH="1">
                <a:off x="4871004" y="4236381"/>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E12B85CB-70EC-4332-BCC8-F3BF560859B1}"/>
                  </a:ext>
                </a:extLst>
              </p:cNvPr>
              <p:cNvSpPr/>
              <p:nvPr userDrawn="1"/>
            </p:nvSpPr>
            <p:spPr>
              <a:xfrm rot="10800000" flipH="1">
                <a:off x="4889732" y="341909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dirty="0"/>
              </a:p>
            </p:txBody>
          </p:sp>
        </p:grpSp>
      </p:grpSp>
      <p:sp>
        <p:nvSpPr>
          <p:cNvPr id="114" name="Picture Placeholder 113">
            <a:extLst>
              <a:ext uri="{FF2B5EF4-FFF2-40B4-BE49-F238E27FC236}">
                <a16:creationId xmlns:a16="http://schemas.microsoft.com/office/drawing/2014/main" id="{EB32F77A-E2C8-4CFE-A33D-776108CB3713}"/>
              </a:ext>
            </a:extLst>
          </p:cNvPr>
          <p:cNvSpPr>
            <a:spLocks noGrp="1"/>
          </p:cNvSpPr>
          <p:nvPr>
            <p:ph type="pic" sz="quarter" idx="11" hasCustomPrompt="1"/>
          </p:nvPr>
        </p:nvSpPr>
        <p:spPr>
          <a:xfrm>
            <a:off x="1645340" y="1997014"/>
            <a:ext cx="3017520" cy="3017520"/>
          </a:xfrm>
          <a:custGeom>
            <a:avLst/>
            <a:gdLst>
              <a:gd name="connsiteX0" fmla="*/ 162463 w 3017520"/>
              <a:gd name="connsiteY0" fmla="*/ 0 h 3017520"/>
              <a:gd name="connsiteX1" fmla="*/ 2855057 w 3017520"/>
              <a:gd name="connsiteY1" fmla="*/ 0 h 3017520"/>
              <a:gd name="connsiteX2" fmla="*/ 3017520 w 3017520"/>
              <a:gd name="connsiteY2" fmla="*/ 162463 h 3017520"/>
              <a:gd name="connsiteX3" fmla="*/ 3017520 w 3017520"/>
              <a:gd name="connsiteY3" fmla="*/ 2855057 h 3017520"/>
              <a:gd name="connsiteX4" fmla="*/ 2855057 w 3017520"/>
              <a:gd name="connsiteY4" fmla="*/ 3017520 h 3017520"/>
              <a:gd name="connsiteX5" fmla="*/ 162463 w 3017520"/>
              <a:gd name="connsiteY5" fmla="*/ 3017520 h 3017520"/>
              <a:gd name="connsiteX6" fmla="*/ 0 w 3017520"/>
              <a:gd name="connsiteY6" fmla="*/ 2855057 h 3017520"/>
              <a:gd name="connsiteX7" fmla="*/ 0 w 3017520"/>
              <a:gd name="connsiteY7" fmla="*/ 162463 h 3017520"/>
              <a:gd name="connsiteX8" fmla="*/ 162463 w 3017520"/>
              <a:gd name="connsiteY8" fmla="*/ 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3017520">
                <a:moveTo>
                  <a:pt x="162463" y="0"/>
                </a:moveTo>
                <a:lnTo>
                  <a:pt x="2855057" y="0"/>
                </a:lnTo>
                <a:cubicBezTo>
                  <a:pt x="2944783" y="0"/>
                  <a:pt x="3017520" y="72737"/>
                  <a:pt x="3017520" y="162463"/>
                </a:cubicBezTo>
                <a:lnTo>
                  <a:pt x="3017520" y="2855057"/>
                </a:lnTo>
                <a:cubicBezTo>
                  <a:pt x="3017520" y="2944783"/>
                  <a:pt x="2944783" y="3017520"/>
                  <a:pt x="2855057" y="3017520"/>
                </a:cubicBezTo>
                <a:lnTo>
                  <a:pt x="162463" y="3017520"/>
                </a:lnTo>
                <a:cubicBezTo>
                  <a:pt x="72737" y="3017520"/>
                  <a:pt x="0" y="2944783"/>
                  <a:pt x="0" y="2855057"/>
                </a:cubicBezTo>
                <a:lnTo>
                  <a:pt x="0" y="162463"/>
                </a:lnTo>
                <a:cubicBezTo>
                  <a:pt x="0" y="72737"/>
                  <a:pt x="72737" y="0"/>
                  <a:pt x="162463"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45" name="그림 개체 틀 2">
            <a:extLst>
              <a:ext uri="{FF2B5EF4-FFF2-40B4-BE49-F238E27FC236}">
                <a16:creationId xmlns:a16="http://schemas.microsoft.com/office/drawing/2014/main" id="{F4ED8358-82BF-4BDB-9FF6-4C88568C9870}"/>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660649BC-ADBF-454F-8CD4-164F22332A8C}"/>
              </a:ext>
            </a:extLst>
          </p:cNvPr>
          <p:cNvSpPr/>
          <p:nvPr userDrawn="1"/>
        </p:nvSpPr>
        <p:spPr>
          <a:xfrm>
            <a:off x="4019341" y="1301929"/>
            <a:ext cx="7867858" cy="5029200"/>
          </a:xfrm>
          <a:prstGeom prst="frame">
            <a:avLst>
              <a:gd name="adj1" fmla="val 9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그림 개체 틀 2">
            <a:extLst>
              <a:ext uri="{FF2B5EF4-FFF2-40B4-BE49-F238E27FC236}">
                <a16:creationId xmlns:a16="http://schemas.microsoft.com/office/drawing/2014/main" id="{8214A0F0-2F7C-4223-B283-6A1CA913880E}"/>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4" name="그림 개체 틀 2">
            <a:extLst>
              <a:ext uri="{FF2B5EF4-FFF2-40B4-BE49-F238E27FC236}">
                <a16:creationId xmlns:a16="http://schemas.microsoft.com/office/drawing/2014/main" id="{5A5E9409-B20A-489B-A759-D773202358E2}"/>
              </a:ext>
            </a:extLst>
          </p:cNvPr>
          <p:cNvSpPr>
            <a:spLocks noGrp="1"/>
          </p:cNvSpPr>
          <p:nvPr>
            <p:ph type="pic" sz="quarter" idx="15" hasCustomPrompt="1"/>
          </p:nvPr>
        </p:nvSpPr>
        <p:spPr>
          <a:xfrm>
            <a:off x="2116183" y="2023797"/>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44528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80" r:id="rId7"/>
    <p:sldLayoutId id="2147483681" r:id="rId8"/>
    <p:sldLayoutId id="2147483682" r:id="rId9"/>
    <p:sldLayoutId id="2147483684" r:id="rId10"/>
    <p:sldLayoutId id="2147483686" r:id="rId11"/>
    <p:sldLayoutId id="2147483687" r:id="rId12"/>
    <p:sldLayoutId id="2147483688" r:id="rId13"/>
    <p:sldLayoutId id="2147483671" r:id="rId14"/>
    <p:sldLayoutId id="214748367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E75E3-1F1C-4574-AD70-C9D12DED4F64}"/>
              </a:ext>
            </a:extLst>
          </p:cNvPr>
          <p:cNvSpPr txBox="1"/>
          <p:nvPr/>
        </p:nvSpPr>
        <p:spPr>
          <a:xfrm>
            <a:off x="6526379" y="1252349"/>
            <a:ext cx="2663673" cy="358560"/>
          </a:xfrm>
          <a:prstGeom prst="rect">
            <a:avLst/>
          </a:prstGeom>
          <a:solidFill>
            <a:schemeClr val="accent3"/>
          </a:solidFill>
        </p:spPr>
        <p:txBody>
          <a:bodyPr wrap="square" lIns="36000" tIns="0" rIns="36000" bIns="0" rtlCol="0">
            <a:spAutoFit/>
          </a:bodyPr>
          <a:lstStyle/>
          <a:p>
            <a:pPr>
              <a:lnSpc>
                <a:spcPts val="3000"/>
              </a:lnSpc>
            </a:pPr>
            <a:r>
              <a:rPr lang="en-US" altLang="ko-KR" sz="2400" dirty="0" smtClean="0">
                <a:solidFill>
                  <a:schemeClr val="bg1"/>
                </a:solidFill>
              </a:rPr>
              <a:t>Siddhant Joshi</a:t>
            </a:r>
          </a:p>
        </p:txBody>
      </p:sp>
      <p:sp>
        <p:nvSpPr>
          <p:cNvPr id="7" name="직사각형 3">
            <a:extLst>
              <a:ext uri="{FF2B5EF4-FFF2-40B4-BE49-F238E27FC236}">
                <a16:creationId xmlns:a16="http://schemas.microsoft.com/office/drawing/2014/main" id="{13083A27-9042-43CC-96E0-E3E3FF8792B5}"/>
              </a:ext>
            </a:extLst>
          </p:cNvPr>
          <p:cNvSpPr/>
          <p:nvPr/>
        </p:nvSpPr>
        <p:spPr>
          <a:xfrm>
            <a:off x="6340582" y="326151"/>
            <a:ext cx="3944141" cy="923330"/>
          </a:xfrm>
          <a:prstGeom prst="rect">
            <a:avLst/>
          </a:prstGeom>
        </p:spPr>
        <p:txBody>
          <a:bodyPr wrap="square">
            <a:spAutoFit/>
          </a:bodyPr>
          <a:lstStyle/>
          <a:p>
            <a:r>
              <a:rPr lang="en-US" altLang="ko-KR" sz="5400" b="1" dirty="0" smtClean="0">
                <a:solidFill>
                  <a:schemeClr val="accent3"/>
                </a:solidFill>
              </a:rPr>
              <a:t>USB </a:t>
            </a:r>
            <a:r>
              <a:rPr lang="en-US" altLang="ko-KR" sz="5400" b="1" dirty="0" smtClean="0">
                <a:solidFill>
                  <a:schemeClr val="tx1">
                    <a:lumMod val="75000"/>
                    <a:lumOff val="25000"/>
                  </a:schemeClr>
                </a:solidFill>
                <a:latin typeface="+mj-lt"/>
              </a:rPr>
              <a:t>Tester</a:t>
            </a:r>
            <a:endParaRPr lang="ko-KR" altLang="en-US" sz="5400" dirty="0">
              <a:solidFill>
                <a:schemeClr val="accent3"/>
              </a:solidFill>
              <a:latin typeface="+mj-lt"/>
            </a:endParaRPr>
          </a:p>
        </p:txBody>
      </p:sp>
      <p:pic>
        <p:nvPicPr>
          <p:cNvPr id="15" name="Picture Placeholder 14"/>
          <p:cNvPicPr>
            <a:picLocks noGrp="1" noChangeAspect="1"/>
          </p:cNvPicPr>
          <p:nvPr>
            <p:ph type="pic" sz="quarter" idx="11"/>
          </p:nvPr>
        </p:nvPicPr>
        <p:blipFill rotWithShape="1">
          <a:blip r:embed="rId2" cstate="print">
            <a:extLst>
              <a:ext uri="{28A0092B-C50C-407E-A947-70E740481C1C}">
                <a14:useLocalDpi xmlns:a14="http://schemas.microsoft.com/office/drawing/2010/main" val="0"/>
              </a:ext>
            </a:extLst>
          </a:blip>
          <a:srcRect t="-17510" b="-17510"/>
          <a:stretch/>
        </p:blipFill>
        <p:spPr/>
      </p:pic>
      <p:grpSp>
        <p:nvGrpSpPr>
          <p:cNvPr id="14" name="Group 13"/>
          <p:cNvGrpSpPr/>
          <p:nvPr/>
        </p:nvGrpSpPr>
        <p:grpSpPr>
          <a:xfrm>
            <a:off x="6519248" y="2218971"/>
            <a:ext cx="4968254" cy="1735840"/>
            <a:chOff x="6588928" y="3156124"/>
            <a:chExt cx="4968254" cy="1735840"/>
          </a:xfrm>
        </p:grpSpPr>
        <p:sp>
          <p:nvSpPr>
            <p:cNvPr id="5" name="Rectangle 8">
              <a:extLst>
                <a:ext uri="{FF2B5EF4-FFF2-40B4-BE49-F238E27FC236}">
                  <a16:creationId xmlns:a16="http://schemas.microsoft.com/office/drawing/2014/main" id="{FE511432-342D-4662-9FF7-3417CD536470}"/>
                </a:ext>
              </a:extLst>
            </p:cNvPr>
            <p:cNvSpPr/>
            <p:nvPr/>
          </p:nvSpPr>
          <p:spPr>
            <a:xfrm>
              <a:off x="6588928" y="3156124"/>
              <a:ext cx="4968254" cy="1735840"/>
            </a:xfrm>
            <a:custGeom>
              <a:avLst/>
              <a:gdLst/>
              <a:ahLst/>
              <a:cxnLst/>
              <a:rect l="l" t="t" r="r" b="b"/>
              <a:pathLst>
                <a:path w="5400625" h="1368152">
                  <a:moveTo>
                    <a:pt x="25" y="0"/>
                  </a:moveTo>
                  <a:lnTo>
                    <a:pt x="5400625" y="0"/>
                  </a:lnTo>
                  <a:lnTo>
                    <a:pt x="5400625" y="1368152"/>
                  </a:lnTo>
                  <a:lnTo>
                    <a:pt x="25" y="1368152"/>
                  </a:lnTo>
                  <a:lnTo>
                    <a:pt x="25" y="283042"/>
                  </a:lnTo>
                  <a:lnTo>
                    <a:pt x="0" y="283045"/>
                  </a:lnTo>
                  <a:lnTo>
                    <a:pt x="0" y="7798"/>
                  </a:lnTo>
                  <a:lnTo>
                    <a:pt x="25" y="77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6" name="Rectangle 10">
              <a:extLst>
                <a:ext uri="{FF2B5EF4-FFF2-40B4-BE49-F238E27FC236}">
                  <a16:creationId xmlns:a16="http://schemas.microsoft.com/office/drawing/2014/main" id="{7628033C-1276-4E4F-A4EE-EFA1795AF7B0}"/>
                </a:ext>
              </a:extLst>
            </p:cNvPr>
            <p:cNvSpPr/>
            <p:nvPr/>
          </p:nvSpPr>
          <p:spPr>
            <a:xfrm>
              <a:off x="6658903" y="3783534"/>
              <a:ext cx="4570493" cy="1015663"/>
            </a:xfrm>
            <a:prstGeom prst="rect">
              <a:avLst/>
            </a:prstGeom>
          </p:spPr>
          <p:txBody>
            <a:bodyPr wrap="square">
              <a:spAutoFit/>
            </a:bodyPr>
            <a:lstStyle/>
            <a:p>
              <a:r>
                <a:rPr lang="en-US" altLang="ko-KR" sz="1200" dirty="0" smtClean="0">
                  <a:solidFill>
                    <a:schemeClr val="bg1"/>
                  </a:solidFill>
                </a:rPr>
                <a:t>Sometimes due to some mechanical defect or due to any current fluctuations in the circuit there may cause some damage in USB connection circuit this can cause damage to the components connected to the device  thus to avoid this problem we have developed a </a:t>
              </a:r>
              <a:r>
                <a:rPr lang="en-US" altLang="ko-KR" sz="1200" b="1" dirty="0" smtClean="0">
                  <a:solidFill>
                    <a:schemeClr val="bg1"/>
                  </a:solidFill>
                </a:rPr>
                <a:t>USB Tester </a:t>
              </a:r>
              <a:endParaRPr lang="en-US" altLang="ko-KR" sz="1200" b="1" dirty="0">
                <a:solidFill>
                  <a:schemeClr val="bg1"/>
                </a:solidFill>
              </a:endParaRPr>
            </a:p>
          </p:txBody>
        </p:sp>
        <p:sp>
          <p:nvSpPr>
            <p:cNvPr id="4" name="TextBox 3">
              <a:extLst>
                <a:ext uri="{FF2B5EF4-FFF2-40B4-BE49-F238E27FC236}">
                  <a16:creationId xmlns:a16="http://schemas.microsoft.com/office/drawing/2014/main" id="{85A97D21-FF8A-412F-8CBD-F5282EC26011}"/>
                </a:ext>
              </a:extLst>
            </p:cNvPr>
            <p:cNvSpPr txBox="1"/>
            <p:nvPr/>
          </p:nvSpPr>
          <p:spPr>
            <a:xfrm>
              <a:off x="6658903" y="3300378"/>
              <a:ext cx="3261549" cy="369781"/>
            </a:xfrm>
            <a:prstGeom prst="rect">
              <a:avLst/>
            </a:prstGeom>
            <a:solidFill>
              <a:schemeClr val="accent1"/>
            </a:solidFill>
          </p:spPr>
          <p:txBody>
            <a:bodyPr wrap="square" lIns="36000" tIns="0" rIns="36000" bIns="0" rtlCol="0">
              <a:spAutoFit/>
            </a:bodyPr>
            <a:lstStyle/>
            <a:p>
              <a:pPr>
                <a:lnSpc>
                  <a:spcPts val="3000"/>
                </a:lnSpc>
              </a:pPr>
              <a:r>
                <a:rPr lang="en-US" altLang="ko-KR" sz="2400" dirty="0" smtClean="0">
                  <a:solidFill>
                    <a:schemeClr val="bg1"/>
                  </a:solidFill>
                </a:rPr>
                <a:t>Problem: </a:t>
              </a:r>
              <a:endParaRPr lang="ko-KR" altLang="en-US" sz="2400" dirty="0">
                <a:solidFill>
                  <a:schemeClr val="bg1"/>
                </a:solidFill>
              </a:endParaRPr>
            </a:p>
          </p:txBody>
        </p:sp>
      </p:grpSp>
      <p:grpSp>
        <p:nvGrpSpPr>
          <p:cNvPr id="16" name="Group 15"/>
          <p:cNvGrpSpPr/>
          <p:nvPr/>
        </p:nvGrpSpPr>
        <p:grpSpPr>
          <a:xfrm>
            <a:off x="6164465" y="5008064"/>
            <a:ext cx="5785433" cy="1139802"/>
            <a:chOff x="5832877" y="3802657"/>
            <a:chExt cx="5785433" cy="1139802"/>
          </a:xfrm>
        </p:grpSpPr>
        <p:sp>
          <p:nvSpPr>
            <p:cNvPr id="17" name="AutoShape 92">
              <a:extLst>
                <a:ext uri="{FF2B5EF4-FFF2-40B4-BE49-F238E27FC236}">
                  <a16:creationId xmlns:a16="http://schemas.microsoft.com/office/drawing/2014/main" id="{77243693-0A5C-40B1-9F47-BE20F4C0994A}"/>
                </a:ext>
              </a:extLst>
            </p:cNvPr>
            <p:cNvSpPr>
              <a:spLocks noChangeArrowheads="1"/>
            </p:cNvSpPr>
            <p:nvPr/>
          </p:nvSpPr>
          <p:spPr bwMode="auto">
            <a:xfrm flipH="1">
              <a:off x="6194791" y="3802719"/>
              <a:ext cx="560666" cy="560666"/>
            </a:xfrm>
            <a:prstGeom prst="rect">
              <a:avLst/>
            </a:prstGeom>
            <a:solidFill>
              <a:schemeClr val="accent4"/>
            </a:solidFill>
            <a:ln w="38100">
              <a:noFill/>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800" dirty="0">
                <a:solidFill>
                  <a:schemeClr val="accent2"/>
                </a:solidFill>
              </a:endParaRPr>
            </a:p>
          </p:txBody>
        </p:sp>
        <p:sp>
          <p:nvSpPr>
            <p:cNvPr id="18" name="AutoShape 92">
              <a:extLst>
                <a:ext uri="{FF2B5EF4-FFF2-40B4-BE49-F238E27FC236}">
                  <a16:creationId xmlns:a16="http://schemas.microsoft.com/office/drawing/2014/main" id="{665FC50B-085C-4E0E-BF97-E8728A1A4CA1}"/>
                </a:ext>
              </a:extLst>
            </p:cNvPr>
            <p:cNvSpPr>
              <a:spLocks noChangeArrowheads="1"/>
            </p:cNvSpPr>
            <p:nvPr/>
          </p:nvSpPr>
          <p:spPr bwMode="auto">
            <a:xfrm flipH="1">
              <a:off x="9206673" y="3802719"/>
              <a:ext cx="560666" cy="560666"/>
            </a:xfrm>
            <a:prstGeom prst="rect">
              <a:avLst/>
            </a:prstGeom>
            <a:solidFill>
              <a:schemeClr val="accent2"/>
            </a:solidFill>
            <a:ln w="38100">
              <a:noFill/>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800" dirty="0">
                <a:solidFill>
                  <a:schemeClr val="accent2"/>
                </a:solidFill>
              </a:endParaRPr>
            </a:p>
          </p:txBody>
        </p:sp>
        <p:sp>
          <p:nvSpPr>
            <p:cNvPr id="19" name="AutoShape 92">
              <a:extLst>
                <a:ext uri="{FF2B5EF4-FFF2-40B4-BE49-F238E27FC236}">
                  <a16:creationId xmlns:a16="http://schemas.microsoft.com/office/drawing/2014/main" id="{40264DBA-E924-414A-94A1-515BDA5F93FE}"/>
                </a:ext>
              </a:extLst>
            </p:cNvPr>
            <p:cNvSpPr>
              <a:spLocks noChangeArrowheads="1"/>
            </p:cNvSpPr>
            <p:nvPr/>
          </p:nvSpPr>
          <p:spPr bwMode="auto">
            <a:xfrm flipH="1">
              <a:off x="10712614" y="3802657"/>
              <a:ext cx="560666" cy="560728"/>
            </a:xfrm>
            <a:prstGeom prst="rect">
              <a:avLst/>
            </a:prstGeom>
            <a:solidFill>
              <a:schemeClr val="accent1"/>
            </a:solidFill>
            <a:ln w="38100">
              <a:noFill/>
              <a:prstDash val="solid"/>
              <a:headEnd/>
              <a:tailEnd/>
            </a:ln>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800" dirty="0">
                <a:solidFill>
                  <a:schemeClr val="accent2"/>
                </a:solidFill>
              </a:endParaRPr>
            </a:p>
          </p:txBody>
        </p:sp>
        <p:sp>
          <p:nvSpPr>
            <p:cNvPr id="20" name="AutoShape 92">
              <a:extLst>
                <a:ext uri="{FF2B5EF4-FFF2-40B4-BE49-F238E27FC236}">
                  <a16:creationId xmlns:a16="http://schemas.microsoft.com/office/drawing/2014/main" id="{177F13E1-3C21-4DBE-8DFC-B00D0F129D7B}"/>
                </a:ext>
              </a:extLst>
            </p:cNvPr>
            <p:cNvSpPr>
              <a:spLocks noChangeArrowheads="1"/>
            </p:cNvSpPr>
            <p:nvPr/>
          </p:nvSpPr>
          <p:spPr bwMode="auto">
            <a:xfrm flipH="1">
              <a:off x="7700732" y="3802657"/>
              <a:ext cx="560666" cy="560728"/>
            </a:xfrm>
            <a:prstGeom prst="rect">
              <a:avLst/>
            </a:prstGeom>
            <a:solidFill>
              <a:schemeClr val="accent3"/>
            </a:solidFill>
            <a:ln w="38100">
              <a:noFill/>
              <a:prstDash val="solid"/>
              <a:headEnd/>
              <a:tailEnd/>
            </a:ln>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2800" dirty="0">
                <a:solidFill>
                  <a:schemeClr val="accent2"/>
                </a:solidFill>
              </a:endParaRPr>
            </a:p>
          </p:txBody>
        </p:sp>
        <p:sp>
          <p:nvSpPr>
            <p:cNvPr id="21" name="Trapezoid 10">
              <a:extLst>
                <a:ext uri="{FF2B5EF4-FFF2-40B4-BE49-F238E27FC236}">
                  <a16:creationId xmlns:a16="http://schemas.microsoft.com/office/drawing/2014/main" id="{600A41D9-F6E8-411E-A57B-735577FEB0DB}"/>
                </a:ext>
              </a:extLst>
            </p:cNvPr>
            <p:cNvSpPr/>
            <p:nvPr/>
          </p:nvSpPr>
          <p:spPr>
            <a:xfrm>
              <a:off x="7801161" y="3897139"/>
              <a:ext cx="368250" cy="367819"/>
            </a:xfrm>
            <a:custGeom>
              <a:avLst/>
              <a:gdLst/>
              <a:ahLst/>
              <a:cxnLst/>
              <a:rect l="l" t="t" r="r" b="b"/>
              <a:pathLst>
                <a:path w="3910377" h="3905794">
                  <a:moveTo>
                    <a:pt x="1" y="3797782"/>
                  </a:moveTo>
                  <a:lnTo>
                    <a:pt x="3910377" y="3797782"/>
                  </a:lnTo>
                  <a:lnTo>
                    <a:pt x="3910377" y="3905794"/>
                  </a:lnTo>
                  <a:lnTo>
                    <a:pt x="1" y="3905794"/>
                  </a:lnTo>
                  <a:close/>
                  <a:moveTo>
                    <a:pt x="1757257" y="3353296"/>
                  </a:moveTo>
                  <a:cubicBezTo>
                    <a:pt x="1690135" y="3353296"/>
                    <a:pt x="1635721" y="3407710"/>
                    <a:pt x="1635721" y="3474832"/>
                  </a:cubicBezTo>
                  <a:cubicBezTo>
                    <a:pt x="1635721" y="3541954"/>
                    <a:pt x="1690135" y="3596368"/>
                    <a:pt x="1757257" y="3596368"/>
                  </a:cubicBezTo>
                  <a:lnTo>
                    <a:pt x="2187409" y="3596368"/>
                  </a:lnTo>
                  <a:cubicBezTo>
                    <a:pt x="2254531" y="3596368"/>
                    <a:pt x="2308945" y="3541954"/>
                    <a:pt x="2308945" y="3474832"/>
                  </a:cubicBezTo>
                  <a:cubicBezTo>
                    <a:pt x="2308945" y="3407710"/>
                    <a:pt x="2254531" y="3353296"/>
                    <a:pt x="2187409" y="3353296"/>
                  </a:cubicBezTo>
                  <a:close/>
                  <a:moveTo>
                    <a:pt x="492288" y="2449553"/>
                  </a:moveTo>
                  <a:lnTo>
                    <a:pt x="472244" y="2517369"/>
                  </a:lnTo>
                  <a:lnTo>
                    <a:pt x="3438134" y="2517369"/>
                  </a:lnTo>
                  <a:lnTo>
                    <a:pt x="3418090" y="2449553"/>
                  </a:lnTo>
                  <a:close/>
                  <a:moveTo>
                    <a:pt x="432162" y="2249610"/>
                  </a:moveTo>
                  <a:lnTo>
                    <a:pt x="3478215" y="2249610"/>
                  </a:lnTo>
                  <a:lnTo>
                    <a:pt x="3910377" y="3711740"/>
                  </a:lnTo>
                  <a:lnTo>
                    <a:pt x="0" y="3711740"/>
                  </a:lnTo>
                  <a:close/>
                  <a:moveTo>
                    <a:pt x="1637280" y="544956"/>
                  </a:moveTo>
                  <a:cubicBezTo>
                    <a:pt x="1626413" y="544956"/>
                    <a:pt x="1615547" y="549102"/>
                    <a:pt x="1607256" y="557393"/>
                  </a:cubicBezTo>
                  <a:lnTo>
                    <a:pt x="796281" y="1368368"/>
                  </a:lnTo>
                  <a:cubicBezTo>
                    <a:pt x="779699" y="1384950"/>
                    <a:pt x="779699" y="1411834"/>
                    <a:pt x="796281" y="1428415"/>
                  </a:cubicBezTo>
                  <a:lnTo>
                    <a:pt x="825565" y="1457699"/>
                  </a:lnTo>
                  <a:cubicBezTo>
                    <a:pt x="842147" y="1474281"/>
                    <a:pt x="869031" y="1474281"/>
                    <a:pt x="885612" y="1457699"/>
                  </a:cubicBezTo>
                  <a:lnTo>
                    <a:pt x="1696588" y="646724"/>
                  </a:lnTo>
                  <a:cubicBezTo>
                    <a:pt x="1713169" y="630143"/>
                    <a:pt x="1713169" y="603258"/>
                    <a:pt x="1696588" y="586677"/>
                  </a:cubicBezTo>
                  <a:lnTo>
                    <a:pt x="1667304" y="557393"/>
                  </a:lnTo>
                  <a:cubicBezTo>
                    <a:pt x="1659013" y="549102"/>
                    <a:pt x="1648146" y="544956"/>
                    <a:pt x="1637280" y="544956"/>
                  </a:cubicBezTo>
                  <a:close/>
                  <a:moveTo>
                    <a:pt x="1372791" y="439020"/>
                  </a:moveTo>
                  <a:cubicBezTo>
                    <a:pt x="1361925" y="439020"/>
                    <a:pt x="1351058" y="443165"/>
                    <a:pt x="1342767" y="451456"/>
                  </a:cubicBezTo>
                  <a:lnTo>
                    <a:pt x="851745" y="942478"/>
                  </a:lnTo>
                  <a:cubicBezTo>
                    <a:pt x="835164" y="959060"/>
                    <a:pt x="835164" y="985944"/>
                    <a:pt x="851745" y="1002526"/>
                  </a:cubicBezTo>
                  <a:lnTo>
                    <a:pt x="881029" y="1031810"/>
                  </a:lnTo>
                  <a:cubicBezTo>
                    <a:pt x="897611" y="1048392"/>
                    <a:pt x="924495" y="1048392"/>
                    <a:pt x="941077" y="1031810"/>
                  </a:cubicBezTo>
                  <a:lnTo>
                    <a:pt x="1432099" y="540788"/>
                  </a:lnTo>
                  <a:cubicBezTo>
                    <a:pt x="1448681" y="524206"/>
                    <a:pt x="1448681" y="497322"/>
                    <a:pt x="1432099" y="480740"/>
                  </a:cubicBezTo>
                  <a:lnTo>
                    <a:pt x="1402815" y="451456"/>
                  </a:lnTo>
                  <a:cubicBezTo>
                    <a:pt x="1394524" y="443165"/>
                    <a:pt x="1383658" y="439020"/>
                    <a:pt x="1372791" y="439020"/>
                  </a:cubicBezTo>
                  <a:close/>
                  <a:moveTo>
                    <a:pt x="864042" y="270000"/>
                  </a:moveTo>
                  <a:lnTo>
                    <a:pt x="2945402" y="270000"/>
                  </a:lnTo>
                  <a:cubicBezTo>
                    <a:pt x="3094522" y="270000"/>
                    <a:pt x="3215407" y="390885"/>
                    <a:pt x="3215407" y="540005"/>
                  </a:cubicBezTo>
                  <a:lnTo>
                    <a:pt x="3215407" y="1619995"/>
                  </a:lnTo>
                  <a:cubicBezTo>
                    <a:pt x="3215407" y="1769115"/>
                    <a:pt x="3094522" y="1890000"/>
                    <a:pt x="2945402" y="1890000"/>
                  </a:cubicBezTo>
                  <a:lnTo>
                    <a:pt x="864042" y="1890000"/>
                  </a:lnTo>
                  <a:cubicBezTo>
                    <a:pt x="714922" y="1890000"/>
                    <a:pt x="594037" y="1769115"/>
                    <a:pt x="594037" y="1619995"/>
                  </a:cubicBezTo>
                  <a:lnTo>
                    <a:pt x="594037" y="540005"/>
                  </a:lnTo>
                  <a:cubicBezTo>
                    <a:pt x="594037" y="390885"/>
                    <a:pt x="714922" y="270000"/>
                    <a:pt x="864042" y="270000"/>
                  </a:cubicBezTo>
                  <a:close/>
                  <a:moveTo>
                    <a:pt x="804042" y="180000"/>
                  </a:moveTo>
                  <a:cubicBezTo>
                    <a:pt x="638353" y="180000"/>
                    <a:pt x="504036" y="314317"/>
                    <a:pt x="504036" y="480006"/>
                  </a:cubicBezTo>
                  <a:lnTo>
                    <a:pt x="504036" y="1679994"/>
                  </a:lnTo>
                  <a:cubicBezTo>
                    <a:pt x="504036" y="1845683"/>
                    <a:pt x="638353" y="1980000"/>
                    <a:pt x="804042" y="1980000"/>
                  </a:cubicBezTo>
                  <a:lnTo>
                    <a:pt x="3027043" y="1980000"/>
                  </a:lnTo>
                  <a:cubicBezTo>
                    <a:pt x="3192732" y="1980000"/>
                    <a:pt x="3327049" y="1845683"/>
                    <a:pt x="3327049" y="1679994"/>
                  </a:cubicBezTo>
                  <a:lnTo>
                    <a:pt x="3327049" y="480006"/>
                  </a:lnTo>
                  <a:cubicBezTo>
                    <a:pt x="3327049" y="314317"/>
                    <a:pt x="3192732" y="180000"/>
                    <a:pt x="3027043" y="180000"/>
                  </a:cubicBezTo>
                  <a:close/>
                  <a:moveTo>
                    <a:pt x="684043" y="0"/>
                  </a:moveTo>
                  <a:lnTo>
                    <a:pt x="3190330" y="0"/>
                  </a:lnTo>
                  <a:cubicBezTo>
                    <a:pt x="3389156" y="0"/>
                    <a:pt x="3550337" y="161181"/>
                    <a:pt x="3550337" y="360007"/>
                  </a:cubicBezTo>
                  <a:lnTo>
                    <a:pt x="3550337" y="1799993"/>
                  </a:lnTo>
                  <a:cubicBezTo>
                    <a:pt x="3550337" y="1998819"/>
                    <a:pt x="3389156" y="2160000"/>
                    <a:pt x="3190330" y="2160000"/>
                  </a:cubicBezTo>
                  <a:lnTo>
                    <a:pt x="684043" y="2160000"/>
                  </a:lnTo>
                  <a:cubicBezTo>
                    <a:pt x="485217" y="2160000"/>
                    <a:pt x="324036" y="1998819"/>
                    <a:pt x="324036" y="1799993"/>
                  </a:cubicBezTo>
                  <a:lnTo>
                    <a:pt x="324036" y="360007"/>
                  </a:lnTo>
                  <a:cubicBezTo>
                    <a:pt x="324036" y="161181"/>
                    <a:pt x="485217" y="0"/>
                    <a:pt x="6840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Oval 7">
              <a:extLst>
                <a:ext uri="{FF2B5EF4-FFF2-40B4-BE49-F238E27FC236}">
                  <a16:creationId xmlns:a16="http://schemas.microsoft.com/office/drawing/2014/main" id="{3A941426-822E-411E-8CE4-78F2E46CD16C}"/>
                </a:ext>
              </a:extLst>
            </p:cNvPr>
            <p:cNvSpPr/>
            <p:nvPr/>
          </p:nvSpPr>
          <p:spPr>
            <a:xfrm>
              <a:off x="10847397" y="3859701"/>
              <a:ext cx="308517" cy="405255"/>
            </a:xfrm>
            <a:custGeom>
              <a:avLst/>
              <a:gdLst/>
              <a:ahLst/>
              <a:cxnLst/>
              <a:rect l="l" t="t" r="r" b="b"/>
              <a:pathLst>
                <a:path w="3025265" h="3973870">
                  <a:moveTo>
                    <a:pt x="1048235" y="955278"/>
                  </a:moveTo>
                  <a:cubicBezTo>
                    <a:pt x="1143886" y="955278"/>
                    <a:pt x="1221426" y="1089843"/>
                    <a:pt x="1221426" y="1255837"/>
                  </a:cubicBezTo>
                  <a:cubicBezTo>
                    <a:pt x="1221426" y="1421831"/>
                    <a:pt x="1143886" y="1556396"/>
                    <a:pt x="1048235" y="1556396"/>
                  </a:cubicBezTo>
                  <a:cubicBezTo>
                    <a:pt x="952584" y="1556396"/>
                    <a:pt x="875044" y="1421831"/>
                    <a:pt x="875044" y="1255837"/>
                  </a:cubicBezTo>
                  <a:cubicBezTo>
                    <a:pt x="875044" y="1089843"/>
                    <a:pt x="952584" y="955278"/>
                    <a:pt x="1048235" y="955278"/>
                  </a:cubicBezTo>
                  <a:close/>
                  <a:moveTo>
                    <a:pt x="805954" y="648071"/>
                  </a:moveTo>
                  <a:lnTo>
                    <a:pt x="805954" y="1853034"/>
                  </a:lnTo>
                  <a:cubicBezTo>
                    <a:pt x="805954" y="1947724"/>
                    <a:pt x="869395" y="2027597"/>
                    <a:pt x="956357" y="2051540"/>
                  </a:cubicBezTo>
                  <a:lnTo>
                    <a:pt x="956356" y="2473030"/>
                  </a:lnTo>
                  <a:cubicBezTo>
                    <a:pt x="956356" y="2523517"/>
                    <a:pt x="997284" y="2564445"/>
                    <a:pt x="1047771" y="2564445"/>
                  </a:cubicBezTo>
                  <a:cubicBezTo>
                    <a:pt x="1098258" y="2564445"/>
                    <a:pt x="1139186" y="2523517"/>
                    <a:pt x="1139186" y="2473030"/>
                  </a:cubicBezTo>
                  <a:lnTo>
                    <a:pt x="1139186" y="2051828"/>
                  </a:lnTo>
                  <a:cubicBezTo>
                    <a:pt x="1226618" y="2028173"/>
                    <a:pt x="1290517" y="1948066"/>
                    <a:pt x="1290517" y="1853034"/>
                  </a:cubicBezTo>
                  <a:lnTo>
                    <a:pt x="1290517" y="649328"/>
                  </a:lnTo>
                  <a:cubicBezTo>
                    <a:pt x="1740927" y="708507"/>
                    <a:pt x="2088232" y="1094132"/>
                    <a:pt x="2088232" y="1560875"/>
                  </a:cubicBezTo>
                  <a:lnTo>
                    <a:pt x="2088232" y="2137870"/>
                  </a:lnTo>
                  <a:lnTo>
                    <a:pt x="2088233" y="2137870"/>
                  </a:lnTo>
                  <a:lnTo>
                    <a:pt x="2088233" y="3055870"/>
                  </a:lnTo>
                  <a:cubicBezTo>
                    <a:pt x="2088233" y="3562867"/>
                    <a:pt x="1677230" y="3973870"/>
                    <a:pt x="1170233" y="3973870"/>
                  </a:cubicBezTo>
                  <a:lnTo>
                    <a:pt x="918001" y="3973870"/>
                  </a:lnTo>
                  <a:cubicBezTo>
                    <a:pt x="411004" y="3973870"/>
                    <a:pt x="1" y="3562867"/>
                    <a:pt x="1" y="3055870"/>
                  </a:cubicBezTo>
                  <a:lnTo>
                    <a:pt x="1" y="2152339"/>
                  </a:lnTo>
                  <a:lnTo>
                    <a:pt x="0" y="2152339"/>
                  </a:lnTo>
                  <a:lnTo>
                    <a:pt x="0" y="1560875"/>
                  </a:lnTo>
                  <a:cubicBezTo>
                    <a:pt x="0" y="1091278"/>
                    <a:pt x="351565" y="703794"/>
                    <a:pt x="805954" y="648071"/>
                  </a:cubicBezTo>
                  <a:close/>
                  <a:moveTo>
                    <a:pt x="1619797" y="91"/>
                  </a:moveTo>
                  <a:cubicBezTo>
                    <a:pt x="1732841" y="1988"/>
                    <a:pt x="1845389" y="33430"/>
                    <a:pt x="1945434" y="94215"/>
                  </a:cubicBezTo>
                  <a:cubicBezTo>
                    <a:pt x="2133478" y="208468"/>
                    <a:pt x="2249869" y="409692"/>
                    <a:pt x="2255221" y="627780"/>
                  </a:cubicBezTo>
                  <a:lnTo>
                    <a:pt x="2257891" y="627572"/>
                  </a:lnTo>
                  <a:cubicBezTo>
                    <a:pt x="2272309" y="812739"/>
                    <a:pt x="2385479" y="975734"/>
                    <a:pt x="2553934" y="1053951"/>
                  </a:cubicBezTo>
                  <a:cubicBezTo>
                    <a:pt x="2706200" y="1124651"/>
                    <a:pt x="2882234" y="1116149"/>
                    <a:pt x="3025265" y="1032491"/>
                  </a:cubicBezTo>
                  <a:lnTo>
                    <a:pt x="3025265" y="1181594"/>
                  </a:lnTo>
                  <a:cubicBezTo>
                    <a:pt x="2858744" y="1255002"/>
                    <a:pt x="2666516" y="1253932"/>
                    <a:pt x="2497514" y="1175460"/>
                  </a:cubicBezTo>
                  <a:cubicBezTo>
                    <a:pt x="2293602" y="1080779"/>
                    <a:pt x="2153951" y="887555"/>
                    <a:pt x="2128339" y="665512"/>
                  </a:cubicBezTo>
                  <a:lnTo>
                    <a:pt x="2122734" y="665324"/>
                  </a:lnTo>
                  <a:cubicBezTo>
                    <a:pt x="2128967" y="479701"/>
                    <a:pt x="2034597" y="305147"/>
                    <a:pt x="1875870" y="208708"/>
                  </a:cubicBezTo>
                  <a:cubicBezTo>
                    <a:pt x="1717143" y="112268"/>
                    <a:pt x="1518741" y="108938"/>
                    <a:pt x="1356867" y="199997"/>
                  </a:cubicBezTo>
                  <a:cubicBezTo>
                    <a:pt x="1194993" y="291056"/>
                    <a:pt x="1094818" y="462344"/>
                    <a:pt x="1094818" y="648071"/>
                  </a:cubicBezTo>
                  <a:lnTo>
                    <a:pt x="960849" y="648071"/>
                  </a:lnTo>
                  <a:cubicBezTo>
                    <a:pt x="960849" y="413945"/>
                    <a:pt x="1087128" y="198021"/>
                    <a:pt x="1291185" y="83234"/>
                  </a:cubicBezTo>
                  <a:cubicBezTo>
                    <a:pt x="1393213" y="25840"/>
                    <a:pt x="1506753" y="-1807"/>
                    <a:pt x="1619797" y="9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Rounded Rectangle 12">
              <a:extLst>
                <a:ext uri="{FF2B5EF4-FFF2-40B4-BE49-F238E27FC236}">
                  <a16:creationId xmlns:a16="http://schemas.microsoft.com/office/drawing/2014/main" id="{C96CAF40-B525-4057-8095-37E0B9C1272D}"/>
                </a:ext>
              </a:extLst>
            </p:cNvPr>
            <p:cNvSpPr>
              <a:spLocks noChangeAspect="1"/>
            </p:cNvSpPr>
            <p:nvPr/>
          </p:nvSpPr>
          <p:spPr>
            <a:xfrm>
              <a:off x="6319840" y="3877474"/>
              <a:ext cx="310571" cy="370101"/>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Rounded Rectangle 1">
              <a:extLst>
                <a:ext uri="{FF2B5EF4-FFF2-40B4-BE49-F238E27FC236}">
                  <a16:creationId xmlns:a16="http://schemas.microsoft.com/office/drawing/2014/main" id="{4D25FCA5-270F-469D-9D40-C1E9F056E472}"/>
                </a:ext>
              </a:extLst>
            </p:cNvPr>
            <p:cNvSpPr>
              <a:spLocks/>
            </p:cNvSpPr>
            <p:nvPr/>
          </p:nvSpPr>
          <p:spPr>
            <a:xfrm>
              <a:off x="9322741" y="3919130"/>
              <a:ext cx="327776" cy="327776"/>
            </a:xfrm>
            <a:custGeom>
              <a:avLst/>
              <a:gdLst/>
              <a:ahLst/>
              <a:cxnLst/>
              <a:rect l="l" t="t" r="r" b="b"/>
              <a:pathLst>
                <a:path w="3888432" h="3902714">
                  <a:moveTo>
                    <a:pt x="1113894" y="3227140"/>
                  </a:moveTo>
                  <a:lnTo>
                    <a:pt x="2774538" y="3227140"/>
                  </a:lnTo>
                  <a:cubicBezTo>
                    <a:pt x="2813020" y="3227140"/>
                    <a:pt x="2844216" y="3258336"/>
                    <a:pt x="2844216" y="3296818"/>
                  </a:cubicBezTo>
                  <a:lnTo>
                    <a:pt x="2844216" y="3337462"/>
                  </a:lnTo>
                  <a:cubicBezTo>
                    <a:pt x="2844216" y="3375944"/>
                    <a:pt x="2813020" y="3407140"/>
                    <a:pt x="2774538" y="3407140"/>
                  </a:cubicBezTo>
                  <a:lnTo>
                    <a:pt x="1113894" y="3407140"/>
                  </a:lnTo>
                  <a:cubicBezTo>
                    <a:pt x="1075412" y="3407140"/>
                    <a:pt x="1044216" y="3375944"/>
                    <a:pt x="1044216" y="3337462"/>
                  </a:cubicBezTo>
                  <a:lnTo>
                    <a:pt x="1044216" y="3296818"/>
                  </a:lnTo>
                  <a:cubicBezTo>
                    <a:pt x="1044216" y="3258336"/>
                    <a:pt x="1075412" y="3227140"/>
                    <a:pt x="1113894" y="3227140"/>
                  </a:cubicBezTo>
                  <a:close/>
                  <a:moveTo>
                    <a:pt x="1111898" y="2923315"/>
                  </a:moveTo>
                  <a:lnTo>
                    <a:pt x="2772542" y="2923315"/>
                  </a:lnTo>
                  <a:cubicBezTo>
                    <a:pt x="2811024" y="2923315"/>
                    <a:pt x="2842220" y="2954511"/>
                    <a:pt x="2842220" y="2992993"/>
                  </a:cubicBezTo>
                  <a:lnTo>
                    <a:pt x="2842220" y="3033637"/>
                  </a:lnTo>
                  <a:cubicBezTo>
                    <a:pt x="2842220" y="3072119"/>
                    <a:pt x="2811024" y="3103315"/>
                    <a:pt x="2772542" y="3103315"/>
                  </a:cubicBezTo>
                  <a:lnTo>
                    <a:pt x="1111898" y="3103315"/>
                  </a:lnTo>
                  <a:cubicBezTo>
                    <a:pt x="1073416" y="3103315"/>
                    <a:pt x="1042220" y="3072119"/>
                    <a:pt x="1042220" y="3033637"/>
                  </a:cubicBezTo>
                  <a:lnTo>
                    <a:pt x="1042220" y="2992993"/>
                  </a:lnTo>
                  <a:cubicBezTo>
                    <a:pt x="1042220" y="2954511"/>
                    <a:pt x="1073416" y="2923315"/>
                    <a:pt x="1111898" y="2923315"/>
                  </a:cubicBezTo>
                  <a:close/>
                  <a:moveTo>
                    <a:pt x="495275" y="2664296"/>
                  </a:moveTo>
                  <a:lnTo>
                    <a:pt x="853982" y="2664296"/>
                  </a:lnTo>
                  <a:lnTo>
                    <a:pt x="853982" y="3560524"/>
                  </a:lnTo>
                  <a:lnTo>
                    <a:pt x="3006222" y="3560524"/>
                  </a:lnTo>
                  <a:lnTo>
                    <a:pt x="3006222" y="2664296"/>
                  </a:lnTo>
                  <a:lnTo>
                    <a:pt x="3364929" y="2664296"/>
                  </a:lnTo>
                  <a:lnTo>
                    <a:pt x="3364929" y="3902714"/>
                  </a:lnTo>
                  <a:lnTo>
                    <a:pt x="495275" y="3902714"/>
                  </a:lnTo>
                  <a:close/>
                  <a:moveTo>
                    <a:pt x="1113894" y="2619490"/>
                  </a:moveTo>
                  <a:lnTo>
                    <a:pt x="2774538" y="2619490"/>
                  </a:lnTo>
                  <a:cubicBezTo>
                    <a:pt x="2813020" y="2619490"/>
                    <a:pt x="2844216" y="2650686"/>
                    <a:pt x="2844216" y="2689168"/>
                  </a:cubicBezTo>
                  <a:lnTo>
                    <a:pt x="2844216" y="2729812"/>
                  </a:lnTo>
                  <a:cubicBezTo>
                    <a:pt x="2844216" y="2768294"/>
                    <a:pt x="2813020" y="2799490"/>
                    <a:pt x="2774538" y="2799490"/>
                  </a:cubicBezTo>
                  <a:lnTo>
                    <a:pt x="1113894" y="2799490"/>
                  </a:lnTo>
                  <a:cubicBezTo>
                    <a:pt x="1075412" y="2799490"/>
                    <a:pt x="1044216" y="2768294"/>
                    <a:pt x="1044216" y="2729812"/>
                  </a:cubicBezTo>
                  <a:lnTo>
                    <a:pt x="1044216" y="2689168"/>
                  </a:lnTo>
                  <a:cubicBezTo>
                    <a:pt x="1044216" y="2650686"/>
                    <a:pt x="1075412" y="2619490"/>
                    <a:pt x="1113894" y="2619490"/>
                  </a:cubicBezTo>
                  <a:close/>
                  <a:moveTo>
                    <a:pt x="3183220" y="1512740"/>
                  </a:moveTo>
                  <a:cubicBezTo>
                    <a:pt x="3130821" y="1512740"/>
                    <a:pt x="3088344" y="1555217"/>
                    <a:pt x="3088344" y="1607616"/>
                  </a:cubicBezTo>
                  <a:lnTo>
                    <a:pt x="3088344" y="1777903"/>
                  </a:lnTo>
                  <a:cubicBezTo>
                    <a:pt x="3088344" y="1830302"/>
                    <a:pt x="3130821" y="1872779"/>
                    <a:pt x="3183220" y="1872779"/>
                  </a:cubicBezTo>
                  <a:lnTo>
                    <a:pt x="3334111" y="1872779"/>
                  </a:lnTo>
                  <a:cubicBezTo>
                    <a:pt x="3386510" y="1872779"/>
                    <a:pt x="3428987" y="1830302"/>
                    <a:pt x="3428987" y="1777903"/>
                  </a:cubicBezTo>
                  <a:lnTo>
                    <a:pt x="3428987" y="1607616"/>
                  </a:lnTo>
                  <a:cubicBezTo>
                    <a:pt x="3428987" y="1555217"/>
                    <a:pt x="3386510" y="1512740"/>
                    <a:pt x="3334111" y="1512740"/>
                  </a:cubicBezTo>
                  <a:close/>
                  <a:moveTo>
                    <a:pt x="317370" y="1192161"/>
                  </a:moveTo>
                  <a:lnTo>
                    <a:pt x="3571062" y="1192161"/>
                  </a:lnTo>
                  <a:cubicBezTo>
                    <a:pt x="3746341" y="1192161"/>
                    <a:pt x="3888432" y="1369515"/>
                    <a:pt x="3888432" y="1588294"/>
                  </a:cubicBezTo>
                  <a:lnTo>
                    <a:pt x="3888432" y="3172779"/>
                  </a:lnTo>
                  <a:cubicBezTo>
                    <a:pt x="3888432" y="3391558"/>
                    <a:pt x="3746341" y="3568912"/>
                    <a:pt x="3571062" y="3568912"/>
                  </a:cubicBezTo>
                  <a:lnTo>
                    <a:pt x="3484959" y="3568912"/>
                  </a:lnTo>
                  <a:lnTo>
                    <a:pt x="3484959" y="2490370"/>
                  </a:lnTo>
                  <a:lnTo>
                    <a:pt x="388615" y="2490370"/>
                  </a:lnTo>
                  <a:lnTo>
                    <a:pt x="388615" y="3568912"/>
                  </a:lnTo>
                  <a:lnTo>
                    <a:pt x="317370" y="3568912"/>
                  </a:lnTo>
                  <a:cubicBezTo>
                    <a:pt x="142091" y="3568912"/>
                    <a:pt x="0" y="3391558"/>
                    <a:pt x="0" y="3172779"/>
                  </a:cubicBezTo>
                  <a:lnTo>
                    <a:pt x="0" y="1588294"/>
                  </a:lnTo>
                  <a:cubicBezTo>
                    <a:pt x="0" y="1369515"/>
                    <a:pt x="142091" y="1192161"/>
                    <a:pt x="317370" y="1192161"/>
                  </a:cubicBezTo>
                  <a:close/>
                  <a:moveTo>
                    <a:pt x="3010811" y="792088"/>
                  </a:moveTo>
                  <a:lnTo>
                    <a:pt x="3369518" y="792088"/>
                  </a:lnTo>
                  <a:lnTo>
                    <a:pt x="3369518" y="1080119"/>
                  </a:lnTo>
                  <a:lnTo>
                    <a:pt x="3010811" y="1080119"/>
                  </a:lnTo>
                  <a:close/>
                  <a:moveTo>
                    <a:pt x="2700857" y="0"/>
                  </a:moveTo>
                  <a:lnTo>
                    <a:pt x="3329483" y="698376"/>
                  </a:lnTo>
                  <a:lnTo>
                    <a:pt x="2700857" y="698376"/>
                  </a:lnTo>
                  <a:close/>
                  <a:moveTo>
                    <a:pt x="499864" y="0"/>
                  </a:moveTo>
                  <a:lnTo>
                    <a:pt x="2592288" y="0"/>
                  </a:lnTo>
                  <a:lnTo>
                    <a:pt x="2592288" y="298450"/>
                  </a:lnTo>
                  <a:lnTo>
                    <a:pt x="858571" y="298450"/>
                  </a:lnTo>
                  <a:lnTo>
                    <a:pt x="858571" y="1080119"/>
                  </a:lnTo>
                  <a:lnTo>
                    <a:pt x="499864" y="108011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TextBox 24">
              <a:extLst>
                <a:ext uri="{FF2B5EF4-FFF2-40B4-BE49-F238E27FC236}">
                  <a16:creationId xmlns:a16="http://schemas.microsoft.com/office/drawing/2014/main" id="{339F69D5-E56B-4C6A-AAE0-2DA650AA4CE1}"/>
                </a:ext>
              </a:extLst>
            </p:cNvPr>
            <p:cNvSpPr txBox="1"/>
            <p:nvPr/>
          </p:nvSpPr>
          <p:spPr>
            <a:xfrm>
              <a:off x="5832877" y="4480794"/>
              <a:ext cx="1250733" cy="461665"/>
            </a:xfrm>
            <a:prstGeom prst="rect">
              <a:avLst/>
            </a:prstGeom>
            <a:noFill/>
          </p:spPr>
          <p:txBody>
            <a:bodyPr wrap="square" rtlCol="0">
              <a:spAutoFit/>
            </a:bodyPr>
            <a:lstStyle/>
            <a:p>
              <a:pPr algn="ctr"/>
              <a:r>
                <a:rPr lang="en-US" altLang="ko-KR" sz="1200" dirty="0" smtClean="0">
                  <a:solidFill>
                    <a:schemeClr val="tx1">
                      <a:lumMod val="75000"/>
                      <a:lumOff val="25000"/>
                    </a:schemeClr>
                  </a:solidFill>
                  <a:cs typeface="Arial" pitchFamily="34" charset="0"/>
                </a:rPr>
                <a:t>Easy to use</a:t>
              </a:r>
            </a:p>
            <a:p>
              <a:pPr algn="ctr"/>
              <a:endParaRPr lang="en-US" altLang="ko-KR" sz="12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4B1C7F26-407E-43CB-9269-B9CEC943B197}"/>
                </a:ext>
              </a:extLst>
            </p:cNvPr>
            <p:cNvSpPr txBox="1"/>
            <p:nvPr/>
          </p:nvSpPr>
          <p:spPr>
            <a:xfrm>
              <a:off x="7344443" y="4480794"/>
              <a:ext cx="1250733"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Easy </a:t>
              </a:r>
              <a:r>
                <a:rPr lang="en-US" altLang="ko-KR" sz="1200" dirty="0" smtClean="0">
                  <a:solidFill>
                    <a:schemeClr val="tx1">
                      <a:lumMod val="75000"/>
                      <a:lumOff val="25000"/>
                    </a:schemeClr>
                  </a:solidFill>
                  <a:cs typeface="Arial" pitchFamily="34" charset="0"/>
                </a:rPr>
                <a:t>to connect</a:t>
              </a:r>
              <a:endParaRPr lang="en-US" altLang="ko-KR" sz="1200"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6ADE3918-8831-4190-AB1D-03DD093E1BC8}"/>
                </a:ext>
              </a:extLst>
            </p:cNvPr>
            <p:cNvSpPr txBox="1"/>
            <p:nvPr/>
          </p:nvSpPr>
          <p:spPr>
            <a:xfrm>
              <a:off x="8856011" y="4480794"/>
              <a:ext cx="1250733" cy="461665"/>
            </a:xfrm>
            <a:prstGeom prst="rect">
              <a:avLst/>
            </a:prstGeom>
            <a:noFill/>
          </p:spPr>
          <p:txBody>
            <a:bodyPr wrap="square" rtlCol="0">
              <a:spAutoFit/>
            </a:bodyPr>
            <a:lstStyle/>
            <a:p>
              <a:pPr algn="ctr"/>
              <a:r>
                <a:rPr lang="en-US" altLang="ko-KR" sz="1200" dirty="0" smtClean="0">
                  <a:solidFill>
                    <a:schemeClr val="tx1">
                      <a:lumMod val="75000"/>
                      <a:lumOff val="25000"/>
                    </a:schemeClr>
                  </a:solidFill>
                  <a:cs typeface="Arial" pitchFamily="34" charset="0"/>
                </a:rPr>
                <a:t>Simple design</a:t>
              </a:r>
            </a:p>
            <a:p>
              <a:pPr algn="ctr"/>
              <a:endParaRPr lang="en-US" altLang="ko-KR" sz="1200"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DB48B4A9-9111-4B65-BBBB-373162A380D1}"/>
                </a:ext>
              </a:extLst>
            </p:cNvPr>
            <p:cNvSpPr txBox="1"/>
            <p:nvPr/>
          </p:nvSpPr>
          <p:spPr>
            <a:xfrm>
              <a:off x="10367577" y="4480794"/>
              <a:ext cx="1250733" cy="461665"/>
            </a:xfrm>
            <a:prstGeom prst="rect">
              <a:avLst/>
            </a:prstGeom>
            <a:noFill/>
          </p:spPr>
          <p:txBody>
            <a:bodyPr wrap="square" rtlCol="0">
              <a:spAutoFit/>
            </a:bodyPr>
            <a:lstStyle/>
            <a:p>
              <a:pPr algn="ctr"/>
              <a:r>
                <a:rPr lang="en-US" altLang="ko-KR" sz="1200" dirty="0" smtClean="0">
                  <a:solidFill>
                    <a:schemeClr val="tx1">
                      <a:lumMod val="75000"/>
                      <a:lumOff val="25000"/>
                    </a:schemeClr>
                  </a:solidFill>
                  <a:cs typeface="Arial" pitchFamily="34" charset="0"/>
                </a:rPr>
                <a:t>Visual base report </a:t>
              </a:r>
              <a:r>
                <a:rPr lang="ko-KR" altLang="en-US"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41078548"/>
      </p:ext>
    </p:extLst>
  </p:cSld>
  <p:clrMapOvr>
    <a:masterClrMapping/>
  </p:clrMapOvr>
</p:sld>
</file>

<file path=ppt/theme/theme1.xml><?xml version="1.0" encoding="utf-8"?>
<a:theme xmlns:a="http://schemas.openxmlformats.org/drawingml/2006/main" name="Contents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4086</TotalTime>
  <Words>63</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Arial</vt:lpstr>
      <vt:lpstr>Arial Unicode MS</vt:lpstr>
      <vt:lpstr>Contents Slide Master</vt:lpstr>
      <vt:lpstr>Section Break Slide Master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Siddhant Sunil Joshi</dc:creator>
  <cp:keywords>USB Tester</cp:keywords>
  <cp:lastModifiedBy>Mukadar Ka Sikandar</cp:lastModifiedBy>
  <cp:revision>59</cp:revision>
  <dcterms:created xsi:type="dcterms:W3CDTF">2020-01-20T05:08:25Z</dcterms:created>
  <dcterms:modified xsi:type="dcterms:W3CDTF">2021-01-10T08:31:15Z</dcterms:modified>
</cp:coreProperties>
</file>