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dh\Dropbox\RMS%20AntOnACube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iddh\Dropbox\RMS%20AntOnACube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VarianceByNumOfSimulations!$C$2</c:f>
              <c:strCache>
                <c:ptCount val="1"/>
                <c:pt idx="0">
                  <c:v>Average Time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multiLvlStrRef>
              <c:f>VarianceByNumOfSimulations!$A$3:$B$20</c:f>
              <c:multiLvlStrCache>
                <c:ptCount val="18"/>
                <c:lvl>
                  <c:pt idx="0">
                    <c:v>10</c:v>
                  </c:pt>
                  <c:pt idx="1">
                    <c:v>10</c:v>
                  </c:pt>
                  <c:pt idx="2">
                    <c:v>10</c:v>
                  </c:pt>
                  <c:pt idx="3">
                    <c:v>100</c:v>
                  </c:pt>
                  <c:pt idx="4">
                    <c:v>100</c:v>
                  </c:pt>
                  <c:pt idx="5">
                    <c:v>100</c:v>
                  </c:pt>
                  <c:pt idx="6">
                    <c:v>1000</c:v>
                  </c:pt>
                  <c:pt idx="7">
                    <c:v>1000</c:v>
                  </c:pt>
                  <c:pt idx="8">
                    <c:v>1000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</c:v>
                  </c:pt>
                  <c:pt idx="17">
                    <c:v>1000000</c:v>
                  </c:pt>
                </c:lvl>
                <c:lvl>
                  <c:pt idx="0">
                    <c:v>Number of Simulations</c:v>
                  </c:pt>
                </c:lvl>
              </c:multiLvlStrCache>
            </c:multiLvlStrRef>
          </c:cat>
          <c:val>
            <c:numRef>
              <c:f>VarianceByNumOfSimulations!$C$3:$C$20</c:f>
              <c:numCache>
                <c:formatCode>General</c:formatCode>
                <c:ptCount val="18"/>
                <c:pt idx="0">
                  <c:v>14.8</c:v>
                </c:pt>
                <c:pt idx="1">
                  <c:v>15.6</c:v>
                </c:pt>
                <c:pt idx="2">
                  <c:v>10.199999999999999</c:v>
                </c:pt>
                <c:pt idx="3">
                  <c:v>10.36</c:v>
                </c:pt>
                <c:pt idx="4">
                  <c:v>8.5399999999999991</c:v>
                </c:pt>
                <c:pt idx="5">
                  <c:v>9.24</c:v>
                </c:pt>
                <c:pt idx="6">
                  <c:v>10.050000000000001</c:v>
                </c:pt>
                <c:pt idx="7">
                  <c:v>10.029999999999999</c:v>
                </c:pt>
                <c:pt idx="8">
                  <c:v>10.08</c:v>
                </c:pt>
                <c:pt idx="9">
                  <c:v>10.007</c:v>
                </c:pt>
                <c:pt idx="10">
                  <c:v>10.141</c:v>
                </c:pt>
                <c:pt idx="11">
                  <c:v>9.8000000000000007</c:v>
                </c:pt>
                <c:pt idx="12">
                  <c:v>10</c:v>
                </c:pt>
                <c:pt idx="13">
                  <c:v>10.01</c:v>
                </c:pt>
                <c:pt idx="14">
                  <c:v>9.9700000000000006</c:v>
                </c:pt>
                <c:pt idx="15">
                  <c:v>10.007</c:v>
                </c:pt>
                <c:pt idx="16">
                  <c:v>10.005000000000001</c:v>
                </c:pt>
                <c:pt idx="1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1D-4FF8-8FDF-842F2CA88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1525560"/>
        <c:axId val="651525888"/>
      </c:lineChart>
      <c:catAx>
        <c:axId val="65152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525888"/>
        <c:crosses val="autoZero"/>
        <c:auto val="1"/>
        <c:lblAlgn val="ctr"/>
        <c:lblOffset val="100"/>
        <c:noMultiLvlLbl val="0"/>
      </c:catAx>
      <c:valAx>
        <c:axId val="65152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525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AnalysisOfNumberOfAntsAndSteps!$B$2:$B$1001</cx:f>
        <cx:lvl ptCount="1000" formatCode="General">
          <cx:pt idx="0">3</cx:pt>
          <cx:pt idx="1">9</cx:pt>
          <cx:pt idx="2">5</cx:pt>
          <cx:pt idx="3">9</cx:pt>
          <cx:pt idx="4">7</cx:pt>
          <cx:pt idx="5">5</cx:pt>
          <cx:pt idx="6">15</cx:pt>
          <cx:pt idx="7">9</cx:pt>
          <cx:pt idx="8">5</cx:pt>
          <cx:pt idx="9">11</cx:pt>
          <cx:pt idx="10">7</cx:pt>
          <cx:pt idx="11">19</cx:pt>
          <cx:pt idx="12">5</cx:pt>
          <cx:pt idx="13">5</cx:pt>
          <cx:pt idx="14">5</cx:pt>
          <cx:pt idx="15">7</cx:pt>
          <cx:pt idx="16">11</cx:pt>
          <cx:pt idx="17">3</cx:pt>
          <cx:pt idx="18">11</cx:pt>
          <cx:pt idx="19">25</cx:pt>
          <cx:pt idx="20">11</cx:pt>
          <cx:pt idx="21">3</cx:pt>
          <cx:pt idx="22">5</cx:pt>
          <cx:pt idx="23">9</cx:pt>
          <cx:pt idx="24">3</cx:pt>
          <cx:pt idx="25">13</cx:pt>
          <cx:pt idx="26">3</cx:pt>
          <cx:pt idx="27">9</cx:pt>
          <cx:pt idx="28">13</cx:pt>
          <cx:pt idx="29">19</cx:pt>
          <cx:pt idx="30">11</cx:pt>
          <cx:pt idx="31">3</cx:pt>
          <cx:pt idx="32">21</cx:pt>
          <cx:pt idx="33">7</cx:pt>
          <cx:pt idx="34">7</cx:pt>
          <cx:pt idx="35">11</cx:pt>
          <cx:pt idx="36">9</cx:pt>
          <cx:pt idx="37">13</cx:pt>
          <cx:pt idx="38">25</cx:pt>
          <cx:pt idx="39">3</cx:pt>
          <cx:pt idx="40">11</cx:pt>
          <cx:pt idx="41">15</cx:pt>
          <cx:pt idx="42">7</cx:pt>
          <cx:pt idx="43">7</cx:pt>
          <cx:pt idx="44">5</cx:pt>
          <cx:pt idx="45">5</cx:pt>
          <cx:pt idx="46">5</cx:pt>
          <cx:pt idx="47">3</cx:pt>
          <cx:pt idx="48">11</cx:pt>
          <cx:pt idx="49">5</cx:pt>
          <cx:pt idx="50">7</cx:pt>
          <cx:pt idx="51">3</cx:pt>
          <cx:pt idx="52">5</cx:pt>
          <cx:pt idx="53">7</cx:pt>
          <cx:pt idx="54">5</cx:pt>
          <cx:pt idx="55">7</cx:pt>
          <cx:pt idx="56">7</cx:pt>
          <cx:pt idx="57">3</cx:pt>
          <cx:pt idx="58">7</cx:pt>
          <cx:pt idx="59">17</cx:pt>
          <cx:pt idx="60">29</cx:pt>
          <cx:pt idx="61">13</cx:pt>
          <cx:pt idx="62">5</cx:pt>
          <cx:pt idx="63">5</cx:pt>
          <cx:pt idx="64">5</cx:pt>
          <cx:pt idx="65">41</cx:pt>
          <cx:pt idx="66">3</cx:pt>
          <cx:pt idx="67">15</cx:pt>
          <cx:pt idx="68">13</cx:pt>
          <cx:pt idx="69">3</cx:pt>
          <cx:pt idx="70">3</cx:pt>
          <cx:pt idx="71">21</cx:pt>
          <cx:pt idx="72">15</cx:pt>
          <cx:pt idx="73">13</cx:pt>
          <cx:pt idx="74">5</cx:pt>
          <cx:pt idx="75">3</cx:pt>
          <cx:pt idx="76">3</cx:pt>
          <cx:pt idx="77">9</cx:pt>
          <cx:pt idx="78">5</cx:pt>
          <cx:pt idx="79">3</cx:pt>
          <cx:pt idx="80">7</cx:pt>
          <cx:pt idx="81">3</cx:pt>
          <cx:pt idx="82">3</cx:pt>
          <cx:pt idx="83">5</cx:pt>
          <cx:pt idx="84">5</cx:pt>
          <cx:pt idx="85">5</cx:pt>
          <cx:pt idx="86">5</cx:pt>
          <cx:pt idx="87">7</cx:pt>
          <cx:pt idx="88">21</cx:pt>
          <cx:pt idx="89">11</cx:pt>
          <cx:pt idx="90">23</cx:pt>
          <cx:pt idx="91">7</cx:pt>
          <cx:pt idx="92">3</cx:pt>
          <cx:pt idx="93">5</cx:pt>
          <cx:pt idx="94">3</cx:pt>
          <cx:pt idx="95">31</cx:pt>
          <cx:pt idx="96">7</cx:pt>
          <cx:pt idx="97">9</cx:pt>
          <cx:pt idx="98">11</cx:pt>
          <cx:pt idx="99">13</cx:pt>
          <cx:pt idx="100">5</cx:pt>
          <cx:pt idx="101">3</cx:pt>
          <cx:pt idx="102">3</cx:pt>
          <cx:pt idx="103">5</cx:pt>
          <cx:pt idx="104">5</cx:pt>
          <cx:pt idx="105">23</cx:pt>
          <cx:pt idx="106">3</cx:pt>
          <cx:pt idx="107">17</cx:pt>
          <cx:pt idx="108">13</cx:pt>
          <cx:pt idx="109">3</cx:pt>
          <cx:pt idx="110">3</cx:pt>
          <cx:pt idx="111">5</cx:pt>
          <cx:pt idx="112">15</cx:pt>
          <cx:pt idx="113">7</cx:pt>
          <cx:pt idx="114">5</cx:pt>
          <cx:pt idx="115">7</cx:pt>
          <cx:pt idx="116">11</cx:pt>
          <cx:pt idx="117">3</cx:pt>
          <cx:pt idx="118">9</cx:pt>
          <cx:pt idx="119">7</cx:pt>
          <cx:pt idx="120">7</cx:pt>
          <cx:pt idx="121">5</cx:pt>
          <cx:pt idx="122">5</cx:pt>
          <cx:pt idx="123">31</cx:pt>
          <cx:pt idx="124">3</cx:pt>
          <cx:pt idx="125">15</cx:pt>
          <cx:pt idx="126">5</cx:pt>
          <cx:pt idx="127">7</cx:pt>
          <cx:pt idx="128">23</cx:pt>
          <cx:pt idx="129">7</cx:pt>
          <cx:pt idx="130">17</cx:pt>
          <cx:pt idx="131">7</cx:pt>
          <cx:pt idx="132">9</cx:pt>
          <cx:pt idx="133">9</cx:pt>
          <cx:pt idx="134">9</cx:pt>
          <cx:pt idx="135">7</cx:pt>
          <cx:pt idx="136">7</cx:pt>
          <cx:pt idx="137">15</cx:pt>
          <cx:pt idx="138">5</cx:pt>
          <cx:pt idx="139">21</cx:pt>
          <cx:pt idx="140">7</cx:pt>
          <cx:pt idx="141">5</cx:pt>
          <cx:pt idx="142">11</cx:pt>
          <cx:pt idx="143">3</cx:pt>
          <cx:pt idx="144">15</cx:pt>
          <cx:pt idx="145">15</cx:pt>
          <cx:pt idx="146">13</cx:pt>
          <cx:pt idx="147">7</cx:pt>
          <cx:pt idx="148">13</cx:pt>
          <cx:pt idx="149">11</cx:pt>
          <cx:pt idx="150">13</cx:pt>
          <cx:pt idx="151">5</cx:pt>
          <cx:pt idx="152">13</cx:pt>
          <cx:pt idx="153">31</cx:pt>
          <cx:pt idx="154">5</cx:pt>
          <cx:pt idx="155">5</cx:pt>
          <cx:pt idx="156">3</cx:pt>
          <cx:pt idx="157">15</cx:pt>
          <cx:pt idx="158">9</cx:pt>
          <cx:pt idx="159">7</cx:pt>
          <cx:pt idx="160">13</cx:pt>
          <cx:pt idx="161">3</cx:pt>
          <cx:pt idx="162">7</cx:pt>
          <cx:pt idx="163">5</cx:pt>
          <cx:pt idx="164">7</cx:pt>
          <cx:pt idx="165">7</cx:pt>
          <cx:pt idx="166">3</cx:pt>
          <cx:pt idx="167">19</cx:pt>
          <cx:pt idx="168">31</cx:pt>
          <cx:pt idx="169">3</cx:pt>
          <cx:pt idx="170">9</cx:pt>
          <cx:pt idx="171">21</cx:pt>
          <cx:pt idx="172">3</cx:pt>
          <cx:pt idx="173">7</cx:pt>
          <cx:pt idx="174">19</cx:pt>
          <cx:pt idx="175">23</cx:pt>
          <cx:pt idx="176">13</cx:pt>
          <cx:pt idx="177">3</cx:pt>
          <cx:pt idx="178">13</cx:pt>
          <cx:pt idx="179">17</cx:pt>
          <cx:pt idx="180">7</cx:pt>
          <cx:pt idx="181">49</cx:pt>
          <cx:pt idx="182">5</cx:pt>
          <cx:pt idx="183">11</cx:pt>
          <cx:pt idx="184">3</cx:pt>
          <cx:pt idx="185">23</cx:pt>
          <cx:pt idx="186">3</cx:pt>
          <cx:pt idx="187">25</cx:pt>
          <cx:pt idx="188">7</cx:pt>
          <cx:pt idx="189">3</cx:pt>
          <cx:pt idx="190">13</cx:pt>
          <cx:pt idx="191">3</cx:pt>
          <cx:pt idx="192">5</cx:pt>
          <cx:pt idx="193">5</cx:pt>
          <cx:pt idx="194">11</cx:pt>
          <cx:pt idx="195">3</cx:pt>
          <cx:pt idx="196">11</cx:pt>
          <cx:pt idx="197">25</cx:pt>
          <cx:pt idx="198">3</cx:pt>
          <cx:pt idx="199">5</cx:pt>
          <cx:pt idx="200">3</cx:pt>
          <cx:pt idx="201">17</cx:pt>
          <cx:pt idx="202">29</cx:pt>
          <cx:pt idx="203">15</cx:pt>
          <cx:pt idx="204">17</cx:pt>
          <cx:pt idx="205">7</cx:pt>
          <cx:pt idx="206">25</cx:pt>
          <cx:pt idx="207">11</cx:pt>
          <cx:pt idx="208">7</cx:pt>
          <cx:pt idx="209">7</cx:pt>
          <cx:pt idx="210">3</cx:pt>
          <cx:pt idx="211">7</cx:pt>
          <cx:pt idx="212">9</cx:pt>
          <cx:pt idx="213">9</cx:pt>
          <cx:pt idx="214">5</cx:pt>
          <cx:pt idx="215">27</cx:pt>
          <cx:pt idx="216">9</cx:pt>
          <cx:pt idx="217">5</cx:pt>
          <cx:pt idx="218">5</cx:pt>
          <cx:pt idx="219">13</cx:pt>
          <cx:pt idx="220">5</cx:pt>
          <cx:pt idx="221">17</cx:pt>
          <cx:pt idx="222">5</cx:pt>
          <cx:pt idx="223">3</cx:pt>
          <cx:pt idx="224">7</cx:pt>
          <cx:pt idx="225">3</cx:pt>
          <cx:pt idx="226">3</cx:pt>
          <cx:pt idx="227">23</cx:pt>
          <cx:pt idx="228">11</cx:pt>
          <cx:pt idx="229">3</cx:pt>
          <cx:pt idx="230">5</cx:pt>
          <cx:pt idx="231">3</cx:pt>
          <cx:pt idx="232">15</cx:pt>
          <cx:pt idx="233">3</cx:pt>
          <cx:pt idx="234">7</cx:pt>
          <cx:pt idx="235">3</cx:pt>
          <cx:pt idx="236">15</cx:pt>
          <cx:pt idx="237">5</cx:pt>
          <cx:pt idx="238">3</cx:pt>
          <cx:pt idx="239">5</cx:pt>
          <cx:pt idx="240">7</cx:pt>
          <cx:pt idx="241">7</cx:pt>
          <cx:pt idx="242">5</cx:pt>
          <cx:pt idx="243">9</cx:pt>
          <cx:pt idx="244">9</cx:pt>
          <cx:pt idx="245">3</cx:pt>
          <cx:pt idx="246">17</cx:pt>
          <cx:pt idx="247">27</cx:pt>
          <cx:pt idx="248">3</cx:pt>
          <cx:pt idx="249">3</cx:pt>
          <cx:pt idx="250">23</cx:pt>
          <cx:pt idx="251">7</cx:pt>
          <cx:pt idx="252">11</cx:pt>
          <cx:pt idx="253">3</cx:pt>
          <cx:pt idx="254">57</cx:pt>
          <cx:pt idx="255">19</cx:pt>
          <cx:pt idx="256">9</cx:pt>
          <cx:pt idx="257">3</cx:pt>
          <cx:pt idx="258">5</cx:pt>
          <cx:pt idx="259">7</cx:pt>
          <cx:pt idx="260">5</cx:pt>
          <cx:pt idx="261">3</cx:pt>
          <cx:pt idx="262">5</cx:pt>
          <cx:pt idx="263">29</cx:pt>
          <cx:pt idx="264">19</cx:pt>
          <cx:pt idx="265">3</cx:pt>
          <cx:pt idx="266">19</cx:pt>
          <cx:pt idx="267">15</cx:pt>
          <cx:pt idx="268">5</cx:pt>
          <cx:pt idx="269">9</cx:pt>
          <cx:pt idx="270">3</cx:pt>
          <cx:pt idx="271">15</cx:pt>
          <cx:pt idx="272">19</cx:pt>
          <cx:pt idx="273">27</cx:pt>
          <cx:pt idx="274">13</cx:pt>
          <cx:pt idx="275">9</cx:pt>
          <cx:pt idx="276">15</cx:pt>
          <cx:pt idx="277">7</cx:pt>
          <cx:pt idx="278">7</cx:pt>
          <cx:pt idx="279">15</cx:pt>
          <cx:pt idx="280">5</cx:pt>
          <cx:pt idx="281">15</cx:pt>
          <cx:pt idx="282">7</cx:pt>
          <cx:pt idx="283">5</cx:pt>
          <cx:pt idx="284">9</cx:pt>
          <cx:pt idx="285">5</cx:pt>
          <cx:pt idx="286">5</cx:pt>
          <cx:pt idx="287">3</cx:pt>
          <cx:pt idx="288">19</cx:pt>
          <cx:pt idx="289">9</cx:pt>
          <cx:pt idx="290">11</cx:pt>
          <cx:pt idx="291">3</cx:pt>
          <cx:pt idx="292">5</cx:pt>
          <cx:pt idx="293">7</cx:pt>
          <cx:pt idx="294">5</cx:pt>
          <cx:pt idx="295">17</cx:pt>
          <cx:pt idx="296">9</cx:pt>
          <cx:pt idx="297">3</cx:pt>
          <cx:pt idx="298">19</cx:pt>
          <cx:pt idx="299">15</cx:pt>
          <cx:pt idx="300">7</cx:pt>
          <cx:pt idx="301">19</cx:pt>
          <cx:pt idx="302">3</cx:pt>
          <cx:pt idx="303">3</cx:pt>
          <cx:pt idx="304">13</cx:pt>
          <cx:pt idx="305">5</cx:pt>
          <cx:pt idx="306">7</cx:pt>
          <cx:pt idx="307">21</cx:pt>
          <cx:pt idx="308">7</cx:pt>
          <cx:pt idx="309">11</cx:pt>
          <cx:pt idx="310">11</cx:pt>
          <cx:pt idx="311">13</cx:pt>
          <cx:pt idx="312">11</cx:pt>
          <cx:pt idx="313">21</cx:pt>
          <cx:pt idx="314">11</cx:pt>
          <cx:pt idx="315">13</cx:pt>
          <cx:pt idx="316">9</cx:pt>
          <cx:pt idx="317">11</cx:pt>
          <cx:pt idx="318">19</cx:pt>
          <cx:pt idx="319">7</cx:pt>
          <cx:pt idx="320">13</cx:pt>
          <cx:pt idx="321">5</cx:pt>
          <cx:pt idx="322">29</cx:pt>
          <cx:pt idx="323">5</cx:pt>
          <cx:pt idx="324">21</cx:pt>
          <cx:pt idx="325">9</cx:pt>
          <cx:pt idx="326">5</cx:pt>
          <cx:pt idx="327">13</cx:pt>
          <cx:pt idx="328">3</cx:pt>
          <cx:pt idx="329">5</cx:pt>
          <cx:pt idx="330">15</cx:pt>
          <cx:pt idx="331">7</cx:pt>
          <cx:pt idx="332">3</cx:pt>
          <cx:pt idx="333">3</cx:pt>
          <cx:pt idx="334">5</cx:pt>
          <cx:pt idx="335">15</cx:pt>
          <cx:pt idx="336">9</cx:pt>
          <cx:pt idx="337">7</cx:pt>
          <cx:pt idx="338">9</cx:pt>
          <cx:pt idx="339">9</cx:pt>
          <cx:pt idx="340">11</cx:pt>
          <cx:pt idx="341">5</cx:pt>
          <cx:pt idx="342">7</cx:pt>
          <cx:pt idx="343">15</cx:pt>
          <cx:pt idx="344">21</cx:pt>
          <cx:pt idx="345">3</cx:pt>
          <cx:pt idx="346">9</cx:pt>
          <cx:pt idx="347">11</cx:pt>
          <cx:pt idx="348">11</cx:pt>
          <cx:pt idx="349">9</cx:pt>
          <cx:pt idx="350">11</cx:pt>
          <cx:pt idx="351">5</cx:pt>
          <cx:pt idx="352">11</cx:pt>
          <cx:pt idx="353">11</cx:pt>
          <cx:pt idx="354">5</cx:pt>
          <cx:pt idx="355">3</cx:pt>
          <cx:pt idx="356">3</cx:pt>
          <cx:pt idx="357">3</cx:pt>
          <cx:pt idx="358">15</cx:pt>
          <cx:pt idx="359">15</cx:pt>
          <cx:pt idx="360">35</cx:pt>
          <cx:pt idx="361">9</cx:pt>
          <cx:pt idx="362">3</cx:pt>
          <cx:pt idx="363">21</cx:pt>
          <cx:pt idx="364">3</cx:pt>
          <cx:pt idx="365">9</cx:pt>
          <cx:pt idx="366">5</cx:pt>
          <cx:pt idx="367">3</cx:pt>
          <cx:pt idx="368">7</cx:pt>
          <cx:pt idx="369">15</cx:pt>
          <cx:pt idx="370">9</cx:pt>
          <cx:pt idx="371">23</cx:pt>
          <cx:pt idx="372">9</cx:pt>
          <cx:pt idx="373">3</cx:pt>
          <cx:pt idx="374">15</cx:pt>
          <cx:pt idx="375">23</cx:pt>
          <cx:pt idx="376">23</cx:pt>
          <cx:pt idx="377">3</cx:pt>
          <cx:pt idx="378">37</cx:pt>
          <cx:pt idx="379">5</cx:pt>
          <cx:pt idx="380">3</cx:pt>
          <cx:pt idx="381">3</cx:pt>
          <cx:pt idx="382">3</cx:pt>
          <cx:pt idx="383">7</cx:pt>
          <cx:pt idx="384">5</cx:pt>
          <cx:pt idx="385">5</cx:pt>
          <cx:pt idx="386">11</cx:pt>
          <cx:pt idx="387">5</cx:pt>
          <cx:pt idx="388">9</cx:pt>
          <cx:pt idx="389">3</cx:pt>
          <cx:pt idx="390">9</cx:pt>
          <cx:pt idx="391">3</cx:pt>
          <cx:pt idx="392">7</cx:pt>
          <cx:pt idx="393">11</cx:pt>
          <cx:pt idx="394">3</cx:pt>
          <cx:pt idx="395">19</cx:pt>
          <cx:pt idx="396">5</cx:pt>
          <cx:pt idx="397">19</cx:pt>
          <cx:pt idx="398">7</cx:pt>
          <cx:pt idx="399">3</cx:pt>
          <cx:pt idx="400">3</cx:pt>
          <cx:pt idx="401">13</cx:pt>
          <cx:pt idx="402">7</cx:pt>
          <cx:pt idx="403">9</cx:pt>
          <cx:pt idx="404">3</cx:pt>
          <cx:pt idx="405">9</cx:pt>
          <cx:pt idx="406">13</cx:pt>
          <cx:pt idx="407">17</cx:pt>
          <cx:pt idx="408">15</cx:pt>
          <cx:pt idx="409">11</cx:pt>
          <cx:pt idx="410">5</cx:pt>
          <cx:pt idx="411">15</cx:pt>
          <cx:pt idx="412">9</cx:pt>
          <cx:pt idx="413">3</cx:pt>
          <cx:pt idx="414">7</cx:pt>
          <cx:pt idx="415">7</cx:pt>
          <cx:pt idx="416">39</cx:pt>
          <cx:pt idx="417">9</cx:pt>
          <cx:pt idx="418">3</cx:pt>
          <cx:pt idx="419">3</cx:pt>
          <cx:pt idx="420">7</cx:pt>
          <cx:pt idx="421">5</cx:pt>
          <cx:pt idx="422">7</cx:pt>
          <cx:pt idx="423">17</cx:pt>
          <cx:pt idx="424">5</cx:pt>
          <cx:pt idx="425">9</cx:pt>
          <cx:pt idx="426">3</cx:pt>
          <cx:pt idx="427">3</cx:pt>
          <cx:pt idx="428">27</cx:pt>
          <cx:pt idx="429">27</cx:pt>
          <cx:pt idx="430">13</cx:pt>
          <cx:pt idx="431">3</cx:pt>
          <cx:pt idx="432">13</cx:pt>
          <cx:pt idx="433">5</cx:pt>
          <cx:pt idx="434">5</cx:pt>
          <cx:pt idx="435">9</cx:pt>
          <cx:pt idx="436">9</cx:pt>
          <cx:pt idx="437">3</cx:pt>
          <cx:pt idx="438">7</cx:pt>
          <cx:pt idx="439">13</cx:pt>
          <cx:pt idx="440">21</cx:pt>
          <cx:pt idx="441">3</cx:pt>
          <cx:pt idx="442">23</cx:pt>
          <cx:pt idx="443">23</cx:pt>
          <cx:pt idx="444">3</cx:pt>
          <cx:pt idx="445">15</cx:pt>
          <cx:pt idx="446">13</cx:pt>
          <cx:pt idx="447">11</cx:pt>
          <cx:pt idx="448">21</cx:pt>
          <cx:pt idx="449">13</cx:pt>
          <cx:pt idx="450">7</cx:pt>
          <cx:pt idx="451">9</cx:pt>
          <cx:pt idx="452">5</cx:pt>
          <cx:pt idx="453">3</cx:pt>
          <cx:pt idx="454">15</cx:pt>
          <cx:pt idx="455">23</cx:pt>
          <cx:pt idx="456">3</cx:pt>
          <cx:pt idx="457">13</cx:pt>
          <cx:pt idx="458">3</cx:pt>
          <cx:pt idx="459">7</cx:pt>
          <cx:pt idx="460">11</cx:pt>
          <cx:pt idx="461">5</cx:pt>
          <cx:pt idx="462">11</cx:pt>
          <cx:pt idx="463">11</cx:pt>
          <cx:pt idx="464">7</cx:pt>
          <cx:pt idx="465">3</cx:pt>
          <cx:pt idx="466">3</cx:pt>
          <cx:pt idx="467">5</cx:pt>
          <cx:pt idx="468">7</cx:pt>
          <cx:pt idx="469">45</cx:pt>
          <cx:pt idx="470">11</cx:pt>
          <cx:pt idx="471">3</cx:pt>
          <cx:pt idx="472">5</cx:pt>
          <cx:pt idx="473">7</cx:pt>
          <cx:pt idx="474">9</cx:pt>
          <cx:pt idx="475">17</cx:pt>
          <cx:pt idx="476">5</cx:pt>
          <cx:pt idx="477">3</cx:pt>
          <cx:pt idx="478">7</cx:pt>
          <cx:pt idx="479">15</cx:pt>
          <cx:pt idx="480">5</cx:pt>
          <cx:pt idx="481">3</cx:pt>
          <cx:pt idx="482">19</cx:pt>
          <cx:pt idx="483">11</cx:pt>
          <cx:pt idx="484">3</cx:pt>
          <cx:pt idx="485">7</cx:pt>
          <cx:pt idx="486">11</cx:pt>
          <cx:pt idx="487">13</cx:pt>
          <cx:pt idx="488">15</cx:pt>
          <cx:pt idx="489">13</cx:pt>
          <cx:pt idx="490">7</cx:pt>
          <cx:pt idx="491">3</cx:pt>
          <cx:pt idx="492">7</cx:pt>
          <cx:pt idx="493">11</cx:pt>
          <cx:pt idx="494">23</cx:pt>
          <cx:pt idx="495">11</cx:pt>
          <cx:pt idx="496">23</cx:pt>
          <cx:pt idx="497">9</cx:pt>
          <cx:pt idx="498">3</cx:pt>
          <cx:pt idx="499">11</cx:pt>
          <cx:pt idx="500">7</cx:pt>
          <cx:pt idx="501">13</cx:pt>
          <cx:pt idx="502">5</cx:pt>
          <cx:pt idx="503">5</cx:pt>
          <cx:pt idx="504">13</cx:pt>
          <cx:pt idx="505">5</cx:pt>
          <cx:pt idx="506">21</cx:pt>
          <cx:pt idx="507">3</cx:pt>
          <cx:pt idx="508">15</cx:pt>
          <cx:pt idx="509">7</cx:pt>
          <cx:pt idx="510">5</cx:pt>
          <cx:pt idx="511">9</cx:pt>
          <cx:pt idx="512">15</cx:pt>
          <cx:pt idx="513">25</cx:pt>
          <cx:pt idx="514">7</cx:pt>
          <cx:pt idx="515">13</cx:pt>
          <cx:pt idx="516">3</cx:pt>
          <cx:pt idx="517">21</cx:pt>
          <cx:pt idx="518">7</cx:pt>
          <cx:pt idx="519">9</cx:pt>
          <cx:pt idx="520">13</cx:pt>
          <cx:pt idx="521">5</cx:pt>
          <cx:pt idx="522">9</cx:pt>
          <cx:pt idx="523">3</cx:pt>
          <cx:pt idx="524">5</cx:pt>
          <cx:pt idx="525">9</cx:pt>
          <cx:pt idx="526">3</cx:pt>
          <cx:pt idx="527">11</cx:pt>
          <cx:pt idx="528">3</cx:pt>
          <cx:pt idx="529">5</cx:pt>
          <cx:pt idx="530">5</cx:pt>
          <cx:pt idx="531">11</cx:pt>
          <cx:pt idx="532">5</cx:pt>
          <cx:pt idx="533">3</cx:pt>
          <cx:pt idx="534">15</cx:pt>
          <cx:pt idx="535">13</cx:pt>
          <cx:pt idx="536">3</cx:pt>
          <cx:pt idx="537">3</cx:pt>
          <cx:pt idx="538">13</cx:pt>
          <cx:pt idx="539">7</cx:pt>
          <cx:pt idx="540">25</cx:pt>
          <cx:pt idx="541">13</cx:pt>
          <cx:pt idx="542">7</cx:pt>
          <cx:pt idx="543">9</cx:pt>
          <cx:pt idx="544">5</cx:pt>
          <cx:pt idx="545">13</cx:pt>
          <cx:pt idx="546">13</cx:pt>
          <cx:pt idx="547">3</cx:pt>
          <cx:pt idx="548">5</cx:pt>
          <cx:pt idx="549">5</cx:pt>
          <cx:pt idx="550">25</cx:pt>
          <cx:pt idx="551">9</cx:pt>
          <cx:pt idx="552">9</cx:pt>
          <cx:pt idx="553">29</cx:pt>
          <cx:pt idx="554">17</cx:pt>
          <cx:pt idx="555">9</cx:pt>
          <cx:pt idx="556">15</cx:pt>
          <cx:pt idx="557">3</cx:pt>
          <cx:pt idx="558">15</cx:pt>
          <cx:pt idx="559">3</cx:pt>
          <cx:pt idx="560">15</cx:pt>
          <cx:pt idx="561">3</cx:pt>
          <cx:pt idx="562">5</cx:pt>
          <cx:pt idx="563">3</cx:pt>
          <cx:pt idx="564">21</cx:pt>
          <cx:pt idx="565">11</cx:pt>
          <cx:pt idx="566">7</cx:pt>
          <cx:pt idx="567">5</cx:pt>
          <cx:pt idx="568">3</cx:pt>
          <cx:pt idx="569">7</cx:pt>
          <cx:pt idx="570">27</cx:pt>
          <cx:pt idx="571">11</cx:pt>
          <cx:pt idx="572">9</cx:pt>
          <cx:pt idx="573">3</cx:pt>
          <cx:pt idx="574">5</cx:pt>
          <cx:pt idx="575">13</cx:pt>
          <cx:pt idx="576">11</cx:pt>
          <cx:pt idx="577">7</cx:pt>
          <cx:pt idx="578">3</cx:pt>
          <cx:pt idx="579">3</cx:pt>
          <cx:pt idx="580">25</cx:pt>
          <cx:pt idx="581">9</cx:pt>
          <cx:pt idx="582">15</cx:pt>
          <cx:pt idx="583">9</cx:pt>
          <cx:pt idx="584">7</cx:pt>
          <cx:pt idx="585">15</cx:pt>
          <cx:pt idx="586">5</cx:pt>
          <cx:pt idx="587">11</cx:pt>
          <cx:pt idx="588">31</cx:pt>
          <cx:pt idx="589">5</cx:pt>
          <cx:pt idx="590">3</cx:pt>
          <cx:pt idx="591">15</cx:pt>
          <cx:pt idx="592">5</cx:pt>
          <cx:pt idx="593">7</cx:pt>
          <cx:pt idx="594">11</cx:pt>
          <cx:pt idx="595">5</cx:pt>
          <cx:pt idx="596">9</cx:pt>
          <cx:pt idx="597">5</cx:pt>
          <cx:pt idx="598">13</cx:pt>
          <cx:pt idx="599">17</cx:pt>
          <cx:pt idx="600">25</cx:pt>
          <cx:pt idx="601">3</cx:pt>
          <cx:pt idx="602">9</cx:pt>
          <cx:pt idx="603">3</cx:pt>
          <cx:pt idx="604">3</cx:pt>
          <cx:pt idx="605">3</cx:pt>
          <cx:pt idx="606">9</cx:pt>
          <cx:pt idx="607">3</cx:pt>
          <cx:pt idx="608">11</cx:pt>
          <cx:pt idx="609">5</cx:pt>
          <cx:pt idx="610">5</cx:pt>
          <cx:pt idx="611">7</cx:pt>
          <cx:pt idx="612">9</cx:pt>
          <cx:pt idx="613">29</cx:pt>
          <cx:pt idx="614">11</cx:pt>
          <cx:pt idx="615">3</cx:pt>
          <cx:pt idx="616">9</cx:pt>
          <cx:pt idx="617">9</cx:pt>
          <cx:pt idx="618">5</cx:pt>
          <cx:pt idx="619">7</cx:pt>
          <cx:pt idx="620">3</cx:pt>
          <cx:pt idx="621">3</cx:pt>
          <cx:pt idx="622">7</cx:pt>
          <cx:pt idx="623">5</cx:pt>
          <cx:pt idx="624">3</cx:pt>
          <cx:pt idx="625">3</cx:pt>
          <cx:pt idx="626">19</cx:pt>
          <cx:pt idx="627">7</cx:pt>
          <cx:pt idx="628">5</cx:pt>
          <cx:pt idx="629">3</cx:pt>
          <cx:pt idx="630">5</cx:pt>
          <cx:pt idx="631">11</cx:pt>
          <cx:pt idx="632">5</cx:pt>
          <cx:pt idx="633">3</cx:pt>
          <cx:pt idx="634">3</cx:pt>
          <cx:pt idx="635">3</cx:pt>
          <cx:pt idx="636">3</cx:pt>
          <cx:pt idx="637">19</cx:pt>
          <cx:pt idx="638">7</cx:pt>
          <cx:pt idx="639">9</cx:pt>
          <cx:pt idx="640">17</cx:pt>
          <cx:pt idx="641">11</cx:pt>
          <cx:pt idx="642">25</cx:pt>
          <cx:pt idx="643">9</cx:pt>
          <cx:pt idx="644">9</cx:pt>
          <cx:pt idx="645">11</cx:pt>
          <cx:pt idx="646">7</cx:pt>
          <cx:pt idx="647">11</cx:pt>
          <cx:pt idx="648">9</cx:pt>
          <cx:pt idx="649">13</cx:pt>
          <cx:pt idx="650">3</cx:pt>
          <cx:pt idx="651">11</cx:pt>
          <cx:pt idx="652">7</cx:pt>
          <cx:pt idx="653">5</cx:pt>
          <cx:pt idx="654">3</cx:pt>
          <cx:pt idx="655">3</cx:pt>
          <cx:pt idx="656">31</cx:pt>
          <cx:pt idx="657">3</cx:pt>
          <cx:pt idx="658">3</cx:pt>
          <cx:pt idx="659">5</cx:pt>
          <cx:pt idx="660">3</cx:pt>
          <cx:pt idx="661">13</cx:pt>
          <cx:pt idx="662">17</cx:pt>
          <cx:pt idx="663">17</cx:pt>
          <cx:pt idx="664">15</cx:pt>
          <cx:pt idx="665">17</cx:pt>
          <cx:pt idx="666">13</cx:pt>
          <cx:pt idx="667">3</cx:pt>
          <cx:pt idx="668">25</cx:pt>
          <cx:pt idx="669">5</cx:pt>
          <cx:pt idx="670">3</cx:pt>
          <cx:pt idx="671">3</cx:pt>
          <cx:pt idx="672">9</cx:pt>
          <cx:pt idx="673">13</cx:pt>
          <cx:pt idx="674">3</cx:pt>
          <cx:pt idx="675">11</cx:pt>
          <cx:pt idx="676">3</cx:pt>
          <cx:pt idx="677">9</cx:pt>
          <cx:pt idx="678">11</cx:pt>
          <cx:pt idx="679">17</cx:pt>
          <cx:pt idx="680">5</cx:pt>
          <cx:pt idx="681">7</cx:pt>
          <cx:pt idx="682">7</cx:pt>
          <cx:pt idx="683">5</cx:pt>
          <cx:pt idx="684">21</cx:pt>
          <cx:pt idx="685">5</cx:pt>
          <cx:pt idx="686">19</cx:pt>
          <cx:pt idx="687">5</cx:pt>
          <cx:pt idx="688">37</cx:pt>
          <cx:pt idx="689">43</cx:pt>
          <cx:pt idx="690">3</cx:pt>
          <cx:pt idx="691">3</cx:pt>
          <cx:pt idx="692">3</cx:pt>
          <cx:pt idx="693">3</cx:pt>
          <cx:pt idx="694">23</cx:pt>
          <cx:pt idx="695">7</cx:pt>
          <cx:pt idx="696">3</cx:pt>
          <cx:pt idx="697">3</cx:pt>
          <cx:pt idx="698">9</cx:pt>
          <cx:pt idx="699">7</cx:pt>
          <cx:pt idx="700">15</cx:pt>
          <cx:pt idx="701">9</cx:pt>
          <cx:pt idx="702">13</cx:pt>
          <cx:pt idx="703">9</cx:pt>
          <cx:pt idx="704">5</cx:pt>
          <cx:pt idx="705">5</cx:pt>
          <cx:pt idx="706">5</cx:pt>
          <cx:pt idx="707">15</cx:pt>
          <cx:pt idx="708">7</cx:pt>
          <cx:pt idx="709">3</cx:pt>
          <cx:pt idx="710">3</cx:pt>
          <cx:pt idx="711">9</cx:pt>
          <cx:pt idx="712">3</cx:pt>
          <cx:pt idx="713">3</cx:pt>
          <cx:pt idx="714">9</cx:pt>
          <cx:pt idx="715">31</cx:pt>
          <cx:pt idx="716">17</cx:pt>
          <cx:pt idx="717">5</cx:pt>
          <cx:pt idx="718">7</cx:pt>
          <cx:pt idx="719">19</cx:pt>
          <cx:pt idx="720">3</cx:pt>
          <cx:pt idx="721">7</cx:pt>
          <cx:pt idx="722">7</cx:pt>
          <cx:pt idx="723">11</cx:pt>
          <cx:pt idx="724">13</cx:pt>
          <cx:pt idx="725">21</cx:pt>
          <cx:pt idx="726">15</cx:pt>
          <cx:pt idx="727">11</cx:pt>
          <cx:pt idx="728">19</cx:pt>
          <cx:pt idx="729">25</cx:pt>
          <cx:pt idx="730">5</cx:pt>
          <cx:pt idx="731">7</cx:pt>
          <cx:pt idx="732">3</cx:pt>
          <cx:pt idx="733">9</cx:pt>
          <cx:pt idx="734">3</cx:pt>
          <cx:pt idx="735">15</cx:pt>
          <cx:pt idx="736">5</cx:pt>
          <cx:pt idx="737">15</cx:pt>
          <cx:pt idx="738">5</cx:pt>
          <cx:pt idx="739">11</cx:pt>
          <cx:pt idx="740">7</cx:pt>
          <cx:pt idx="741">13</cx:pt>
          <cx:pt idx="742">11</cx:pt>
          <cx:pt idx="743">11</cx:pt>
          <cx:pt idx="744">5</cx:pt>
          <cx:pt idx="745">13</cx:pt>
          <cx:pt idx="746">11</cx:pt>
          <cx:pt idx="747">3</cx:pt>
          <cx:pt idx="748">17</cx:pt>
          <cx:pt idx="749">11</cx:pt>
          <cx:pt idx="750">9</cx:pt>
          <cx:pt idx="751">3</cx:pt>
          <cx:pt idx="752">9</cx:pt>
          <cx:pt idx="753">7</cx:pt>
          <cx:pt idx="754">3</cx:pt>
          <cx:pt idx="755">3</cx:pt>
          <cx:pt idx="756">11</cx:pt>
          <cx:pt idx="757">5</cx:pt>
          <cx:pt idx="758">5</cx:pt>
          <cx:pt idx="759">3</cx:pt>
          <cx:pt idx="760">5</cx:pt>
          <cx:pt idx="761">11</cx:pt>
          <cx:pt idx="762">9</cx:pt>
          <cx:pt idx="763">15</cx:pt>
          <cx:pt idx="764">27</cx:pt>
          <cx:pt idx="765">3</cx:pt>
          <cx:pt idx="766">7</cx:pt>
          <cx:pt idx="767">3</cx:pt>
          <cx:pt idx="768">5</cx:pt>
          <cx:pt idx="769">3</cx:pt>
          <cx:pt idx="770">9</cx:pt>
          <cx:pt idx="771">5</cx:pt>
          <cx:pt idx="772">9</cx:pt>
          <cx:pt idx="773">19</cx:pt>
          <cx:pt idx="774">7</cx:pt>
          <cx:pt idx="775">15</cx:pt>
          <cx:pt idx="776">7</cx:pt>
          <cx:pt idx="777">11</cx:pt>
          <cx:pt idx="778">15</cx:pt>
          <cx:pt idx="779">5</cx:pt>
          <cx:pt idx="780">11</cx:pt>
          <cx:pt idx="781">7</cx:pt>
          <cx:pt idx="782">29</cx:pt>
          <cx:pt idx="783">5</cx:pt>
          <cx:pt idx="784">3</cx:pt>
          <cx:pt idx="785">5</cx:pt>
          <cx:pt idx="786">3</cx:pt>
          <cx:pt idx="787">7</cx:pt>
          <cx:pt idx="788">11</cx:pt>
          <cx:pt idx="789">15</cx:pt>
          <cx:pt idx="790">9</cx:pt>
          <cx:pt idx="791">5</cx:pt>
          <cx:pt idx="792">7</cx:pt>
          <cx:pt idx="793">11</cx:pt>
          <cx:pt idx="794">3</cx:pt>
          <cx:pt idx="795">5</cx:pt>
          <cx:pt idx="796">5</cx:pt>
          <cx:pt idx="797">11</cx:pt>
          <cx:pt idx="798">15</cx:pt>
          <cx:pt idx="799">11</cx:pt>
          <cx:pt idx="800">33</cx:pt>
          <cx:pt idx="801">7</cx:pt>
          <cx:pt idx="802">15</cx:pt>
          <cx:pt idx="803">5</cx:pt>
          <cx:pt idx="804">3</cx:pt>
          <cx:pt idx="805">15</cx:pt>
          <cx:pt idx="806">7</cx:pt>
          <cx:pt idx="807">5</cx:pt>
          <cx:pt idx="808">9</cx:pt>
          <cx:pt idx="809">3</cx:pt>
          <cx:pt idx="810">15</cx:pt>
          <cx:pt idx="811">11</cx:pt>
          <cx:pt idx="812">9</cx:pt>
          <cx:pt idx="813">9</cx:pt>
          <cx:pt idx="814">19</cx:pt>
          <cx:pt idx="815">15</cx:pt>
          <cx:pt idx="816">21</cx:pt>
          <cx:pt idx="817">5</cx:pt>
          <cx:pt idx="818">3</cx:pt>
          <cx:pt idx="819">11</cx:pt>
          <cx:pt idx="820">33</cx:pt>
          <cx:pt idx="821">7</cx:pt>
          <cx:pt idx="822">5</cx:pt>
          <cx:pt idx="823">5</cx:pt>
          <cx:pt idx="824">9</cx:pt>
          <cx:pt idx="825">7</cx:pt>
          <cx:pt idx="826">23</cx:pt>
          <cx:pt idx="827">5</cx:pt>
          <cx:pt idx="828">9</cx:pt>
          <cx:pt idx="829">3</cx:pt>
          <cx:pt idx="830">3</cx:pt>
          <cx:pt idx="831">3</cx:pt>
          <cx:pt idx="832">3</cx:pt>
          <cx:pt idx="833">11</cx:pt>
          <cx:pt idx="834">19</cx:pt>
          <cx:pt idx="835">23</cx:pt>
          <cx:pt idx="836">21</cx:pt>
          <cx:pt idx="837">31</cx:pt>
          <cx:pt idx="838">7</cx:pt>
          <cx:pt idx="839">5</cx:pt>
          <cx:pt idx="840">3</cx:pt>
          <cx:pt idx="841">23</cx:pt>
          <cx:pt idx="842">7</cx:pt>
          <cx:pt idx="843">5</cx:pt>
          <cx:pt idx="844">5</cx:pt>
          <cx:pt idx="845">11</cx:pt>
          <cx:pt idx="846">5</cx:pt>
          <cx:pt idx="847">9</cx:pt>
          <cx:pt idx="848">9</cx:pt>
          <cx:pt idx="849">5</cx:pt>
          <cx:pt idx="850">3</cx:pt>
          <cx:pt idx="851">5</cx:pt>
          <cx:pt idx="852">9</cx:pt>
          <cx:pt idx="853">7</cx:pt>
          <cx:pt idx="854">5</cx:pt>
          <cx:pt idx="855">3</cx:pt>
          <cx:pt idx="856">7</cx:pt>
          <cx:pt idx="857">5</cx:pt>
          <cx:pt idx="858">19</cx:pt>
          <cx:pt idx="859">3</cx:pt>
          <cx:pt idx="860">5</cx:pt>
          <cx:pt idx="861">5</cx:pt>
          <cx:pt idx="862">7</cx:pt>
          <cx:pt idx="863">11</cx:pt>
          <cx:pt idx="864">19</cx:pt>
          <cx:pt idx="865">3</cx:pt>
          <cx:pt idx="866">3</cx:pt>
          <cx:pt idx="867">9</cx:pt>
          <cx:pt idx="868">21</cx:pt>
          <cx:pt idx="869">11</cx:pt>
          <cx:pt idx="870">21</cx:pt>
          <cx:pt idx="871">15</cx:pt>
          <cx:pt idx="872">3</cx:pt>
          <cx:pt idx="873">3</cx:pt>
          <cx:pt idx="874">3</cx:pt>
          <cx:pt idx="875">19</cx:pt>
          <cx:pt idx="876">5</cx:pt>
          <cx:pt idx="877">3</cx:pt>
          <cx:pt idx="878">5</cx:pt>
          <cx:pt idx="879">17</cx:pt>
          <cx:pt idx="880">11</cx:pt>
          <cx:pt idx="881">13</cx:pt>
          <cx:pt idx="882">9</cx:pt>
          <cx:pt idx="883">7</cx:pt>
          <cx:pt idx="884">13</cx:pt>
          <cx:pt idx="885">3</cx:pt>
          <cx:pt idx="886">15</cx:pt>
          <cx:pt idx="887">3</cx:pt>
          <cx:pt idx="888">13</cx:pt>
          <cx:pt idx="889">5</cx:pt>
          <cx:pt idx="890">5</cx:pt>
          <cx:pt idx="891">11</cx:pt>
          <cx:pt idx="892">3</cx:pt>
          <cx:pt idx="893">17</cx:pt>
          <cx:pt idx="894">21</cx:pt>
          <cx:pt idx="895">3</cx:pt>
          <cx:pt idx="896">15</cx:pt>
          <cx:pt idx="897">3</cx:pt>
          <cx:pt idx="898">25</cx:pt>
          <cx:pt idx="899">13</cx:pt>
          <cx:pt idx="900">11</cx:pt>
          <cx:pt idx="901">9</cx:pt>
          <cx:pt idx="902">29</cx:pt>
          <cx:pt idx="903">5</cx:pt>
          <cx:pt idx="904">9</cx:pt>
          <cx:pt idx="905">11</cx:pt>
          <cx:pt idx="906">5</cx:pt>
          <cx:pt idx="907">5</cx:pt>
          <cx:pt idx="908">7</cx:pt>
          <cx:pt idx="909">7</cx:pt>
          <cx:pt idx="910">17</cx:pt>
          <cx:pt idx="911">11</cx:pt>
          <cx:pt idx="912">3</cx:pt>
          <cx:pt idx="913">9</cx:pt>
          <cx:pt idx="914">17</cx:pt>
          <cx:pt idx="915">15</cx:pt>
          <cx:pt idx="916">23</cx:pt>
          <cx:pt idx="917">3</cx:pt>
          <cx:pt idx="918">3</cx:pt>
          <cx:pt idx="919">23</cx:pt>
          <cx:pt idx="920">5</cx:pt>
          <cx:pt idx="921">3</cx:pt>
          <cx:pt idx="922">9</cx:pt>
          <cx:pt idx="923">7</cx:pt>
          <cx:pt idx="924">11</cx:pt>
          <cx:pt idx="925">15</cx:pt>
          <cx:pt idx="926">5</cx:pt>
          <cx:pt idx="927">5</cx:pt>
          <cx:pt idx="928">19</cx:pt>
          <cx:pt idx="929">3</cx:pt>
          <cx:pt idx="930">21</cx:pt>
          <cx:pt idx="931">19</cx:pt>
          <cx:pt idx="932">9</cx:pt>
          <cx:pt idx="933">5</cx:pt>
          <cx:pt idx="934">5</cx:pt>
          <cx:pt idx="935">3</cx:pt>
          <cx:pt idx="936">21</cx:pt>
          <cx:pt idx="937">11</cx:pt>
          <cx:pt idx="938">3</cx:pt>
          <cx:pt idx="939">5</cx:pt>
          <cx:pt idx="940">13</cx:pt>
          <cx:pt idx="941">3</cx:pt>
          <cx:pt idx="942">13</cx:pt>
          <cx:pt idx="943">9</cx:pt>
          <cx:pt idx="944">17</cx:pt>
          <cx:pt idx="945">9</cx:pt>
          <cx:pt idx="946">39</cx:pt>
          <cx:pt idx="947">9</cx:pt>
          <cx:pt idx="948">13</cx:pt>
          <cx:pt idx="949">11</cx:pt>
          <cx:pt idx="950">5</cx:pt>
          <cx:pt idx="951">5</cx:pt>
          <cx:pt idx="952">11</cx:pt>
          <cx:pt idx="953">3</cx:pt>
          <cx:pt idx="954">17</cx:pt>
          <cx:pt idx="955">3</cx:pt>
          <cx:pt idx="956">3</cx:pt>
          <cx:pt idx="957">7</cx:pt>
          <cx:pt idx="958">15</cx:pt>
          <cx:pt idx="959">19</cx:pt>
          <cx:pt idx="960">25</cx:pt>
          <cx:pt idx="961">13</cx:pt>
          <cx:pt idx="962">3</cx:pt>
          <cx:pt idx="963">11</cx:pt>
          <cx:pt idx="964">11</cx:pt>
          <cx:pt idx="965">11</cx:pt>
          <cx:pt idx="966">5</cx:pt>
          <cx:pt idx="967">5</cx:pt>
          <cx:pt idx="968">15</cx:pt>
          <cx:pt idx="969">5</cx:pt>
          <cx:pt idx="970">9</cx:pt>
          <cx:pt idx="971">21</cx:pt>
          <cx:pt idx="972">7</cx:pt>
          <cx:pt idx="973">21</cx:pt>
          <cx:pt idx="974">3</cx:pt>
          <cx:pt idx="975">3</cx:pt>
          <cx:pt idx="976">3</cx:pt>
          <cx:pt idx="977">3</cx:pt>
          <cx:pt idx="978">3</cx:pt>
          <cx:pt idx="979">15</cx:pt>
          <cx:pt idx="980">7</cx:pt>
          <cx:pt idx="981">5</cx:pt>
          <cx:pt idx="982">11</cx:pt>
          <cx:pt idx="983">5</cx:pt>
          <cx:pt idx="984">9</cx:pt>
          <cx:pt idx="985">9</cx:pt>
          <cx:pt idx="986">17</cx:pt>
          <cx:pt idx="987">13</cx:pt>
          <cx:pt idx="988">3</cx:pt>
          <cx:pt idx="989">23</cx:pt>
          <cx:pt idx="990">21</cx:pt>
          <cx:pt idx="991">13</cx:pt>
          <cx:pt idx="992">19</cx:pt>
          <cx:pt idx="993">7</cx:pt>
          <cx:pt idx="994">11</cx:pt>
          <cx:pt idx="995">11</cx:pt>
          <cx:pt idx="996">3</cx:pt>
          <cx:pt idx="997">5</cx:pt>
          <cx:pt idx="998">5</cx:pt>
          <cx:pt idx="999">3</cx:pt>
        </cx:lvl>
      </cx:numDim>
    </cx:data>
  </cx:chartData>
  <cx:chart>
    <cx:title pos="t" align="ctr" overlay="0">
      <cx:tx>
        <cx:txData>
          <cx:v>Simulation of 1000 Ants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chemeClr val="bg1"/>
              </a:solidFill>
              <a:latin typeface="Calibri" panose="020F0502020204030204"/>
            </a:rPr>
            <a:t>Simulation of 1000 Ants</a:t>
          </a:r>
        </a:p>
      </cx:txPr>
    </cx:title>
    <cx:plotArea>
      <cx:plotAreaRegion>
        <cx:series layoutId="clusteredColumn" uniqueId="{DCE99365-B8A9-4D04-8A1A-76A744248B13}">
          <cx:tx>
            <cx:txData>
              <cx:f>AnalysisOfNumberOfAntsAndSteps!$B$1</cx:f>
              <cx:v>Number of Steps Required</cx:v>
            </cx:txData>
          </cx:tx>
          <cx:dataId val="0"/>
          <cx:layoutPr>
            <cx:binning intervalClosed="r">
              <cx:binCount val="54"/>
            </cx:binning>
          </cx:layoutPr>
        </cx:series>
      </cx:plotAreaRegion>
      <cx:axis id="0">
        <cx:catScaling gapWidth="0"/>
        <cx:title>
          <cx:tx>
            <cx:txData>
              <cx:v>Number of Steps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/>
                </a:rPr>
                <a:t>Number of Steps</a:t>
              </a:r>
            </a:p>
          </cx:txPr>
        </cx:title>
        <cx:tickLabels/>
      </cx:axis>
      <cx:axis id="1">
        <cx:valScaling/>
        <cx:title>
          <cx:tx>
            <cx:txData>
              <cx:v>Number of Ants out of 1000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/>
                </a:rPr>
                <a:t>Number of Ants out of 1000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F451-9E17-43CB-8B9A-AFECB9AF7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30770-7BF4-4BA0-BC45-AA823DC1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51CB-2DCC-4D99-B418-813E632E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259-0062-443E-A926-D8E82938FBE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9023-5122-402B-B2E3-86B7EA99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D277-471E-451B-8F25-DE8EB1BB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14E5-1A4C-43FC-9815-A87525AA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D237-8666-42C8-A9D7-764694BB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22501-9543-4ED4-88A5-9A6E80C25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CBB94-B54D-4132-86A5-6BDE0F2E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259-0062-443E-A926-D8E82938FBE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D5DE-6AA1-4422-AD6A-F1D7FC0A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3F07A-AB9E-4175-898F-C08E85F9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14E5-1A4C-43FC-9815-A87525AA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8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CD8FD-D26A-43AA-993D-8ABADDB5E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BB21F-2F9D-410A-A3F4-0302D663F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AEB6-997E-4EEE-80D0-53464EFB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259-0062-443E-A926-D8E82938FBE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805B5-CC68-4E9F-8286-1DBEEA24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434F-B07C-421C-AA87-AF3F14CD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14E5-1A4C-43FC-9815-A87525AA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F731-732F-432E-AE17-DAFBB091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C55E-BAC8-4F97-8CA5-5BFA491D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77855-5548-4BC1-B619-46CBCBCB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259-0062-443E-A926-D8E82938FBE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CC21-3EB9-4EAF-BCA3-E0AF94AD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7F5D1-E788-421D-A3F3-145B0CB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14E5-1A4C-43FC-9815-A87525AA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E194-ACD8-452C-BF80-B553FD51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D9F5F-C91E-4DAC-B929-673AB35F0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8A55-6F2B-4C39-9889-F36D585B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259-0062-443E-A926-D8E82938FBE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BABB-9CEE-47BC-B14E-17166644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6C20-27C1-4482-9A65-3DF57AFC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14E5-1A4C-43FC-9815-A87525AA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9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C282-A9ED-4E1F-B1CD-80F932AC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6FCD-E891-4097-AD6F-08C3EEC64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FED0-318C-4312-9C31-F2967C3DB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4E4B7-37FD-4395-B79E-707F6F1D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259-0062-443E-A926-D8E82938FBE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F61B-7D35-40CD-983B-AFBEB3B4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7131C-44B6-48FD-9043-C76EA188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14E5-1A4C-43FC-9815-A87525AA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0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5BFC-E691-495D-988C-463312C1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79E03-C084-47E5-BF84-D1E0957D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BFBEF-4F7E-4E2E-8D75-01851F770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C3E70-3537-427F-965D-04370EBAD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FCF5D-1983-46B1-B699-E2B6F5814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CA203-8251-4BFE-A1EC-E22D9F28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259-0062-443E-A926-D8E82938FBE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77F0B-C931-4BFA-BA40-BDF5F359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D6F51-AAA2-4DB5-A581-6474F1E2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14E5-1A4C-43FC-9815-A87525AA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6600-C16E-42AC-A155-784E96B0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BD58D-9100-495D-9904-415BF673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259-0062-443E-A926-D8E82938FBE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FA9F3-A002-4C5A-9F06-C56E74B8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AAE52-D47A-4C7D-9153-C3F47CF4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14E5-1A4C-43FC-9815-A87525AA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5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8CBEB-C864-4FDE-B190-537F7926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259-0062-443E-A926-D8E82938FBE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A8B40-1A00-41D8-9EDE-52A7DEE6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87C27-1498-43D4-A610-1D2D4ED4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14E5-1A4C-43FC-9815-A87525AA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5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AAD4-18C8-4201-9F8E-1E74A9C2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6085-EB50-404D-A901-91422A006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C0ACA-C468-4DD7-ACA6-7FCCA1D5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EF608-C73F-440B-AB64-EFE4F1B8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259-0062-443E-A926-D8E82938FBE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C0B3B-ECB6-491E-BF9B-F1F368EA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5EA15-01AC-41CC-B459-BF598602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14E5-1A4C-43FC-9815-A87525AA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7F99-2A22-42C4-BFCB-070E74E5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EB6E4-2C3F-474A-BFD0-4CACD1D80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D5B5-5E74-4381-BD72-AE09EF689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77B1-9F67-45A5-8A14-8091941A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259-0062-443E-A926-D8E82938FBE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17C0F-9C5C-4547-B0C9-2DF217A7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B507A-4D0A-44F4-A951-26BC6FBC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14E5-1A4C-43FC-9815-A87525AA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69ADA-8155-4378-85F2-3068843F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1B42C-D19C-4F40-887D-71359A01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D03B6-C5A7-4701-B9EF-D61F50F78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B259-0062-443E-A926-D8E82938FBE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F2DC-9C0D-4440-BC55-C7D8D105D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3AA9C-A658-49CA-8A42-AB77BB8FC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14E5-1A4C-43FC-9815-A87525AA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E027-659B-49CD-981A-212C8C587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 on a cube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B5CC7-0D8B-474B-9A54-D6941750E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Siddhant Kulkarni</a:t>
            </a:r>
          </a:p>
        </p:txBody>
      </p:sp>
    </p:spTree>
    <p:extLst>
      <p:ext uri="{BB962C8B-B14F-4D97-AF65-F5344CB8AC3E}">
        <p14:creationId xmlns:p14="http://schemas.microsoft.com/office/powerpoint/2010/main" val="42153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DF6B8-C5ED-4802-85E2-71E71858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 with Visualization of the Cube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511D-ADD8-4F99-A7D4-80C46379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74DDFF"/>
                </a:solidFill>
                <a:latin typeface="+mn-lt"/>
                <a:ea typeface="+mn-ea"/>
                <a:cs typeface="+mn-cs"/>
              </a:rPr>
              <a:t>I visualized the cube as shown below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F291CC4-401A-4E5B-8443-BF0852D40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05" y="2509911"/>
            <a:ext cx="680449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8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B310-02AC-4D6E-8D42-49F4A91A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the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17B7-FEA8-4DB0-95E6-C78A1EEC3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CubeEdge</a:t>
            </a:r>
            <a:r>
              <a:rPr lang="en-US" sz="2400" dirty="0"/>
              <a:t> Enumerator – Provides an enumeration of the edges.</a:t>
            </a:r>
          </a:p>
          <a:p>
            <a:r>
              <a:rPr lang="en-US" sz="2400" dirty="0"/>
              <a:t>Cube – Responsible for providing attributes of the cube.</a:t>
            </a:r>
          </a:p>
          <a:p>
            <a:r>
              <a:rPr lang="en-US" sz="2400" dirty="0"/>
              <a:t>Ant – Responsible for travelling on the cube until it reaches the opposite edge from where it started.</a:t>
            </a:r>
          </a:p>
          <a:p>
            <a:r>
              <a:rPr lang="en-US" sz="2400" dirty="0" err="1"/>
              <a:t>AntOnACube</a:t>
            </a:r>
            <a:r>
              <a:rPr lang="en-US" sz="2400" dirty="0"/>
              <a:t> – Responsible for triggering the simulations.</a:t>
            </a:r>
          </a:p>
          <a:p>
            <a:endParaRPr lang="en-US" sz="2400" b="1" u="sng" dirty="0"/>
          </a:p>
          <a:p>
            <a:endParaRPr lang="en-US" sz="2400" b="1" u="sng" dirty="0"/>
          </a:p>
          <a:p>
            <a:r>
              <a:rPr lang="en-US" sz="2400" b="1" u="sng" dirty="0"/>
              <a:t>I verified that this foundation was working by having one ant at a time travel from each edge and verifying that the path they took was a valid path.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9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F821-6918-4349-97E4-4956B91F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multiple simulations simultaneously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9677-CBC8-484C-9B61-5880B610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– Responsible for executing a simulation as a thread of execution.</a:t>
            </a:r>
          </a:p>
          <a:p>
            <a:r>
              <a:rPr lang="en-US" dirty="0" err="1"/>
              <a:t>InfoTracker</a:t>
            </a:r>
            <a:r>
              <a:rPr lang="en-US" dirty="0"/>
              <a:t> – Responsible for updating captured statistics by each simulation in a synchronized manner.</a:t>
            </a:r>
          </a:p>
          <a:p>
            <a:pPr lvl="1"/>
            <a:r>
              <a:rPr lang="en-US" dirty="0"/>
              <a:t>The code is designed to perform multiple simulations on the same cube.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classes allow for execution of multiple simulations in parallel while maintaining the integrity of the statistics being captured.</a:t>
            </a:r>
          </a:p>
        </p:txBody>
      </p:sp>
    </p:spTree>
    <p:extLst>
      <p:ext uri="{BB962C8B-B14F-4D97-AF65-F5344CB8AC3E}">
        <p14:creationId xmlns:p14="http://schemas.microsoft.com/office/powerpoint/2010/main" val="176458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A8EB0-5A93-41E6-9398-420CB85C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Where to find stable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A03C-F559-414B-A237-1B246B7C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Initial results with a small number of simulations showed a large variance.</a:t>
            </a:r>
          </a:p>
          <a:p>
            <a:r>
              <a:rPr lang="en-US" sz="1800" dirty="0"/>
              <a:t>I executed a number of simulations 3 times to identify at what point the results started to stabilize.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836BD5C-7496-4341-8E9C-66D0058CB8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586441"/>
              </p:ext>
            </p:extLst>
          </p:nvPr>
        </p:nvGraphicFramePr>
        <p:xfrm>
          <a:off x="4038600" y="442956"/>
          <a:ext cx="6938963" cy="4110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66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A18C7-3BF1-41EE-AEBF-EEAB6C97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 side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9877-8F07-40EE-BCB4-A8841BF27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I was also interested in finding out the distribution of ants and the number of steps it took them to reach the opposite edge.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4D58B3D-7490-44D5-9C89-2C5E9BC6B25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59752457"/>
                  </p:ext>
                </p:extLst>
              </p:nvPr>
            </p:nvGraphicFramePr>
            <p:xfrm>
              <a:off x="4309461" y="952500"/>
              <a:ext cx="7453048" cy="48299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24D58B3D-7490-44D5-9C89-2C5E9BC6B2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9461" y="952500"/>
                <a:ext cx="7453048" cy="4829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38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FF90F-DD39-4A52-8085-DF3C9CA6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Results of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3ACA-635D-4574-AFC5-897EAF7B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Based on initial experiments, it is clear that we get fairly stable results with 1,000,000 simulations.</a:t>
            </a:r>
          </a:p>
          <a:p>
            <a:r>
              <a:rPr lang="en-US" sz="1600" dirty="0"/>
              <a:t>I executed 10 iterations of 1,000,000 simulations to achieve these results: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9F3E6D-DBB1-4FC7-94CC-A71EAB6146DA}"/>
              </a:ext>
            </a:extLst>
          </p:cNvPr>
          <p:cNvGraphicFramePr>
            <a:graphicFrameLocks noGrp="1"/>
          </p:cNvGraphicFramePr>
          <p:nvPr/>
        </p:nvGraphicFramePr>
        <p:xfrm>
          <a:off x="5019192" y="952500"/>
          <a:ext cx="6189544" cy="48299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27514">
                  <a:extLst>
                    <a:ext uri="{9D8B030D-6E8A-4147-A177-3AD203B41FA5}">
                      <a16:colId xmlns:a16="http://schemas.microsoft.com/office/drawing/2014/main" val="1690054886"/>
                    </a:ext>
                  </a:extLst>
                </a:gridCol>
                <a:gridCol w="2308453">
                  <a:extLst>
                    <a:ext uri="{9D8B030D-6E8A-4147-A177-3AD203B41FA5}">
                      <a16:colId xmlns:a16="http://schemas.microsoft.com/office/drawing/2014/main" val="3091970006"/>
                    </a:ext>
                  </a:extLst>
                </a:gridCol>
                <a:gridCol w="1753577">
                  <a:extLst>
                    <a:ext uri="{9D8B030D-6E8A-4147-A177-3AD203B41FA5}">
                      <a16:colId xmlns:a16="http://schemas.microsoft.com/office/drawing/2014/main" val="490106426"/>
                    </a:ext>
                  </a:extLst>
                </a:gridCol>
              </a:tblGrid>
              <a:tr h="4024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sng" strike="noStrike">
                          <a:effectLst/>
                        </a:rPr>
                        <a:t>Execution ID</a:t>
                      </a:r>
                      <a:endParaRPr lang="en-US" sz="2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sng" strike="noStrike">
                          <a:effectLst/>
                        </a:rPr>
                        <a:t>Average Time</a:t>
                      </a:r>
                      <a:endParaRPr lang="en-US" sz="2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sng" strike="noStrike">
                          <a:effectLst/>
                        </a:rPr>
                        <a:t>Max Time</a:t>
                      </a:r>
                      <a:endParaRPr lang="en-US" sz="2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ctr"/>
                </a:tc>
                <a:extLst>
                  <a:ext uri="{0D108BD9-81ED-4DB2-BD59-A6C34878D82A}">
                    <a16:rowId xmlns:a16="http://schemas.microsoft.com/office/drawing/2014/main" val="2222394102"/>
                  </a:ext>
                </a:extLst>
              </a:tr>
              <a:tr h="402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9.992814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115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extLst>
                  <a:ext uri="{0D108BD9-81ED-4DB2-BD59-A6C34878D82A}">
                    <a16:rowId xmlns:a16="http://schemas.microsoft.com/office/drawing/2014/main" val="1436114047"/>
                  </a:ext>
                </a:extLst>
              </a:tr>
              <a:tr h="402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10.006152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121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extLst>
                  <a:ext uri="{0D108BD9-81ED-4DB2-BD59-A6C34878D82A}">
                    <a16:rowId xmlns:a16="http://schemas.microsoft.com/office/drawing/2014/main" val="2956520274"/>
                  </a:ext>
                </a:extLst>
              </a:tr>
              <a:tr h="402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9.996832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133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extLst>
                  <a:ext uri="{0D108BD9-81ED-4DB2-BD59-A6C34878D82A}">
                    <a16:rowId xmlns:a16="http://schemas.microsoft.com/office/drawing/2014/main" val="2831863826"/>
                  </a:ext>
                </a:extLst>
              </a:tr>
              <a:tr h="402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10.011802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101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extLst>
                  <a:ext uri="{0D108BD9-81ED-4DB2-BD59-A6C34878D82A}">
                    <a16:rowId xmlns:a16="http://schemas.microsoft.com/office/drawing/2014/main" val="2695636607"/>
                  </a:ext>
                </a:extLst>
              </a:tr>
              <a:tr h="402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10.003786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115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extLst>
                  <a:ext uri="{0D108BD9-81ED-4DB2-BD59-A6C34878D82A}">
                    <a16:rowId xmlns:a16="http://schemas.microsoft.com/office/drawing/2014/main" val="1521423811"/>
                  </a:ext>
                </a:extLst>
              </a:tr>
              <a:tr h="402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9.989668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105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extLst>
                  <a:ext uri="{0D108BD9-81ED-4DB2-BD59-A6C34878D82A}">
                    <a16:rowId xmlns:a16="http://schemas.microsoft.com/office/drawing/2014/main" val="1072034567"/>
                  </a:ext>
                </a:extLst>
              </a:tr>
              <a:tr h="402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9.99057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117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extLst>
                  <a:ext uri="{0D108BD9-81ED-4DB2-BD59-A6C34878D82A}">
                    <a16:rowId xmlns:a16="http://schemas.microsoft.com/office/drawing/2014/main" val="3772605895"/>
                  </a:ext>
                </a:extLst>
              </a:tr>
              <a:tr h="402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9.998964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131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extLst>
                  <a:ext uri="{0D108BD9-81ED-4DB2-BD59-A6C34878D82A}">
                    <a16:rowId xmlns:a16="http://schemas.microsoft.com/office/drawing/2014/main" val="1673282004"/>
                  </a:ext>
                </a:extLst>
              </a:tr>
              <a:tr h="402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9.995938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107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extLst>
                  <a:ext uri="{0D108BD9-81ED-4DB2-BD59-A6C34878D82A}">
                    <a16:rowId xmlns:a16="http://schemas.microsoft.com/office/drawing/2014/main" val="1922902545"/>
                  </a:ext>
                </a:extLst>
              </a:tr>
              <a:tr h="402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9.99851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111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extLst>
                  <a:ext uri="{0D108BD9-81ED-4DB2-BD59-A6C34878D82A}">
                    <a16:rowId xmlns:a16="http://schemas.microsoft.com/office/drawing/2014/main" val="1748392812"/>
                  </a:ext>
                </a:extLst>
              </a:tr>
              <a:tr h="40249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Average: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9.9985036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115.6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7" marR="17937" marT="17937" marB="0" anchor="b"/>
                </a:tc>
                <a:extLst>
                  <a:ext uri="{0D108BD9-81ED-4DB2-BD59-A6C34878D82A}">
                    <a16:rowId xmlns:a16="http://schemas.microsoft.com/office/drawing/2014/main" val="66198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86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5F9A-C378-46A1-A7A9-133EAA81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4F93-D060-44EF-83B2-71D98245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time required for ants to reach the opposite edge = 9.9985036 </a:t>
            </a:r>
          </a:p>
          <a:p>
            <a:pPr lvl="1"/>
            <a:r>
              <a:rPr lang="en-US" dirty="0"/>
              <a:t>Since it takes 1 second for an ant to travel from one edge to another, we can say that the average/mean time is </a:t>
            </a:r>
            <a:r>
              <a:rPr lang="en-US" b="1" u="sng" dirty="0"/>
              <a:t>~10 seconds.</a:t>
            </a:r>
          </a:p>
          <a:p>
            <a:r>
              <a:rPr lang="en-US" dirty="0"/>
              <a:t>Mode time required for ants to reach the opposite edge = 3</a:t>
            </a:r>
          </a:p>
          <a:p>
            <a:pPr lvl="1"/>
            <a:r>
              <a:rPr lang="en-US" dirty="0"/>
              <a:t>As seen in the graph on slide 6, 3 is the most common number of steps taken by an ant to reach the opposite edge.</a:t>
            </a:r>
          </a:p>
          <a:p>
            <a:r>
              <a:rPr lang="en-US" dirty="0"/>
              <a:t>Mean Max time required for ants to reach the opposite edge = 115.6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8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414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Ant on a cube</vt:lpstr>
      <vt:lpstr>Start with Visualization of the Cube</vt:lpstr>
      <vt:lpstr>Foundations of the Solutions</vt:lpstr>
      <vt:lpstr>Running multiple simulations simultaneously</vt:lpstr>
      <vt:lpstr>Where to find stable results?</vt:lpstr>
      <vt:lpstr>A side observation</vt:lpstr>
      <vt:lpstr>Results of Simulations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on a cube</dc:title>
  <dc:creator>Siddhant Kulkarni</dc:creator>
  <cp:lastModifiedBy>Siddhant Kulkarni</cp:lastModifiedBy>
  <cp:revision>2</cp:revision>
  <dcterms:created xsi:type="dcterms:W3CDTF">2019-03-17T04:09:19Z</dcterms:created>
  <dcterms:modified xsi:type="dcterms:W3CDTF">2019-03-17T04:22:11Z</dcterms:modified>
</cp:coreProperties>
</file>