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5" r:id="rId5"/>
    <p:sldId id="267" r:id="rId6"/>
    <p:sldId id="266" r:id="rId7"/>
    <p:sldId id="269" r:id="rId8"/>
    <p:sldId id="268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7" d="100"/>
          <a:sy n="87" d="100"/>
        </p:scale>
        <p:origin x="528" y="4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21071D-DEAB-4620-B93F-F64FABA6F88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314629-4E98-4411-9E13-79A38180D3FB}">
      <dgm:prSet phldrT="[Text]"/>
      <dgm:spPr/>
      <dgm:t>
        <a:bodyPr/>
        <a:lstStyle/>
        <a:p>
          <a:r>
            <a:rPr lang="en-US" dirty="0"/>
            <a:t>Research Presentation (11/3) </a:t>
          </a:r>
        </a:p>
      </dgm:t>
    </dgm:pt>
    <dgm:pt modelId="{83240AD1-7B45-4778-A1E3-9FFA160D6FED}" type="parTrans" cxnId="{4CF1CD11-49F1-45A8-9230-24B2A0748A54}">
      <dgm:prSet/>
      <dgm:spPr/>
      <dgm:t>
        <a:bodyPr/>
        <a:lstStyle/>
        <a:p>
          <a:endParaRPr lang="en-US"/>
        </a:p>
      </dgm:t>
    </dgm:pt>
    <dgm:pt modelId="{E2AD15EA-C4E7-4193-99B9-AF57B3D71C80}" type="sibTrans" cxnId="{4CF1CD11-49F1-45A8-9230-24B2A0748A54}">
      <dgm:prSet/>
      <dgm:spPr/>
      <dgm:t>
        <a:bodyPr/>
        <a:lstStyle/>
        <a:p>
          <a:endParaRPr lang="en-US"/>
        </a:p>
      </dgm:t>
    </dgm:pt>
    <dgm:pt modelId="{92D2F627-E169-4A1F-8C19-D9067B97309F}">
      <dgm:prSet phldrT="[Text]"/>
      <dgm:spPr/>
      <dgm:t>
        <a:bodyPr/>
        <a:lstStyle/>
        <a:p>
          <a:r>
            <a:rPr lang="en-US" dirty="0"/>
            <a:t>Serial Implementation (11/12)</a:t>
          </a:r>
        </a:p>
      </dgm:t>
    </dgm:pt>
    <dgm:pt modelId="{AD39A6BB-96BB-4B5B-8A59-1826925A8E5B}" type="parTrans" cxnId="{59EF1452-ED14-44CB-9F82-786352D92AF2}">
      <dgm:prSet/>
      <dgm:spPr/>
      <dgm:t>
        <a:bodyPr/>
        <a:lstStyle/>
        <a:p>
          <a:endParaRPr lang="en-US"/>
        </a:p>
      </dgm:t>
    </dgm:pt>
    <dgm:pt modelId="{AB3E4DC8-7A3C-4FC2-BA4E-54CB2463D30F}" type="sibTrans" cxnId="{59EF1452-ED14-44CB-9F82-786352D92AF2}">
      <dgm:prSet/>
      <dgm:spPr/>
      <dgm:t>
        <a:bodyPr/>
        <a:lstStyle/>
        <a:p>
          <a:endParaRPr lang="en-US"/>
        </a:p>
      </dgm:t>
    </dgm:pt>
    <dgm:pt modelId="{54BFE160-8825-460E-9231-00D77DE0FA6B}">
      <dgm:prSet phldrT="[Text]"/>
      <dgm:spPr/>
      <dgm:t>
        <a:bodyPr/>
        <a:lstStyle/>
        <a:p>
          <a:r>
            <a:rPr lang="en-US" dirty="0"/>
            <a:t>Parallel Implementation (11/25)</a:t>
          </a:r>
        </a:p>
      </dgm:t>
    </dgm:pt>
    <dgm:pt modelId="{8F343DF6-D483-4AA8-B0BD-7B822E51DBB5}" type="parTrans" cxnId="{9EB0EB76-945C-45CC-B5D9-0ABB75C228E7}">
      <dgm:prSet/>
      <dgm:spPr/>
      <dgm:t>
        <a:bodyPr/>
        <a:lstStyle/>
        <a:p>
          <a:endParaRPr lang="en-US"/>
        </a:p>
      </dgm:t>
    </dgm:pt>
    <dgm:pt modelId="{3A7F7A7D-D3F3-49E8-90BE-FC2BC847A571}" type="sibTrans" cxnId="{9EB0EB76-945C-45CC-B5D9-0ABB75C228E7}">
      <dgm:prSet/>
      <dgm:spPr/>
      <dgm:t>
        <a:bodyPr/>
        <a:lstStyle/>
        <a:p>
          <a:endParaRPr lang="en-US"/>
        </a:p>
      </dgm:t>
    </dgm:pt>
    <dgm:pt modelId="{CF8D3C8A-175E-4177-9CA7-AC128B4129FC}">
      <dgm:prSet phldrT="[Text]"/>
      <dgm:spPr/>
      <dgm:t>
        <a:bodyPr/>
        <a:lstStyle/>
        <a:p>
          <a:r>
            <a:rPr lang="en-US" dirty="0"/>
            <a:t>Implementation Presentation (11/29)</a:t>
          </a:r>
        </a:p>
      </dgm:t>
    </dgm:pt>
    <dgm:pt modelId="{11A78476-035D-4A0C-8044-067F8F8126CF}" type="parTrans" cxnId="{5AD6FA29-12CB-4995-95A6-89FE2193051C}">
      <dgm:prSet/>
      <dgm:spPr/>
      <dgm:t>
        <a:bodyPr/>
        <a:lstStyle/>
        <a:p>
          <a:endParaRPr lang="en-US"/>
        </a:p>
      </dgm:t>
    </dgm:pt>
    <dgm:pt modelId="{74B8BD65-A8C2-4662-A251-A8478466CA98}" type="sibTrans" cxnId="{5AD6FA29-12CB-4995-95A6-89FE2193051C}">
      <dgm:prSet/>
      <dgm:spPr/>
      <dgm:t>
        <a:bodyPr/>
        <a:lstStyle/>
        <a:p>
          <a:endParaRPr lang="en-US"/>
        </a:p>
      </dgm:t>
    </dgm:pt>
    <dgm:pt modelId="{824883FB-438B-4EEE-B075-C4046ACF4747}">
      <dgm:prSet phldrT="[Text]"/>
      <dgm:spPr/>
      <dgm:t>
        <a:bodyPr/>
        <a:lstStyle/>
        <a:p>
          <a:r>
            <a:rPr lang="en-US" dirty="0"/>
            <a:t>Project Submission (6/12)</a:t>
          </a:r>
        </a:p>
      </dgm:t>
    </dgm:pt>
    <dgm:pt modelId="{E975CBFC-BD2B-41C9-9B1C-BE771798DD3C}" type="parTrans" cxnId="{1351AB4B-2211-44BC-BBFA-4AF85109CC88}">
      <dgm:prSet/>
      <dgm:spPr/>
      <dgm:t>
        <a:bodyPr/>
        <a:lstStyle/>
        <a:p>
          <a:endParaRPr lang="en-US"/>
        </a:p>
      </dgm:t>
    </dgm:pt>
    <dgm:pt modelId="{131E478E-C117-4F28-A752-470EA920BC16}" type="sibTrans" cxnId="{1351AB4B-2211-44BC-BBFA-4AF85109CC88}">
      <dgm:prSet/>
      <dgm:spPr/>
      <dgm:t>
        <a:bodyPr/>
        <a:lstStyle/>
        <a:p>
          <a:endParaRPr lang="en-US"/>
        </a:p>
      </dgm:t>
    </dgm:pt>
    <dgm:pt modelId="{E8623A95-6F4D-4B69-AAD9-AF6721C7078E}" type="pres">
      <dgm:prSet presAssocID="{7B21071D-DEAB-4620-B93F-F64FABA6F884}" presName="outerComposite" presStyleCnt="0">
        <dgm:presLayoutVars>
          <dgm:chMax val="5"/>
          <dgm:dir/>
          <dgm:resizeHandles val="exact"/>
        </dgm:presLayoutVars>
      </dgm:prSet>
      <dgm:spPr/>
    </dgm:pt>
    <dgm:pt modelId="{BBFB0C5B-97BD-41A0-B11A-415247EA2100}" type="pres">
      <dgm:prSet presAssocID="{7B21071D-DEAB-4620-B93F-F64FABA6F884}" presName="dummyMaxCanvas" presStyleCnt="0">
        <dgm:presLayoutVars/>
      </dgm:prSet>
      <dgm:spPr/>
    </dgm:pt>
    <dgm:pt modelId="{64F6DD9F-0724-42C4-A037-04B1D0E8E199}" type="pres">
      <dgm:prSet presAssocID="{7B21071D-DEAB-4620-B93F-F64FABA6F884}" presName="FiveNodes_1" presStyleLbl="node1" presStyleIdx="0" presStyleCnt="5">
        <dgm:presLayoutVars>
          <dgm:bulletEnabled val="1"/>
        </dgm:presLayoutVars>
      </dgm:prSet>
      <dgm:spPr/>
    </dgm:pt>
    <dgm:pt modelId="{8B1066D3-23A7-4A4C-9980-C080443EC75D}" type="pres">
      <dgm:prSet presAssocID="{7B21071D-DEAB-4620-B93F-F64FABA6F884}" presName="FiveNodes_2" presStyleLbl="node1" presStyleIdx="1" presStyleCnt="5">
        <dgm:presLayoutVars>
          <dgm:bulletEnabled val="1"/>
        </dgm:presLayoutVars>
      </dgm:prSet>
      <dgm:spPr/>
    </dgm:pt>
    <dgm:pt modelId="{B90E4C05-63BB-4FED-9AE9-E4A0BAF716AB}" type="pres">
      <dgm:prSet presAssocID="{7B21071D-DEAB-4620-B93F-F64FABA6F884}" presName="FiveNodes_3" presStyleLbl="node1" presStyleIdx="2" presStyleCnt="5">
        <dgm:presLayoutVars>
          <dgm:bulletEnabled val="1"/>
        </dgm:presLayoutVars>
      </dgm:prSet>
      <dgm:spPr/>
    </dgm:pt>
    <dgm:pt modelId="{42DA95B4-9709-42F0-9A3B-363337D385D8}" type="pres">
      <dgm:prSet presAssocID="{7B21071D-DEAB-4620-B93F-F64FABA6F884}" presName="FiveNodes_4" presStyleLbl="node1" presStyleIdx="3" presStyleCnt="5">
        <dgm:presLayoutVars>
          <dgm:bulletEnabled val="1"/>
        </dgm:presLayoutVars>
      </dgm:prSet>
      <dgm:spPr/>
    </dgm:pt>
    <dgm:pt modelId="{E8164312-CB32-4667-B42F-BE22DF88B825}" type="pres">
      <dgm:prSet presAssocID="{7B21071D-DEAB-4620-B93F-F64FABA6F884}" presName="FiveNodes_5" presStyleLbl="node1" presStyleIdx="4" presStyleCnt="5">
        <dgm:presLayoutVars>
          <dgm:bulletEnabled val="1"/>
        </dgm:presLayoutVars>
      </dgm:prSet>
      <dgm:spPr/>
    </dgm:pt>
    <dgm:pt modelId="{29C4DDBE-2D5F-4D8A-83D4-6C0EDC726C9E}" type="pres">
      <dgm:prSet presAssocID="{7B21071D-DEAB-4620-B93F-F64FABA6F884}" presName="FiveConn_1-2" presStyleLbl="fgAccFollowNode1" presStyleIdx="0" presStyleCnt="4">
        <dgm:presLayoutVars>
          <dgm:bulletEnabled val="1"/>
        </dgm:presLayoutVars>
      </dgm:prSet>
      <dgm:spPr/>
    </dgm:pt>
    <dgm:pt modelId="{C92C0F3C-C40B-498F-B6C4-2E9E0319A6F9}" type="pres">
      <dgm:prSet presAssocID="{7B21071D-DEAB-4620-B93F-F64FABA6F884}" presName="FiveConn_2-3" presStyleLbl="fgAccFollowNode1" presStyleIdx="1" presStyleCnt="4">
        <dgm:presLayoutVars>
          <dgm:bulletEnabled val="1"/>
        </dgm:presLayoutVars>
      </dgm:prSet>
      <dgm:spPr/>
    </dgm:pt>
    <dgm:pt modelId="{198AE9BC-1BE2-4BF2-9135-E712C5BA6F43}" type="pres">
      <dgm:prSet presAssocID="{7B21071D-DEAB-4620-B93F-F64FABA6F884}" presName="FiveConn_3-4" presStyleLbl="fgAccFollowNode1" presStyleIdx="2" presStyleCnt="4">
        <dgm:presLayoutVars>
          <dgm:bulletEnabled val="1"/>
        </dgm:presLayoutVars>
      </dgm:prSet>
      <dgm:spPr/>
    </dgm:pt>
    <dgm:pt modelId="{3D769C63-01E9-48FD-BB0B-8F02AB501318}" type="pres">
      <dgm:prSet presAssocID="{7B21071D-DEAB-4620-B93F-F64FABA6F884}" presName="FiveConn_4-5" presStyleLbl="fgAccFollowNode1" presStyleIdx="3" presStyleCnt="4">
        <dgm:presLayoutVars>
          <dgm:bulletEnabled val="1"/>
        </dgm:presLayoutVars>
      </dgm:prSet>
      <dgm:spPr/>
    </dgm:pt>
    <dgm:pt modelId="{74AEA151-E9F3-43C9-BBB9-712472C0BB60}" type="pres">
      <dgm:prSet presAssocID="{7B21071D-DEAB-4620-B93F-F64FABA6F884}" presName="FiveNodes_1_text" presStyleLbl="node1" presStyleIdx="4" presStyleCnt="5">
        <dgm:presLayoutVars>
          <dgm:bulletEnabled val="1"/>
        </dgm:presLayoutVars>
      </dgm:prSet>
      <dgm:spPr/>
    </dgm:pt>
    <dgm:pt modelId="{E222095B-CCB1-480E-8DEA-20154F0D48B2}" type="pres">
      <dgm:prSet presAssocID="{7B21071D-DEAB-4620-B93F-F64FABA6F884}" presName="FiveNodes_2_text" presStyleLbl="node1" presStyleIdx="4" presStyleCnt="5">
        <dgm:presLayoutVars>
          <dgm:bulletEnabled val="1"/>
        </dgm:presLayoutVars>
      </dgm:prSet>
      <dgm:spPr/>
    </dgm:pt>
    <dgm:pt modelId="{F43F2877-EA9F-479E-8E67-45FFA30A39F4}" type="pres">
      <dgm:prSet presAssocID="{7B21071D-DEAB-4620-B93F-F64FABA6F884}" presName="FiveNodes_3_text" presStyleLbl="node1" presStyleIdx="4" presStyleCnt="5">
        <dgm:presLayoutVars>
          <dgm:bulletEnabled val="1"/>
        </dgm:presLayoutVars>
      </dgm:prSet>
      <dgm:spPr/>
    </dgm:pt>
    <dgm:pt modelId="{B527DFA4-A9F7-4379-A487-6AC974A58E0F}" type="pres">
      <dgm:prSet presAssocID="{7B21071D-DEAB-4620-B93F-F64FABA6F884}" presName="FiveNodes_4_text" presStyleLbl="node1" presStyleIdx="4" presStyleCnt="5">
        <dgm:presLayoutVars>
          <dgm:bulletEnabled val="1"/>
        </dgm:presLayoutVars>
      </dgm:prSet>
      <dgm:spPr/>
    </dgm:pt>
    <dgm:pt modelId="{D02E9049-527E-4B5B-9F3C-61814297FCD7}" type="pres">
      <dgm:prSet presAssocID="{7B21071D-DEAB-4620-B93F-F64FABA6F88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92A3D48-FA47-4FAF-B8F8-C2E69E404DAE}" type="presOf" srcId="{1F314629-4E98-4411-9E13-79A38180D3FB}" destId="{74AEA151-E9F3-43C9-BBB9-712472C0BB60}" srcOrd="1" destOrd="0" presId="urn:microsoft.com/office/officeart/2005/8/layout/vProcess5"/>
    <dgm:cxn modelId="{A7DF70C2-0326-4276-9D0B-1CD1A390417D}" type="presOf" srcId="{54BFE160-8825-460E-9231-00D77DE0FA6B}" destId="{F43F2877-EA9F-479E-8E67-45FFA30A39F4}" srcOrd="1" destOrd="0" presId="urn:microsoft.com/office/officeart/2005/8/layout/vProcess5"/>
    <dgm:cxn modelId="{5272FEA6-6911-4593-91D1-AA402FA74B1A}" type="presOf" srcId="{7B21071D-DEAB-4620-B93F-F64FABA6F884}" destId="{E8623A95-6F4D-4B69-AAD9-AF6721C7078E}" srcOrd="0" destOrd="0" presId="urn:microsoft.com/office/officeart/2005/8/layout/vProcess5"/>
    <dgm:cxn modelId="{5332247C-9AA2-46AA-AE3F-2992E8A06541}" type="presOf" srcId="{E2AD15EA-C4E7-4193-99B9-AF57B3D71C80}" destId="{29C4DDBE-2D5F-4D8A-83D4-6C0EDC726C9E}" srcOrd="0" destOrd="0" presId="urn:microsoft.com/office/officeart/2005/8/layout/vProcess5"/>
    <dgm:cxn modelId="{4BEAC2E2-04F5-4DC0-AE02-20D7A1B8EB02}" type="presOf" srcId="{92D2F627-E169-4A1F-8C19-D9067B97309F}" destId="{E222095B-CCB1-480E-8DEA-20154F0D48B2}" srcOrd="1" destOrd="0" presId="urn:microsoft.com/office/officeart/2005/8/layout/vProcess5"/>
    <dgm:cxn modelId="{EF2715DC-CFF4-4A8D-83A9-E4F72870B7B7}" type="presOf" srcId="{824883FB-438B-4EEE-B075-C4046ACF4747}" destId="{D02E9049-527E-4B5B-9F3C-61814297FCD7}" srcOrd="1" destOrd="0" presId="urn:microsoft.com/office/officeart/2005/8/layout/vProcess5"/>
    <dgm:cxn modelId="{2C85B789-8455-4D3E-B11B-77B4B19570E5}" type="presOf" srcId="{74B8BD65-A8C2-4662-A251-A8478466CA98}" destId="{3D769C63-01E9-48FD-BB0B-8F02AB501318}" srcOrd="0" destOrd="0" presId="urn:microsoft.com/office/officeart/2005/8/layout/vProcess5"/>
    <dgm:cxn modelId="{A6A5107E-73E8-4577-B67A-F8F1F66743BB}" type="presOf" srcId="{824883FB-438B-4EEE-B075-C4046ACF4747}" destId="{E8164312-CB32-4667-B42F-BE22DF88B825}" srcOrd="0" destOrd="0" presId="urn:microsoft.com/office/officeart/2005/8/layout/vProcess5"/>
    <dgm:cxn modelId="{DEEAF10F-1384-4F8F-9DCB-3E77AC65580B}" type="presOf" srcId="{CF8D3C8A-175E-4177-9CA7-AC128B4129FC}" destId="{B527DFA4-A9F7-4379-A487-6AC974A58E0F}" srcOrd="1" destOrd="0" presId="urn:microsoft.com/office/officeart/2005/8/layout/vProcess5"/>
    <dgm:cxn modelId="{4CF1CD11-49F1-45A8-9230-24B2A0748A54}" srcId="{7B21071D-DEAB-4620-B93F-F64FABA6F884}" destId="{1F314629-4E98-4411-9E13-79A38180D3FB}" srcOrd="0" destOrd="0" parTransId="{83240AD1-7B45-4778-A1E3-9FFA160D6FED}" sibTransId="{E2AD15EA-C4E7-4193-99B9-AF57B3D71C80}"/>
    <dgm:cxn modelId="{0AF09661-84BB-429C-9D02-C4236D09DA36}" type="presOf" srcId="{1F314629-4E98-4411-9E13-79A38180D3FB}" destId="{64F6DD9F-0724-42C4-A037-04B1D0E8E199}" srcOrd="0" destOrd="0" presId="urn:microsoft.com/office/officeart/2005/8/layout/vProcess5"/>
    <dgm:cxn modelId="{C470262B-E2F5-4CB6-9B3E-FED45B64B5D8}" type="presOf" srcId="{92D2F627-E169-4A1F-8C19-D9067B97309F}" destId="{8B1066D3-23A7-4A4C-9980-C080443EC75D}" srcOrd="0" destOrd="0" presId="urn:microsoft.com/office/officeart/2005/8/layout/vProcess5"/>
    <dgm:cxn modelId="{1351AB4B-2211-44BC-BBFA-4AF85109CC88}" srcId="{7B21071D-DEAB-4620-B93F-F64FABA6F884}" destId="{824883FB-438B-4EEE-B075-C4046ACF4747}" srcOrd="4" destOrd="0" parTransId="{E975CBFC-BD2B-41C9-9B1C-BE771798DD3C}" sibTransId="{131E478E-C117-4F28-A752-470EA920BC16}"/>
    <dgm:cxn modelId="{5AD6FA29-12CB-4995-95A6-89FE2193051C}" srcId="{7B21071D-DEAB-4620-B93F-F64FABA6F884}" destId="{CF8D3C8A-175E-4177-9CA7-AC128B4129FC}" srcOrd="3" destOrd="0" parTransId="{11A78476-035D-4A0C-8044-067F8F8126CF}" sibTransId="{74B8BD65-A8C2-4662-A251-A8478466CA98}"/>
    <dgm:cxn modelId="{47163478-547C-4E26-B30E-29FAE4601797}" type="presOf" srcId="{54BFE160-8825-460E-9231-00D77DE0FA6B}" destId="{B90E4C05-63BB-4FED-9AE9-E4A0BAF716AB}" srcOrd="0" destOrd="0" presId="urn:microsoft.com/office/officeart/2005/8/layout/vProcess5"/>
    <dgm:cxn modelId="{9BAF9EA1-E76E-49EB-9A7F-017C3BBB4DDE}" type="presOf" srcId="{3A7F7A7D-D3F3-49E8-90BE-FC2BC847A571}" destId="{198AE9BC-1BE2-4BF2-9135-E712C5BA6F43}" srcOrd="0" destOrd="0" presId="urn:microsoft.com/office/officeart/2005/8/layout/vProcess5"/>
    <dgm:cxn modelId="{9EF21A14-5528-42C6-AF01-FB83253C59F2}" type="presOf" srcId="{AB3E4DC8-7A3C-4FC2-BA4E-54CB2463D30F}" destId="{C92C0F3C-C40B-498F-B6C4-2E9E0319A6F9}" srcOrd="0" destOrd="0" presId="urn:microsoft.com/office/officeart/2005/8/layout/vProcess5"/>
    <dgm:cxn modelId="{59EF1452-ED14-44CB-9F82-786352D92AF2}" srcId="{7B21071D-DEAB-4620-B93F-F64FABA6F884}" destId="{92D2F627-E169-4A1F-8C19-D9067B97309F}" srcOrd="1" destOrd="0" parTransId="{AD39A6BB-96BB-4B5B-8A59-1826925A8E5B}" sibTransId="{AB3E4DC8-7A3C-4FC2-BA4E-54CB2463D30F}"/>
    <dgm:cxn modelId="{F0754183-B35D-4D7D-BD49-5CE5277CE944}" type="presOf" srcId="{CF8D3C8A-175E-4177-9CA7-AC128B4129FC}" destId="{42DA95B4-9709-42F0-9A3B-363337D385D8}" srcOrd="0" destOrd="0" presId="urn:microsoft.com/office/officeart/2005/8/layout/vProcess5"/>
    <dgm:cxn modelId="{9EB0EB76-945C-45CC-B5D9-0ABB75C228E7}" srcId="{7B21071D-DEAB-4620-B93F-F64FABA6F884}" destId="{54BFE160-8825-460E-9231-00D77DE0FA6B}" srcOrd="2" destOrd="0" parTransId="{8F343DF6-D483-4AA8-B0BD-7B822E51DBB5}" sibTransId="{3A7F7A7D-D3F3-49E8-90BE-FC2BC847A571}"/>
    <dgm:cxn modelId="{A16F7A83-4AB9-40AD-AFE8-1EEFEAB77725}" type="presParOf" srcId="{E8623A95-6F4D-4B69-AAD9-AF6721C7078E}" destId="{BBFB0C5B-97BD-41A0-B11A-415247EA2100}" srcOrd="0" destOrd="0" presId="urn:microsoft.com/office/officeart/2005/8/layout/vProcess5"/>
    <dgm:cxn modelId="{306DB098-FFAE-4AB6-B304-6396C01AD292}" type="presParOf" srcId="{E8623A95-6F4D-4B69-AAD9-AF6721C7078E}" destId="{64F6DD9F-0724-42C4-A037-04B1D0E8E199}" srcOrd="1" destOrd="0" presId="urn:microsoft.com/office/officeart/2005/8/layout/vProcess5"/>
    <dgm:cxn modelId="{795A3301-91F4-434A-B0CF-1455A9EFEC4C}" type="presParOf" srcId="{E8623A95-6F4D-4B69-AAD9-AF6721C7078E}" destId="{8B1066D3-23A7-4A4C-9980-C080443EC75D}" srcOrd="2" destOrd="0" presId="urn:microsoft.com/office/officeart/2005/8/layout/vProcess5"/>
    <dgm:cxn modelId="{87BF62BA-63F5-414B-9534-B7D60AA7DED7}" type="presParOf" srcId="{E8623A95-6F4D-4B69-AAD9-AF6721C7078E}" destId="{B90E4C05-63BB-4FED-9AE9-E4A0BAF716AB}" srcOrd="3" destOrd="0" presId="urn:microsoft.com/office/officeart/2005/8/layout/vProcess5"/>
    <dgm:cxn modelId="{7D29FA8A-2769-48B9-9B4A-2A15FAD09C7C}" type="presParOf" srcId="{E8623A95-6F4D-4B69-AAD9-AF6721C7078E}" destId="{42DA95B4-9709-42F0-9A3B-363337D385D8}" srcOrd="4" destOrd="0" presId="urn:microsoft.com/office/officeart/2005/8/layout/vProcess5"/>
    <dgm:cxn modelId="{73B2B57D-7656-4986-9B18-896657F9E20F}" type="presParOf" srcId="{E8623A95-6F4D-4B69-AAD9-AF6721C7078E}" destId="{E8164312-CB32-4667-B42F-BE22DF88B825}" srcOrd="5" destOrd="0" presId="urn:microsoft.com/office/officeart/2005/8/layout/vProcess5"/>
    <dgm:cxn modelId="{5EA7FB8C-7C18-4780-A417-45FC99DD16B9}" type="presParOf" srcId="{E8623A95-6F4D-4B69-AAD9-AF6721C7078E}" destId="{29C4DDBE-2D5F-4D8A-83D4-6C0EDC726C9E}" srcOrd="6" destOrd="0" presId="urn:microsoft.com/office/officeart/2005/8/layout/vProcess5"/>
    <dgm:cxn modelId="{213B05E3-5C2B-455A-829E-6E99E5596BB6}" type="presParOf" srcId="{E8623A95-6F4D-4B69-AAD9-AF6721C7078E}" destId="{C92C0F3C-C40B-498F-B6C4-2E9E0319A6F9}" srcOrd="7" destOrd="0" presId="urn:microsoft.com/office/officeart/2005/8/layout/vProcess5"/>
    <dgm:cxn modelId="{F586023D-775A-449D-A52B-A170C564EBC9}" type="presParOf" srcId="{E8623A95-6F4D-4B69-AAD9-AF6721C7078E}" destId="{198AE9BC-1BE2-4BF2-9135-E712C5BA6F43}" srcOrd="8" destOrd="0" presId="urn:microsoft.com/office/officeart/2005/8/layout/vProcess5"/>
    <dgm:cxn modelId="{01E59E99-B243-4F7E-B529-890832B92A88}" type="presParOf" srcId="{E8623A95-6F4D-4B69-AAD9-AF6721C7078E}" destId="{3D769C63-01E9-48FD-BB0B-8F02AB501318}" srcOrd="9" destOrd="0" presId="urn:microsoft.com/office/officeart/2005/8/layout/vProcess5"/>
    <dgm:cxn modelId="{CEBFECF4-6871-448E-9F9B-DD527604EB58}" type="presParOf" srcId="{E8623A95-6F4D-4B69-AAD9-AF6721C7078E}" destId="{74AEA151-E9F3-43C9-BBB9-712472C0BB60}" srcOrd="10" destOrd="0" presId="urn:microsoft.com/office/officeart/2005/8/layout/vProcess5"/>
    <dgm:cxn modelId="{C6353F00-F34D-4922-B92E-8CE87E22FDC0}" type="presParOf" srcId="{E8623A95-6F4D-4B69-AAD9-AF6721C7078E}" destId="{E222095B-CCB1-480E-8DEA-20154F0D48B2}" srcOrd="11" destOrd="0" presId="urn:microsoft.com/office/officeart/2005/8/layout/vProcess5"/>
    <dgm:cxn modelId="{140625A0-A1A8-42DB-A2B8-88A3017CBBB5}" type="presParOf" srcId="{E8623A95-6F4D-4B69-AAD9-AF6721C7078E}" destId="{F43F2877-EA9F-479E-8E67-45FFA30A39F4}" srcOrd="12" destOrd="0" presId="urn:microsoft.com/office/officeart/2005/8/layout/vProcess5"/>
    <dgm:cxn modelId="{9825F5CA-530D-45B4-91B4-525BD62EDBE5}" type="presParOf" srcId="{E8623A95-6F4D-4B69-AAD9-AF6721C7078E}" destId="{B527DFA4-A9F7-4379-A487-6AC974A58E0F}" srcOrd="13" destOrd="0" presId="urn:microsoft.com/office/officeart/2005/8/layout/vProcess5"/>
    <dgm:cxn modelId="{F0735073-5561-4989-A661-43AC73A8B67D}" type="presParOf" srcId="{E8623A95-6F4D-4B69-AAD9-AF6721C7078E}" destId="{D02E9049-527E-4B5B-9F3C-61814297FCD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78A8D7-11B8-4DD2-AE98-F67969620383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0B5A92-56FD-41BA-A274-7C17FFEE9FAF}">
      <dgm:prSet phldrT="[Text]"/>
      <dgm:spPr/>
      <dgm:t>
        <a:bodyPr/>
        <a:lstStyle/>
        <a:p>
          <a:r>
            <a:rPr lang="en-US" dirty="0"/>
            <a:t>Siddhant</a:t>
          </a:r>
        </a:p>
      </dgm:t>
    </dgm:pt>
    <dgm:pt modelId="{98EB5725-1D0E-4075-95C6-7F37B54F8E2D}" type="parTrans" cxnId="{F631924B-C63D-423D-8ADF-FEE15A524047}">
      <dgm:prSet/>
      <dgm:spPr/>
      <dgm:t>
        <a:bodyPr/>
        <a:lstStyle/>
        <a:p>
          <a:endParaRPr lang="en-US"/>
        </a:p>
      </dgm:t>
    </dgm:pt>
    <dgm:pt modelId="{C17D7685-E8B0-4C7D-918D-1DD9361AD3FA}" type="sibTrans" cxnId="{F631924B-C63D-423D-8ADF-FEE15A524047}">
      <dgm:prSet/>
      <dgm:spPr/>
      <dgm:t>
        <a:bodyPr/>
        <a:lstStyle/>
        <a:p>
          <a:endParaRPr lang="en-US"/>
        </a:p>
      </dgm:t>
    </dgm:pt>
    <dgm:pt modelId="{BC9A4109-BFC0-4074-B47E-2B10679BAB7A}">
      <dgm:prSet phldrT="[Text]"/>
      <dgm:spPr/>
      <dgm:t>
        <a:bodyPr/>
        <a:lstStyle/>
        <a:p>
          <a:r>
            <a:rPr lang="en-US" dirty="0"/>
            <a:t>Machine Learning</a:t>
          </a:r>
        </a:p>
      </dgm:t>
    </dgm:pt>
    <dgm:pt modelId="{6377BAB0-ED3A-48F1-8B69-46B6FEA009E9}" type="parTrans" cxnId="{8C020DB9-3141-467E-8CE6-36BCF795A6ED}">
      <dgm:prSet/>
      <dgm:spPr/>
      <dgm:t>
        <a:bodyPr/>
        <a:lstStyle/>
        <a:p>
          <a:endParaRPr lang="en-US"/>
        </a:p>
      </dgm:t>
    </dgm:pt>
    <dgm:pt modelId="{75F08732-6A21-46D7-A4C0-97E55D16B786}" type="sibTrans" cxnId="{8C020DB9-3141-467E-8CE6-36BCF795A6ED}">
      <dgm:prSet/>
      <dgm:spPr/>
      <dgm:t>
        <a:bodyPr/>
        <a:lstStyle/>
        <a:p>
          <a:endParaRPr lang="en-US"/>
        </a:p>
      </dgm:t>
    </dgm:pt>
    <dgm:pt modelId="{8D522A95-35FC-4552-9965-015E0F388185}">
      <dgm:prSet phldrT="[Text]"/>
      <dgm:spPr/>
      <dgm:t>
        <a:bodyPr/>
        <a:lstStyle/>
        <a:p>
          <a:r>
            <a:rPr lang="en-US" dirty="0"/>
            <a:t>Naïve Bayesian</a:t>
          </a:r>
        </a:p>
      </dgm:t>
    </dgm:pt>
    <dgm:pt modelId="{31869906-B3E7-40B9-BFD0-23E285CF3CE9}" type="parTrans" cxnId="{DC47AB96-A233-490E-A335-714307F58A58}">
      <dgm:prSet/>
      <dgm:spPr/>
      <dgm:t>
        <a:bodyPr/>
        <a:lstStyle/>
        <a:p>
          <a:endParaRPr lang="en-US"/>
        </a:p>
      </dgm:t>
    </dgm:pt>
    <dgm:pt modelId="{F3128CE9-4354-4E93-874B-EE47641FB766}" type="sibTrans" cxnId="{DC47AB96-A233-490E-A335-714307F58A58}">
      <dgm:prSet/>
      <dgm:spPr/>
      <dgm:t>
        <a:bodyPr/>
        <a:lstStyle/>
        <a:p>
          <a:endParaRPr lang="en-US"/>
        </a:p>
      </dgm:t>
    </dgm:pt>
    <dgm:pt modelId="{7C4907AF-17F9-4035-A03B-D5F2BEBB6E1D}">
      <dgm:prSet phldrT="[Text]"/>
      <dgm:spPr/>
      <dgm:t>
        <a:bodyPr/>
        <a:lstStyle/>
        <a:p>
          <a:r>
            <a:rPr lang="en-US" dirty="0"/>
            <a:t>Ritesh</a:t>
          </a:r>
        </a:p>
      </dgm:t>
    </dgm:pt>
    <dgm:pt modelId="{BFCC482A-311F-4A35-9BF4-EBC1E62D833D}" type="parTrans" cxnId="{4B8582A7-B2E2-4ADB-9F99-315413129035}">
      <dgm:prSet/>
      <dgm:spPr/>
      <dgm:t>
        <a:bodyPr/>
        <a:lstStyle/>
        <a:p>
          <a:endParaRPr lang="en-US"/>
        </a:p>
      </dgm:t>
    </dgm:pt>
    <dgm:pt modelId="{D5492EBA-4F14-41A2-AF0D-C399D2578B2F}" type="sibTrans" cxnId="{4B8582A7-B2E2-4ADB-9F99-315413129035}">
      <dgm:prSet/>
      <dgm:spPr/>
      <dgm:t>
        <a:bodyPr/>
        <a:lstStyle/>
        <a:p>
          <a:endParaRPr lang="en-US"/>
        </a:p>
      </dgm:t>
    </dgm:pt>
    <dgm:pt modelId="{0C1E1F30-F469-4C85-9C1A-9F73695A4D14}">
      <dgm:prSet phldrT="[Text]"/>
      <dgm:spPr/>
      <dgm:t>
        <a:bodyPr/>
        <a:lstStyle/>
        <a:p>
          <a:r>
            <a:rPr lang="en-US" dirty="0"/>
            <a:t>Machine Learning</a:t>
          </a:r>
        </a:p>
      </dgm:t>
    </dgm:pt>
    <dgm:pt modelId="{A4945941-F991-4145-BB7C-80172BAB2DF4}" type="parTrans" cxnId="{F65880DA-D2A6-4DD6-BBC3-0222E46212A1}">
      <dgm:prSet/>
      <dgm:spPr/>
      <dgm:t>
        <a:bodyPr/>
        <a:lstStyle/>
        <a:p>
          <a:endParaRPr lang="en-US"/>
        </a:p>
      </dgm:t>
    </dgm:pt>
    <dgm:pt modelId="{BA7BC5BA-0697-4581-BEDC-10928A4EF49C}" type="sibTrans" cxnId="{F65880DA-D2A6-4DD6-BBC3-0222E46212A1}">
      <dgm:prSet/>
      <dgm:spPr/>
      <dgm:t>
        <a:bodyPr/>
        <a:lstStyle/>
        <a:p>
          <a:endParaRPr lang="en-US"/>
        </a:p>
      </dgm:t>
    </dgm:pt>
    <dgm:pt modelId="{B2B9FF45-4C07-4E12-8176-70001CE50CC1}">
      <dgm:prSet phldrT="[Text]"/>
      <dgm:spPr/>
      <dgm:t>
        <a:bodyPr/>
        <a:lstStyle/>
        <a:p>
          <a:r>
            <a:rPr lang="en-US" dirty="0"/>
            <a:t>K-Means</a:t>
          </a:r>
        </a:p>
      </dgm:t>
    </dgm:pt>
    <dgm:pt modelId="{26C86E62-7023-48DD-9A2F-CB0EAA4F1E32}" type="parTrans" cxnId="{1D595A63-905B-421A-8DED-3AD47D0216F5}">
      <dgm:prSet/>
      <dgm:spPr/>
      <dgm:t>
        <a:bodyPr/>
        <a:lstStyle/>
        <a:p>
          <a:endParaRPr lang="en-US"/>
        </a:p>
      </dgm:t>
    </dgm:pt>
    <dgm:pt modelId="{B37195E1-1EF0-4EE1-A1BF-49030D56F31B}" type="sibTrans" cxnId="{1D595A63-905B-421A-8DED-3AD47D0216F5}">
      <dgm:prSet/>
      <dgm:spPr/>
      <dgm:t>
        <a:bodyPr/>
        <a:lstStyle/>
        <a:p>
          <a:endParaRPr lang="en-US"/>
        </a:p>
      </dgm:t>
    </dgm:pt>
    <dgm:pt modelId="{1281AAE3-2FD8-43A1-A374-BD14D953E7DF}">
      <dgm:prSet phldrT="[Text]"/>
      <dgm:spPr/>
      <dgm:t>
        <a:bodyPr/>
        <a:lstStyle/>
        <a:p>
          <a:r>
            <a:rPr lang="en-US" dirty="0"/>
            <a:t>Serial Naïve Bayesian</a:t>
          </a:r>
        </a:p>
      </dgm:t>
    </dgm:pt>
    <dgm:pt modelId="{C3AE220C-1B83-492D-8966-F45F6A246570}" type="parTrans" cxnId="{F1E2F9B9-C89E-4DA1-8608-4EC620647EBC}">
      <dgm:prSet/>
      <dgm:spPr/>
      <dgm:t>
        <a:bodyPr/>
        <a:lstStyle/>
        <a:p>
          <a:endParaRPr lang="en-US"/>
        </a:p>
      </dgm:t>
    </dgm:pt>
    <dgm:pt modelId="{8C4A5337-16D9-44AB-82D1-2498BA8E9BE6}" type="sibTrans" cxnId="{F1E2F9B9-C89E-4DA1-8608-4EC620647EBC}">
      <dgm:prSet/>
      <dgm:spPr/>
      <dgm:t>
        <a:bodyPr/>
        <a:lstStyle/>
        <a:p>
          <a:endParaRPr lang="en-US"/>
        </a:p>
      </dgm:t>
    </dgm:pt>
    <dgm:pt modelId="{64778CFF-242F-4E7D-AC4F-56AB58544231}">
      <dgm:prSet phldrT="[Text]"/>
      <dgm:spPr/>
      <dgm:t>
        <a:bodyPr/>
        <a:lstStyle/>
        <a:p>
          <a:r>
            <a:rPr lang="en-US" dirty="0"/>
            <a:t>Serial k-Means</a:t>
          </a:r>
        </a:p>
      </dgm:t>
    </dgm:pt>
    <dgm:pt modelId="{33C35CE6-1EF3-4E04-B0C4-A212D42C73C7}" type="parTrans" cxnId="{8D4A2923-0D31-4127-9116-9DC12CB74AE1}">
      <dgm:prSet/>
      <dgm:spPr/>
      <dgm:t>
        <a:bodyPr/>
        <a:lstStyle/>
        <a:p>
          <a:endParaRPr lang="en-US"/>
        </a:p>
      </dgm:t>
    </dgm:pt>
    <dgm:pt modelId="{7983835D-1AFA-400C-8E11-DA8AA94A155E}" type="sibTrans" cxnId="{8D4A2923-0D31-4127-9116-9DC12CB74AE1}">
      <dgm:prSet/>
      <dgm:spPr/>
      <dgm:t>
        <a:bodyPr/>
        <a:lstStyle/>
        <a:p>
          <a:endParaRPr lang="en-US"/>
        </a:p>
      </dgm:t>
    </dgm:pt>
    <dgm:pt modelId="{50A30B50-7EF3-41FB-90B5-7662966EA6A5}">
      <dgm:prSet phldrT="[Text]"/>
      <dgm:spPr/>
      <dgm:t>
        <a:bodyPr/>
        <a:lstStyle/>
        <a:p>
          <a:r>
            <a:rPr lang="en-US" dirty="0"/>
            <a:t>Parallel Naïve Bayesian</a:t>
          </a:r>
        </a:p>
      </dgm:t>
    </dgm:pt>
    <dgm:pt modelId="{C513CA89-1F88-46E9-A4BB-0254EC38334E}" type="parTrans" cxnId="{57214671-6983-464B-86EB-74A3ADFB7113}">
      <dgm:prSet/>
      <dgm:spPr/>
      <dgm:t>
        <a:bodyPr/>
        <a:lstStyle/>
        <a:p>
          <a:endParaRPr lang="en-US"/>
        </a:p>
      </dgm:t>
    </dgm:pt>
    <dgm:pt modelId="{659A2FFD-90A5-4A65-B65A-D2237413EBF7}" type="sibTrans" cxnId="{57214671-6983-464B-86EB-74A3ADFB7113}">
      <dgm:prSet/>
      <dgm:spPr/>
      <dgm:t>
        <a:bodyPr/>
        <a:lstStyle/>
        <a:p>
          <a:endParaRPr lang="en-US"/>
        </a:p>
      </dgm:t>
    </dgm:pt>
    <dgm:pt modelId="{1AB87179-F0D3-425E-A64C-7F4892467901}">
      <dgm:prSet phldrT="[Text]"/>
      <dgm:spPr/>
      <dgm:t>
        <a:bodyPr/>
        <a:lstStyle/>
        <a:p>
          <a:r>
            <a:rPr lang="en-US" dirty="0"/>
            <a:t>Parallel k-Means</a:t>
          </a:r>
        </a:p>
      </dgm:t>
    </dgm:pt>
    <dgm:pt modelId="{CBDAB890-FF08-49AA-8D3B-11056AD489A1}" type="parTrans" cxnId="{5DF300CE-3A15-44C5-8D89-94DADF04093D}">
      <dgm:prSet/>
      <dgm:spPr/>
      <dgm:t>
        <a:bodyPr/>
        <a:lstStyle/>
        <a:p>
          <a:endParaRPr lang="en-US"/>
        </a:p>
      </dgm:t>
    </dgm:pt>
    <dgm:pt modelId="{257C4C5C-D097-423E-B1BC-4DD6C35BF8B2}" type="sibTrans" cxnId="{5DF300CE-3A15-44C5-8D89-94DADF04093D}">
      <dgm:prSet/>
      <dgm:spPr/>
      <dgm:t>
        <a:bodyPr/>
        <a:lstStyle/>
        <a:p>
          <a:endParaRPr lang="en-US"/>
        </a:p>
      </dgm:t>
    </dgm:pt>
    <dgm:pt modelId="{3DE14FAD-878C-402C-BB82-D7E8D36DC2FF}" type="pres">
      <dgm:prSet presAssocID="{BC78A8D7-11B8-4DD2-AE98-F6796962038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C7A237-059E-43F8-AAF5-52E753CB068A}" type="pres">
      <dgm:prSet presAssocID="{B20B5A92-56FD-41BA-A274-7C17FFEE9FAF}" presName="root" presStyleCnt="0"/>
      <dgm:spPr/>
    </dgm:pt>
    <dgm:pt modelId="{7919092F-43E7-4E02-97C9-DA025AD53184}" type="pres">
      <dgm:prSet presAssocID="{B20B5A92-56FD-41BA-A274-7C17FFEE9FAF}" presName="rootComposite" presStyleCnt="0"/>
      <dgm:spPr/>
    </dgm:pt>
    <dgm:pt modelId="{AC72FD96-68BB-4705-9965-6C32A141B0FF}" type="pres">
      <dgm:prSet presAssocID="{B20B5A92-56FD-41BA-A274-7C17FFEE9FAF}" presName="rootText" presStyleLbl="node1" presStyleIdx="0" presStyleCnt="2"/>
      <dgm:spPr/>
    </dgm:pt>
    <dgm:pt modelId="{67FD16E8-F7C4-4123-8D2B-A46BB62BA9B8}" type="pres">
      <dgm:prSet presAssocID="{B20B5A92-56FD-41BA-A274-7C17FFEE9FAF}" presName="rootConnector" presStyleLbl="node1" presStyleIdx="0" presStyleCnt="2"/>
      <dgm:spPr/>
    </dgm:pt>
    <dgm:pt modelId="{67BE92D8-EA51-4358-AD0F-67A4E0ADDB54}" type="pres">
      <dgm:prSet presAssocID="{B20B5A92-56FD-41BA-A274-7C17FFEE9FAF}" presName="childShape" presStyleCnt="0"/>
      <dgm:spPr/>
    </dgm:pt>
    <dgm:pt modelId="{9761643D-FA59-4646-A218-32B8CE641108}" type="pres">
      <dgm:prSet presAssocID="{6377BAB0-ED3A-48F1-8B69-46B6FEA009E9}" presName="Name13" presStyleLbl="parChTrans1D2" presStyleIdx="0" presStyleCnt="8"/>
      <dgm:spPr/>
    </dgm:pt>
    <dgm:pt modelId="{17DA4F1F-E8A3-4F29-A82C-03ADE8311C03}" type="pres">
      <dgm:prSet presAssocID="{BC9A4109-BFC0-4074-B47E-2B10679BAB7A}" presName="childText" presStyleLbl="bgAcc1" presStyleIdx="0" presStyleCnt="8">
        <dgm:presLayoutVars>
          <dgm:bulletEnabled val="1"/>
        </dgm:presLayoutVars>
      </dgm:prSet>
      <dgm:spPr/>
    </dgm:pt>
    <dgm:pt modelId="{068F9B16-B4EA-4152-BB9D-5E25AEC78048}" type="pres">
      <dgm:prSet presAssocID="{31869906-B3E7-40B9-BFD0-23E285CF3CE9}" presName="Name13" presStyleLbl="parChTrans1D2" presStyleIdx="1" presStyleCnt="8"/>
      <dgm:spPr/>
    </dgm:pt>
    <dgm:pt modelId="{747CDB38-BFEA-4668-8435-C795D60BBFFE}" type="pres">
      <dgm:prSet presAssocID="{8D522A95-35FC-4552-9965-015E0F388185}" presName="childText" presStyleLbl="bgAcc1" presStyleIdx="1" presStyleCnt="8">
        <dgm:presLayoutVars>
          <dgm:bulletEnabled val="1"/>
        </dgm:presLayoutVars>
      </dgm:prSet>
      <dgm:spPr/>
    </dgm:pt>
    <dgm:pt modelId="{17AA2FA4-E5E0-4AF3-AF74-193E080EBC41}" type="pres">
      <dgm:prSet presAssocID="{C3AE220C-1B83-492D-8966-F45F6A246570}" presName="Name13" presStyleLbl="parChTrans1D2" presStyleIdx="2" presStyleCnt="8"/>
      <dgm:spPr/>
    </dgm:pt>
    <dgm:pt modelId="{88537E43-3D0E-4D1A-8DE1-2C24F6E1D023}" type="pres">
      <dgm:prSet presAssocID="{1281AAE3-2FD8-43A1-A374-BD14D953E7DF}" presName="childText" presStyleLbl="bgAcc1" presStyleIdx="2" presStyleCnt="8">
        <dgm:presLayoutVars>
          <dgm:bulletEnabled val="1"/>
        </dgm:presLayoutVars>
      </dgm:prSet>
      <dgm:spPr/>
    </dgm:pt>
    <dgm:pt modelId="{5EED7CBA-451D-4451-ABB7-90CFEB456CF3}" type="pres">
      <dgm:prSet presAssocID="{C513CA89-1F88-46E9-A4BB-0254EC38334E}" presName="Name13" presStyleLbl="parChTrans1D2" presStyleIdx="3" presStyleCnt="8"/>
      <dgm:spPr/>
    </dgm:pt>
    <dgm:pt modelId="{4AF2436E-2094-4DD1-AD2B-9C24189FDBB4}" type="pres">
      <dgm:prSet presAssocID="{50A30B50-7EF3-41FB-90B5-7662966EA6A5}" presName="childText" presStyleLbl="bgAcc1" presStyleIdx="3" presStyleCnt="8">
        <dgm:presLayoutVars>
          <dgm:bulletEnabled val="1"/>
        </dgm:presLayoutVars>
      </dgm:prSet>
      <dgm:spPr/>
    </dgm:pt>
    <dgm:pt modelId="{767981C5-E0B8-4A2F-A3E1-2EF1E22D54BC}" type="pres">
      <dgm:prSet presAssocID="{7C4907AF-17F9-4035-A03B-D5F2BEBB6E1D}" presName="root" presStyleCnt="0"/>
      <dgm:spPr/>
    </dgm:pt>
    <dgm:pt modelId="{1ECB75AF-DD63-4FCE-855B-EA213945373A}" type="pres">
      <dgm:prSet presAssocID="{7C4907AF-17F9-4035-A03B-D5F2BEBB6E1D}" presName="rootComposite" presStyleCnt="0"/>
      <dgm:spPr/>
    </dgm:pt>
    <dgm:pt modelId="{8F5AE9CA-8065-4D89-8F71-4320D3B37AC1}" type="pres">
      <dgm:prSet presAssocID="{7C4907AF-17F9-4035-A03B-D5F2BEBB6E1D}" presName="rootText" presStyleLbl="node1" presStyleIdx="1" presStyleCnt="2"/>
      <dgm:spPr/>
    </dgm:pt>
    <dgm:pt modelId="{D170FB48-AAD0-4426-B329-9F862EE8BAD5}" type="pres">
      <dgm:prSet presAssocID="{7C4907AF-17F9-4035-A03B-D5F2BEBB6E1D}" presName="rootConnector" presStyleLbl="node1" presStyleIdx="1" presStyleCnt="2"/>
      <dgm:spPr/>
    </dgm:pt>
    <dgm:pt modelId="{4F0D6156-F6C0-4BBD-9DAD-FC6C5919B390}" type="pres">
      <dgm:prSet presAssocID="{7C4907AF-17F9-4035-A03B-D5F2BEBB6E1D}" presName="childShape" presStyleCnt="0"/>
      <dgm:spPr/>
    </dgm:pt>
    <dgm:pt modelId="{EBBF82AE-10ED-4E00-B210-F3D5FAC5CDE3}" type="pres">
      <dgm:prSet presAssocID="{A4945941-F991-4145-BB7C-80172BAB2DF4}" presName="Name13" presStyleLbl="parChTrans1D2" presStyleIdx="4" presStyleCnt="8"/>
      <dgm:spPr/>
    </dgm:pt>
    <dgm:pt modelId="{1174B112-A001-4C1E-9F87-A5FA2FBD765B}" type="pres">
      <dgm:prSet presAssocID="{0C1E1F30-F469-4C85-9C1A-9F73695A4D14}" presName="childText" presStyleLbl="bgAcc1" presStyleIdx="4" presStyleCnt="8">
        <dgm:presLayoutVars>
          <dgm:bulletEnabled val="1"/>
        </dgm:presLayoutVars>
      </dgm:prSet>
      <dgm:spPr/>
    </dgm:pt>
    <dgm:pt modelId="{ECB8F334-CE7E-401C-8272-57148BF4A598}" type="pres">
      <dgm:prSet presAssocID="{26C86E62-7023-48DD-9A2F-CB0EAA4F1E32}" presName="Name13" presStyleLbl="parChTrans1D2" presStyleIdx="5" presStyleCnt="8"/>
      <dgm:spPr/>
    </dgm:pt>
    <dgm:pt modelId="{0008AE06-5362-42CE-8B13-C8CF5C4316D7}" type="pres">
      <dgm:prSet presAssocID="{B2B9FF45-4C07-4E12-8176-70001CE50CC1}" presName="childText" presStyleLbl="bgAcc1" presStyleIdx="5" presStyleCnt="8">
        <dgm:presLayoutVars>
          <dgm:bulletEnabled val="1"/>
        </dgm:presLayoutVars>
      </dgm:prSet>
      <dgm:spPr/>
    </dgm:pt>
    <dgm:pt modelId="{6CB60DF5-061F-4671-A291-4D61E9D12420}" type="pres">
      <dgm:prSet presAssocID="{33C35CE6-1EF3-4E04-B0C4-A212D42C73C7}" presName="Name13" presStyleLbl="parChTrans1D2" presStyleIdx="6" presStyleCnt="8"/>
      <dgm:spPr/>
    </dgm:pt>
    <dgm:pt modelId="{86F7540D-9FA7-4BDE-AD04-A22CF4CD47FA}" type="pres">
      <dgm:prSet presAssocID="{64778CFF-242F-4E7D-AC4F-56AB58544231}" presName="childText" presStyleLbl="bgAcc1" presStyleIdx="6" presStyleCnt="8">
        <dgm:presLayoutVars>
          <dgm:bulletEnabled val="1"/>
        </dgm:presLayoutVars>
      </dgm:prSet>
      <dgm:spPr/>
    </dgm:pt>
    <dgm:pt modelId="{A01C7629-07D8-42B2-BF24-59E59DD20EEE}" type="pres">
      <dgm:prSet presAssocID="{CBDAB890-FF08-49AA-8D3B-11056AD489A1}" presName="Name13" presStyleLbl="parChTrans1D2" presStyleIdx="7" presStyleCnt="8"/>
      <dgm:spPr/>
    </dgm:pt>
    <dgm:pt modelId="{80A5DE2F-5D2C-4F17-8F00-E06398FECBBE}" type="pres">
      <dgm:prSet presAssocID="{1AB87179-F0D3-425E-A64C-7F4892467901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9F7F74F9-96B5-4FD0-98A6-8EBDDE8C58E5}" type="presOf" srcId="{8D522A95-35FC-4552-9965-015E0F388185}" destId="{747CDB38-BFEA-4668-8435-C795D60BBFFE}" srcOrd="0" destOrd="0" presId="urn:microsoft.com/office/officeart/2005/8/layout/hierarchy3"/>
    <dgm:cxn modelId="{9978FA73-8118-41FC-995B-687DC2F06652}" type="presOf" srcId="{1281AAE3-2FD8-43A1-A374-BD14D953E7DF}" destId="{88537E43-3D0E-4D1A-8DE1-2C24F6E1D023}" srcOrd="0" destOrd="0" presId="urn:microsoft.com/office/officeart/2005/8/layout/hierarchy3"/>
    <dgm:cxn modelId="{5DF300CE-3A15-44C5-8D89-94DADF04093D}" srcId="{7C4907AF-17F9-4035-A03B-D5F2BEBB6E1D}" destId="{1AB87179-F0D3-425E-A64C-7F4892467901}" srcOrd="3" destOrd="0" parTransId="{CBDAB890-FF08-49AA-8D3B-11056AD489A1}" sibTransId="{257C4C5C-D097-423E-B1BC-4DD6C35BF8B2}"/>
    <dgm:cxn modelId="{D169F68F-C395-44D0-ADA0-3D4627507818}" type="presOf" srcId="{C513CA89-1F88-46E9-A4BB-0254EC38334E}" destId="{5EED7CBA-451D-4451-ABB7-90CFEB456CF3}" srcOrd="0" destOrd="0" presId="urn:microsoft.com/office/officeart/2005/8/layout/hierarchy3"/>
    <dgm:cxn modelId="{0710780B-C52F-44F1-9C4B-8E2FA67F35DB}" type="presOf" srcId="{1AB87179-F0D3-425E-A64C-7F4892467901}" destId="{80A5DE2F-5D2C-4F17-8F00-E06398FECBBE}" srcOrd="0" destOrd="0" presId="urn:microsoft.com/office/officeart/2005/8/layout/hierarchy3"/>
    <dgm:cxn modelId="{287A6512-6536-40A1-AFCB-05F5EDD864CD}" type="presOf" srcId="{50A30B50-7EF3-41FB-90B5-7662966EA6A5}" destId="{4AF2436E-2094-4DD1-AD2B-9C24189FDBB4}" srcOrd="0" destOrd="0" presId="urn:microsoft.com/office/officeart/2005/8/layout/hierarchy3"/>
    <dgm:cxn modelId="{ACB3814C-7562-4673-AE6C-896A48876176}" type="presOf" srcId="{7C4907AF-17F9-4035-A03B-D5F2BEBB6E1D}" destId="{8F5AE9CA-8065-4D89-8F71-4320D3B37AC1}" srcOrd="0" destOrd="0" presId="urn:microsoft.com/office/officeart/2005/8/layout/hierarchy3"/>
    <dgm:cxn modelId="{F32F5D20-E81B-44E8-8589-57F17F3F3349}" type="presOf" srcId="{CBDAB890-FF08-49AA-8D3B-11056AD489A1}" destId="{A01C7629-07D8-42B2-BF24-59E59DD20EEE}" srcOrd="0" destOrd="0" presId="urn:microsoft.com/office/officeart/2005/8/layout/hierarchy3"/>
    <dgm:cxn modelId="{F65880DA-D2A6-4DD6-BBC3-0222E46212A1}" srcId="{7C4907AF-17F9-4035-A03B-D5F2BEBB6E1D}" destId="{0C1E1F30-F469-4C85-9C1A-9F73695A4D14}" srcOrd="0" destOrd="0" parTransId="{A4945941-F991-4145-BB7C-80172BAB2DF4}" sibTransId="{BA7BC5BA-0697-4581-BEDC-10928A4EF49C}"/>
    <dgm:cxn modelId="{B5321F6F-5DE8-4CCA-A69F-91FD9DAE0573}" type="presOf" srcId="{A4945941-F991-4145-BB7C-80172BAB2DF4}" destId="{EBBF82AE-10ED-4E00-B210-F3D5FAC5CDE3}" srcOrd="0" destOrd="0" presId="urn:microsoft.com/office/officeart/2005/8/layout/hierarchy3"/>
    <dgm:cxn modelId="{CE5E3FCF-D544-4A96-93CB-4E1015269E3F}" type="presOf" srcId="{B20B5A92-56FD-41BA-A274-7C17FFEE9FAF}" destId="{AC72FD96-68BB-4705-9965-6C32A141B0FF}" srcOrd="0" destOrd="0" presId="urn:microsoft.com/office/officeart/2005/8/layout/hierarchy3"/>
    <dgm:cxn modelId="{D85AB493-D5D0-47ED-B81D-EA5E25235E1C}" type="presOf" srcId="{6377BAB0-ED3A-48F1-8B69-46B6FEA009E9}" destId="{9761643D-FA59-4646-A218-32B8CE641108}" srcOrd="0" destOrd="0" presId="urn:microsoft.com/office/officeart/2005/8/layout/hierarchy3"/>
    <dgm:cxn modelId="{1D595A63-905B-421A-8DED-3AD47D0216F5}" srcId="{7C4907AF-17F9-4035-A03B-D5F2BEBB6E1D}" destId="{B2B9FF45-4C07-4E12-8176-70001CE50CC1}" srcOrd="1" destOrd="0" parTransId="{26C86E62-7023-48DD-9A2F-CB0EAA4F1E32}" sibTransId="{B37195E1-1EF0-4EE1-A1BF-49030D56F31B}"/>
    <dgm:cxn modelId="{5C45609A-A0E8-4428-B283-8E6F8E4F2CC2}" type="presOf" srcId="{B2B9FF45-4C07-4E12-8176-70001CE50CC1}" destId="{0008AE06-5362-42CE-8B13-C8CF5C4316D7}" srcOrd="0" destOrd="0" presId="urn:microsoft.com/office/officeart/2005/8/layout/hierarchy3"/>
    <dgm:cxn modelId="{DC47AB96-A233-490E-A335-714307F58A58}" srcId="{B20B5A92-56FD-41BA-A274-7C17FFEE9FAF}" destId="{8D522A95-35FC-4552-9965-015E0F388185}" srcOrd="1" destOrd="0" parTransId="{31869906-B3E7-40B9-BFD0-23E285CF3CE9}" sibTransId="{F3128CE9-4354-4E93-874B-EE47641FB766}"/>
    <dgm:cxn modelId="{428E2621-32CA-4DE7-9F12-3E7CB3518001}" type="presOf" srcId="{B20B5A92-56FD-41BA-A274-7C17FFEE9FAF}" destId="{67FD16E8-F7C4-4123-8D2B-A46BB62BA9B8}" srcOrd="1" destOrd="0" presId="urn:microsoft.com/office/officeart/2005/8/layout/hierarchy3"/>
    <dgm:cxn modelId="{B8ECB44F-FA1E-4833-A883-C9C0B7281B85}" type="presOf" srcId="{26C86E62-7023-48DD-9A2F-CB0EAA4F1E32}" destId="{ECB8F334-CE7E-401C-8272-57148BF4A598}" srcOrd="0" destOrd="0" presId="urn:microsoft.com/office/officeart/2005/8/layout/hierarchy3"/>
    <dgm:cxn modelId="{4CD3A878-2989-4BDE-B938-6FF13BD6269D}" type="presOf" srcId="{C3AE220C-1B83-492D-8966-F45F6A246570}" destId="{17AA2FA4-E5E0-4AF3-AF74-193E080EBC41}" srcOrd="0" destOrd="0" presId="urn:microsoft.com/office/officeart/2005/8/layout/hierarchy3"/>
    <dgm:cxn modelId="{57214671-6983-464B-86EB-74A3ADFB7113}" srcId="{B20B5A92-56FD-41BA-A274-7C17FFEE9FAF}" destId="{50A30B50-7EF3-41FB-90B5-7662966EA6A5}" srcOrd="3" destOrd="0" parTransId="{C513CA89-1F88-46E9-A4BB-0254EC38334E}" sibTransId="{659A2FFD-90A5-4A65-B65A-D2237413EBF7}"/>
    <dgm:cxn modelId="{F631924B-C63D-423D-8ADF-FEE15A524047}" srcId="{BC78A8D7-11B8-4DD2-AE98-F67969620383}" destId="{B20B5A92-56FD-41BA-A274-7C17FFEE9FAF}" srcOrd="0" destOrd="0" parTransId="{98EB5725-1D0E-4075-95C6-7F37B54F8E2D}" sibTransId="{C17D7685-E8B0-4C7D-918D-1DD9361AD3FA}"/>
    <dgm:cxn modelId="{AA0D17E7-A005-44FB-A2FA-199C3EAAD500}" type="presOf" srcId="{BC9A4109-BFC0-4074-B47E-2B10679BAB7A}" destId="{17DA4F1F-E8A3-4F29-A82C-03ADE8311C03}" srcOrd="0" destOrd="0" presId="urn:microsoft.com/office/officeart/2005/8/layout/hierarchy3"/>
    <dgm:cxn modelId="{22F0A272-B40E-4D09-B2FB-CF4CF691AC69}" type="presOf" srcId="{7C4907AF-17F9-4035-A03B-D5F2BEBB6E1D}" destId="{D170FB48-AAD0-4426-B329-9F862EE8BAD5}" srcOrd="1" destOrd="0" presId="urn:microsoft.com/office/officeart/2005/8/layout/hierarchy3"/>
    <dgm:cxn modelId="{8D4A2923-0D31-4127-9116-9DC12CB74AE1}" srcId="{7C4907AF-17F9-4035-A03B-D5F2BEBB6E1D}" destId="{64778CFF-242F-4E7D-AC4F-56AB58544231}" srcOrd="2" destOrd="0" parTransId="{33C35CE6-1EF3-4E04-B0C4-A212D42C73C7}" sibTransId="{7983835D-1AFA-400C-8E11-DA8AA94A155E}"/>
    <dgm:cxn modelId="{A4AB60B1-2718-438A-8D22-B8078F042673}" type="presOf" srcId="{BC78A8D7-11B8-4DD2-AE98-F67969620383}" destId="{3DE14FAD-878C-402C-BB82-D7E8D36DC2FF}" srcOrd="0" destOrd="0" presId="urn:microsoft.com/office/officeart/2005/8/layout/hierarchy3"/>
    <dgm:cxn modelId="{F1E2F9B9-C89E-4DA1-8608-4EC620647EBC}" srcId="{B20B5A92-56FD-41BA-A274-7C17FFEE9FAF}" destId="{1281AAE3-2FD8-43A1-A374-BD14D953E7DF}" srcOrd="2" destOrd="0" parTransId="{C3AE220C-1B83-492D-8966-F45F6A246570}" sibTransId="{8C4A5337-16D9-44AB-82D1-2498BA8E9BE6}"/>
    <dgm:cxn modelId="{8D9454B5-CC56-4411-8CE8-F79A39E71AA7}" type="presOf" srcId="{33C35CE6-1EF3-4E04-B0C4-A212D42C73C7}" destId="{6CB60DF5-061F-4671-A291-4D61E9D12420}" srcOrd="0" destOrd="0" presId="urn:microsoft.com/office/officeart/2005/8/layout/hierarchy3"/>
    <dgm:cxn modelId="{8E9825D8-6233-4BEF-B558-58E864AACFF8}" type="presOf" srcId="{31869906-B3E7-40B9-BFD0-23E285CF3CE9}" destId="{068F9B16-B4EA-4152-BB9D-5E25AEC78048}" srcOrd="0" destOrd="0" presId="urn:microsoft.com/office/officeart/2005/8/layout/hierarchy3"/>
    <dgm:cxn modelId="{3934BA6A-68EE-4475-B318-D19B2C04E5A4}" type="presOf" srcId="{0C1E1F30-F469-4C85-9C1A-9F73695A4D14}" destId="{1174B112-A001-4C1E-9F87-A5FA2FBD765B}" srcOrd="0" destOrd="0" presId="urn:microsoft.com/office/officeart/2005/8/layout/hierarchy3"/>
    <dgm:cxn modelId="{8C020DB9-3141-467E-8CE6-36BCF795A6ED}" srcId="{B20B5A92-56FD-41BA-A274-7C17FFEE9FAF}" destId="{BC9A4109-BFC0-4074-B47E-2B10679BAB7A}" srcOrd="0" destOrd="0" parTransId="{6377BAB0-ED3A-48F1-8B69-46B6FEA009E9}" sibTransId="{75F08732-6A21-46D7-A4C0-97E55D16B786}"/>
    <dgm:cxn modelId="{4B8582A7-B2E2-4ADB-9F99-315413129035}" srcId="{BC78A8D7-11B8-4DD2-AE98-F67969620383}" destId="{7C4907AF-17F9-4035-A03B-D5F2BEBB6E1D}" srcOrd="1" destOrd="0" parTransId="{BFCC482A-311F-4A35-9BF4-EBC1E62D833D}" sibTransId="{D5492EBA-4F14-41A2-AF0D-C399D2578B2F}"/>
    <dgm:cxn modelId="{7305404C-B61E-4B80-AAF5-A7246C1B68FC}" type="presOf" srcId="{64778CFF-242F-4E7D-AC4F-56AB58544231}" destId="{86F7540D-9FA7-4BDE-AD04-A22CF4CD47FA}" srcOrd="0" destOrd="0" presId="urn:microsoft.com/office/officeart/2005/8/layout/hierarchy3"/>
    <dgm:cxn modelId="{5E59D2F1-0B7E-4417-B80F-0CC87BBF2862}" type="presParOf" srcId="{3DE14FAD-878C-402C-BB82-D7E8D36DC2FF}" destId="{0CC7A237-059E-43F8-AAF5-52E753CB068A}" srcOrd="0" destOrd="0" presId="urn:microsoft.com/office/officeart/2005/8/layout/hierarchy3"/>
    <dgm:cxn modelId="{944D52B2-51BB-45F9-B2CB-73950986379D}" type="presParOf" srcId="{0CC7A237-059E-43F8-AAF5-52E753CB068A}" destId="{7919092F-43E7-4E02-97C9-DA025AD53184}" srcOrd="0" destOrd="0" presId="urn:microsoft.com/office/officeart/2005/8/layout/hierarchy3"/>
    <dgm:cxn modelId="{44E321DB-8781-43F3-9EEC-284ED2DE6336}" type="presParOf" srcId="{7919092F-43E7-4E02-97C9-DA025AD53184}" destId="{AC72FD96-68BB-4705-9965-6C32A141B0FF}" srcOrd="0" destOrd="0" presId="urn:microsoft.com/office/officeart/2005/8/layout/hierarchy3"/>
    <dgm:cxn modelId="{5E2873D4-CE3F-442E-8067-D795609A58A9}" type="presParOf" srcId="{7919092F-43E7-4E02-97C9-DA025AD53184}" destId="{67FD16E8-F7C4-4123-8D2B-A46BB62BA9B8}" srcOrd="1" destOrd="0" presId="urn:microsoft.com/office/officeart/2005/8/layout/hierarchy3"/>
    <dgm:cxn modelId="{FAF022AB-BF1F-4506-9EE8-FA5D22DFCE0E}" type="presParOf" srcId="{0CC7A237-059E-43F8-AAF5-52E753CB068A}" destId="{67BE92D8-EA51-4358-AD0F-67A4E0ADDB54}" srcOrd="1" destOrd="0" presId="urn:microsoft.com/office/officeart/2005/8/layout/hierarchy3"/>
    <dgm:cxn modelId="{9A7B9F77-6A3B-4490-ADF4-947593958124}" type="presParOf" srcId="{67BE92D8-EA51-4358-AD0F-67A4E0ADDB54}" destId="{9761643D-FA59-4646-A218-32B8CE641108}" srcOrd="0" destOrd="0" presId="urn:microsoft.com/office/officeart/2005/8/layout/hierarchy3"/>
    <dgm:cxn modelId="{2F22D9C6-A0B2-40FE-A69D-2A1BCB4F78F9}" type="presParOf" srcId="{67BE92D8-EA51-4358-AD0F-67A4E0ADDB54}" destId="{17DA4F1F-E8A3-4F29-A82C-03ADE8311C03}" srcOrd="1" destOrd="0" presId="urn:microsoft.com/office/officeart/2005/8/layout/hierarchy3"/>
    <dgm:cxn modelId="{55A157D3-3D31-4F35-83A4-E90340CB4B12}" type="presParOf" srcId="{67BE92D8-EA51-4358-AD0F-67A4E0ADDB54}" destId="{068F9B16-B4EA-4152-BB9D-5E25AEC78048}" srcOrd="2" destOrd="0" presId="urn:microsoft.com/office/officeart/2005/8/layout/hierarchy3"/>
    <dgm:cxn modelId="{3C6D4A6D-2263-4AAE-AA8F-48EB13C022B3}" type="presParOf" srcId="{67BE92D8-EA51-4358-AD0F-67A4E0ADDB54}" destId="{747CDB38-BFEA-4668-8435-C795D60BBFFE}" srcOrd="3" destOrd="0" presId="urn:microsoft.com/office/officeart/2005/8/layout/hierarchy3"/>
    <dgm:cxn modelId="{BA38B7C9-95AA-44ED-952B-4281B6A96E69}" type="presParOf" srcId="{67BE92D8-EA51-4358-AD0F-67A4E0ADDB54}" destId="{17AA2FA4-E5E0-4AF3-AF74-193E080EBC41}" srcOrd="4" destOrd="0" presId="urn:microsoft.com/office/officeart/2005/8/layout/hierarchy3"/>
    <dgm:cxn modelId="{E9B7446C-34BA-45C7-8D36-C482C60E28FC}" type="presParOf" srcId="{67BE92D8-EA51-4358-AD0F-67A4E0ADDB54}" destId="{88537E43-3D0E-4D1A-8DE1-2C24F6E1D023}" srcOrd="5" destOrd="0" presId="urn:microsoft.com/office/officeart/2005/8/layout/hierarchy3"/>
    <dgm:cxn modelId="{B849C465-52AF-4272-899D-7DF5B47500A1}" type="presParOf" srcId="{67BE92D8-EA51-4358-AD0F-67A4E0ADDB54}" destId="{5EED7CBA-451D-4451-ABB7-90CFEB456CF3}" srcOrd="6" destOrd="0" presId="urn:microsoft.com/office/officeart/2005/8/layout/hierarchy3"/>
    <dgm:cxn modelId="{783371B5-1C49-4A4C-A5D6-AA51187CDDFC}" type="presParOf" srcId="{67BE92D8-EA51-4358-AD0F-67A4E0ADDB54}" destId="{4AF2436E-2094-4DD1-AD2B-9C24189FDBB4}" srcOrd="7" destOrd="0" presId="urn:microsoft.com/office/officeart/2005/8/layout/hierarchy3"/>
    <dgm:cxn modelId="{BA4358A2-FEB3-43BE-95FC-DE58370F6EDD}" type="presParOf" srcId="{3DE14FAD-878C-402C-BB82-D7E8D36DC2FF}" destId="{767981C5-E0B8-4A2F-A3E1-2EF1E22D54BC}" srcOrd="1" destOrd="0" presId="urn:microsoft.com/office/officeart/2005/8/layout/hierarchy3"/>
    <dgm:cxn modelId="{97919CBB-1816-46DA-A8A2-33F01A8DD8A8}" type="presParOf" srcId="{767981C5-E0B8-4A2F-A3E1-2EF1E22D54BC}" destId="{1ECB75AF-DD63-4FCE-855B-EA213945373A}" srcOrd="0" destOrd="0" presId="urn:microsoft.com/office/officeart/2005/8/layout/hierarchy3"/>
    <dgm:cxn modelId="{C622F529-01AD-40BE-AE4C-82DD1878C39F}" type="presParOf" srcId="{1ECB75AF-DD63-4FCE-855B-EA213945373A}" destId="{8F5AE9CA-8065-4D89-8F71-4320D3B37AC1}" srcOrd="0" destOrd="0" presId="urn:microsoft.com/office/officeart/2005/8/layout/hierarchy3"/>
    <dgm:cxn modelId="{302125F4-B5DF-4389-91D1-48E4E90D7A4D}" type="presParOf" srcId="{1ECB75AF-DD63-4FCE-855B-EA213945373A}" destId="{D170FB48-AAD0-4426-B329-9F862EE8BAD5}" srcOrd="1" destOrd="0" presId="urn:microsoft.com/office/officeart/2005/8/layout/hierarchy3"/>
    <dgm:cxn modelId="{363CEDDD-533F-45AF-9B1E-3AC2DC92EECF}" type="presParOf" srcId="{767981C5-E0B8-4A2F-A3E1-2EF1E22D54BC}" destId="{4F0D6156-F6C0-4BBD-9DAD-FC6C5919B390}" srcOrd="1" destOrd="0" presId="urn:microsoft.com/office/officeart/2005/8/layout/hierarchy3"/>
    <dgm:cxn modelId="{200513CC-203C-465D-AAFE-D99AC56524B7}" type="presParOf" srcId="{4F0D6156-F6C0-4BBD-9DAD-FC6C5919B390}" destId="{EBBF82AE-10ED-4E00-B210-F3D5FAC5CDE3}" srcOrd="0" destOrd="0" presId="urn:microsoft.com/office/officeart/2005/8/layout/hierarchy3"/>
    <dgm:cxn modelId="{64BE33B2-8527-4A4B-8E49-5B2309968225}" type="presParOf" srcId="{4F0D6156-F6C0-4BBD-9DAD-FC6C5919B390}" destId="{1174B112-A001-4C1E-9F87-A5FA2FBD765B}" srcOrd="1" destOrd="0" presId="urn:microsoft.com/office/officeart/2005/8/layout/hierarchy3"/>
    <dgm:cxn modelId="{B8252B2B-5CFC-4A7F-8575-95F6FCF5466A}" type="presParOf" srcId="{4F0D6156-F6C0-4BBD-9DAD-FC6C5919B390}" destId="{ECB8F334-CE7E-401C-8272-57148BF4A598}" srcOrd="2" destOrd="0" presId="urn:microsoft.com/office/officeart/2005/8/layout/hierarchy3"/>
    <dgm:cxn modelId="{FD10DC59-2078-4908-9B07-0AC7DAACEFC9}" type="presParOf" srcId="{4F0D6156-F6C0-4BBD-9DAD-FC6C5919B390}" destId="{0008AE06-5362-42CE-8B13-C8CF5C4316D7}" srcOrd="3" destOrd="0" presId="urn:microsoft.com/office/officeart/2005/8/layout/hierarchy3"/>
    <dgm:cxn modelId="{0813945E-2754-4150-AAEC-7EB1694AE9F2}" type="presParOf" srcId="{4F0D6156-F6C0-4BBD-9DAD-FC6C5919B390}" destId="{6CB60DF5-061F-4671-A291-4D61E9D12420}" srcOrd="4" destOrd="0" presId="urn:microsoft.com/office/officeart/2005/8/layout/hierarchy3"/>
    <dgm:cxn modelId="{9C485ACB-E3CD-4D81-BC30-CC4386F548A2}" type="presParOf" srcId="{4F0D6156-F6C0-4BBD-9DAD-FC6C5919B390}" destId="{86F7540D-9FA7-4BDE-AD04-A22CF4CD47FA}" srcOrd="5" destOrd="0" presId="urn:microsoft.com/office/officeart/2005/8/layout/hierarchy3"/>
    <dgm:cxn modelId="{88D3FC33-773F-4D1C-8724-EE40DB1DF1C6}" type="presParOf" srcId="{4F0D6156-F6C0-4BBD-9DAD-FC6C5919B390}" destId="{A01C7629-07D8-42B2-BF24-59E59DD20EEE}" srcOrd="6" destOrd="0" presId="urn:microsoft.com/office/officeart/2005/8/layout/hierarchy3"/>
    <dgm:cxn modelId="{01032D17-EF19-4EF0-A16D-1106A2AA9CFD}" type="presParOf" srcId="{4F0D6156-F6C0-4BBD-9DAD-FC6C5919B390}" destId="{80A5DE2F-5D2C-4F17-8F00-E06398FECBBE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6DD9F-0724-42C4-A037-04B1D0E8E199}">
      <dsp:nvSpPr>
        <dsp:cNvPr id="0" name=""/>
        <dsp:cNvSpPr/>
      </dsp:nvSpPr>
      <dsp:spPr>
        <a:xfrm>
          <a:off x="0" y="0"/>
          <a:ext cx="7449783" cy="1114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Research Presentation (11/3) </a:t>
          </a:r>
        </a:p>
      </dsp:txBody>
      <dsp:txXfrm>
        <a:off x="32648" y="32648"/>
        <a:ext cx="6116535" cy="1049387"/>
      </dsp:txXfrm>
    </dsp:sp>
    <dsp:sp modelId="{8B1066D3-23A7-4A4C-9980-C080443EC75D}">
      <dsp:nvSpPr>
        <dsp:cNvPr id="0" name=""/>
        <dsp:cNvSpPr/>
      </dsp:nvSpPr>
      <dsp:spPr>
        <a:xfrm>
          <a:off x="556315" y="1269501"/>
          <a:ext cx="7449783" cy="1114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Serial Implementation (11/12)</a:t>
          </a:r>
        </a:p>
      </dsp:txBody>
      <dsp:txXfrm>
        <a:off x="588963" y="1302149"/>
        <a:ext cx="6103628" cy="1049387"/>
      </dsp:txXfrm>
    </dsp:sp>
    <dsp:sp modelId="{B90E4C05-63BB-4FED-9AE9-E4A0BAF716AB}">
      <dsp:nvSpPr>
        <dsp:cNvPr id="0" name=""/>
        <dsp:cNvSpPr/>
      </dsp:nvSpPr>
      <dsp:spPr>
        <a:xfrm>
          <a:off x="1112630" y="2539002"/>
          <a:ext cx="7449783" cy="1114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Parallel Implementation (11/25)</a:t>
          </a:r>
        </a:p>
      </dsp:txBody>
      <dsp:txXfrm>
        <a:off x="1145278" y="2571650"/>
        <a:ext cx="6103628" cy="1049387"/>
      </dsp:txXfrm>
    </dsp:sp>
    <dsp:sp modelId="{42DA95B4-9709-42F0-9A3B-363337D385D8}">
      <dsp:nvSpPr>
        <dsp:cNvPr id="0" name=""/>
        <dsp:cNvSpPr/>
      </dsp:nvSpPr>
      <dsp:spPr>
        <a:xfrm>
          <a:off x="1668945" y="3808503"/>
          <a:ext cx="7449783" cy="1114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Implementation Presentation (11/29)</a:t>
          </a:r>
        </a:p>
      </dsp:txBody>
      <dsp:txXfrm>
        <a:off x="1701593" y="3841151"/>
        <a:ext cx="6103628" cy="1049387"/>
      </dsp:txXfrm>
    </dsp:sp>
    <dsp:sp modelId="{E8164312-CB32-4667-B42F-BE22DF88B825}">
      <dsp:nvSpPr>
        <dsp:cNvPr id="0" name=""/>
        <dsp:cNvSpPr/>
      </dsp:nvSpPr>
      <dsp:spPr>
        <a:xfrm>
          <a:off x="2225260" y="5078004"/>
          <a:ext cx="7449783" cy="1114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Project Submission (6/12)</a:t>
          </a:r>
        </a:p>
      </dsp:txBody>
      <dsp:txXfrm>
        <a:off x="2257908" y="5110652"/>
        <a:ext cx="6103628" cy="1049387"/>
      </dsp:txXfrm>
    </dsp:sp>
    <dsp:sp modelId="{29C4DDBE-2D5F-4D8A-83D4-6C0EDC726C9E}">
      <dsp:nvSpPr>
        <dsp:cNvPr id="0" name=""/>
        <dsp:cNvSpPr/>
      </dsp:nvSpPr>
      <dsp:spPr>
        <a:xfrm>
          <a:off x="6725239" y="814338"/>
          <a:ext cx="724544" cy="72454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6888261" y="814338"/>
        <a:ext cx="398500" cy="545219"/>
      </dsp:txXfrm>
    </dsp:sp>
    <dsp:sp modelId="{C92C0F3C-C40B-498F-B6C4-2E9E0319A6F9}">
      <dsp:nvSpPr>
        <dsp:cNvPr id="0" name=""/>
        <dsp:cNvSpPr/>
      </dsp:nvSpPr>
      <dsp:spPr>
        <a:xfrm>
          <a:off x="7281554" y="2083839"/>
          <a:ext cx="724544" cy="72454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7444576" y="2083839"/>
        <a:ext cx="398500" cy="545219"/>
      </dsp:txXfrm>
    </dsp:sp>
    <dsp:sp modelId="{198AE9BC-1BE2-4BF2-9135-E712C5BA6F43}">
      <dsp:nvSpPr>
        <dsp:cNvPr id="0" name=""/>
        <dsp:cNvSpPr/>
      </dsp:nvSpPr>
      <dsp:spPr>
        <a:xfrm>
          <a:off x="7837869" y="3334762"/>
          <a:ext cx="724544" cy="72454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000891" y="3334762"/>
        <a:ext cx="398500" cy="545219"/>
      </dsp:txXfrm>
    </dsp:sp>
    <dsp:sp modelId="{3D769C63-01E9-48FD-BB0B-8F02AB501318}">
      <dsp:nvSpPr>
        <dsp:cNvPr id="0" name=""/>
        <dsp:cNvSpPr/>
      </dsp:nvSpPr>
      <dsp:spPr>
        <a:xfrm>
          <a:off x="8394184" y="4616648"/>
          <a:ext cx="724544" cy="72454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557206" y="4616648"/>
        <a:ext cx="398500" cy="5452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2FD96-68BB-4705-9965-6C32A141B0FF}">
      <dsp:nvSpPr>
        <dsp:cNvPr id="0" name=""/>
        <dsp:cNvSpPr/>
      </dsp:nvSpPr>
      <dsp:spPr>
        <a:xfrm>
          <a:off x="3523332" y="892"/>
          <a:ext cx="2285404" cy="1142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Siddhant</a:t>
          </a:r>
        </a:p>
      </dsp:txBody>
      <dsp:txXfrm>
        <a:off x="3556801" y="34361"/>
        <a:ext cx="2218466" cy="1075764"/>
      </dsp:txXfrm>
    </dsp:sp>
    <dsp:sp modelId="{9761643D-FA59-4646-A218-32B8CE641108}">
      <dsp:nvSpPr>
        <dsp:cNvPr id="0" name=""/>
        <dsp:cNvSpPr/>
      </dsp:nvSpPr>
      <dsp:spPr>
        <a:xfrm>
          <a:off x="3751872" y="1143595"/>
          <a:ext cx="228540" cy="857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7026"/>
              </a:lnTo>
              <a:lnTo>
                <a:pt x="228540" y="8570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A4F1F-E8A3-4F29-A82C-03ADE8311C03}">
      <dsp:nvSpPr>
        <dsp:cNvPr id="0" name=""/>
        <dsp:cNvSpPr/>
      </dsp:nvSpPr>
      <dsp:spPr>
        <a:xfrm>
          <a:off x="3980413" y="1429270"/>
          <a:ext cx="1828323" cy="1142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Machine Learning</a:t>
          </a:r>
        </a:p>
      </dsp:txBody>
      <dsp:txXfrm>
        <a:off x="4013882" y="1462739"/>
        <a:ext cx="1761385" cy="1075764"/>
      </dsp:txXfrm>
    </dsp:sp>
    <dsp:sp modelId="{068F9B16-B4EA-4152-BB9D-5E25AEC78048}">
      <dsp:nvSpPr>
        <dsp:cNvPr id="0" name=""/>
        <dsp:cNvSpPr/>
      </dsp:nvSpPr>
      <dsp:spPr>
        <a:xfrm>
          <a:off x="3751872" y="1143595"/>
          <a:ext cx="228540" cy="22854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5404"/>
              </a:lnTo>
              <a:lnTo>
                <a:pt x="228540" y="22854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7CDB38-BFEA-4668-8435-C795D60BBFFE}">
      <dsp:nvSpPr>
        <dsp:cNvPr id="0" name=""/>
        <dsp:cNvSpPr/>
      </dsp:nvSpPr>
      <dsp:spPr>
        <a:xfrm>
          <a:off x="3980413" y="2857648"/>
          <a:ext cx="1828323" cy="1142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Naïve Bayesian</a:t>
          </a:r>
        </a:p>
      </dsp:txBody>
      <dsp:txXfrm>
        <a:off x="4013882" y="2891117"/>
        <a:ext cx="1761385" cy="1075764"/>
      </dsp:txXfrm>
    </dsp:sp>
    <dsp:sp modelId="{17AA2FA4-E5E0-4AF3-AF74-193E080EBC41}">
      <dsp:nvSpPr>
        <dsp:cNvPr id="0" name=""/>
        <dsp:cNvSpPr/>
      </dsp:nvSpPr>
      <dsp:spPr>
        <a:xfrm>
          <a:off x="3751872" y="1143595"/>
          <a:ext cx="228540" cy="3713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3782"/>
              </a:lnTo>
              <a:lnTo>
                <a:pt x="228540" y="3713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37E43-3D0E-4D1A-8DE1-2C24F6E1D023}">
      <dsp:nvSpPr>
        <dsp:cNvPr id="0" name=""/>
        <dsp:cNvSpPr/>
      </dsp:nvSpPr>
      <dsp:spPr>
        <a:xfrm>
          <a:off x="3980413" y="4286026"/>
          <a:ext cx="1828323" cy="1142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Serial Naïve Bayesian</a:t>
          </a:r>
        </a:p>
      </dsp:txBody>
      <dsp:txXfrm>
        <a:off x="4013882" y="4319495"/>
        <a:ext cx="1761385" cy="1075764"/>
      </dsp:txXfrm>
    </dsp:sp>
    <dsp:sp modelId="{5EED7CBA-451D-4451-ABB7-90CFEB456CF3}">
      <dsp:nvSpPr>
        <dsp:cNvPr id="0" name=""/>
        <dsp:cNvSpPr/>
      </dsp:nvSpPr>
      <dsp:spPr>
        <a:xfrm>
          <a:off x="3751872" y="1143595"/>
          <a:ext cx="228540" cy="5142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42160"/>
              </a:lnTo>
              <a:lnTo>
                <a:pt x="228540" y="51421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2436E-2094-4DD1-AD2B-9C24189FDBB4}">
      <dsp:nvSpPr>
        <dsp:cNvPr id="0" name=""/>
        <dsp:cNvSpPr/>
      </dsp:nvSpPr>
      <dsp:spPr>
        <a:xfrm>
          <a:off x="3980413" y="5714404"/>
          <a:ext cx="1828323" cy="1142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Parallel Naïve Bayesian</a:t>
          </a:r>
        </a:p>
      </dsp:txBody>
      <dsp:txXfrm>
        <a:off x="4013882" y="5747873"/>
        <a:ext cx="1761385" cy="1075764"/>
      </dsp:txXfrm>
    </dsp:sp>
    <dsp:sp modelId="{8F5AE9CA-8065-4D89-8F71-4320D3B37AC1}">
      <dsp:nvSpPr>
        <dsp:cNvPr id="0" name=""/>
        <dsp:cNvSpPr/>
      </dsp:nvSpPr>
      <dsp:spPr>
        <a:xfrm>
          <a:off x="6380088" y="892"/>
          <a:ext cx="2285404" cy="1142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Ritesh</a:t>
          </a:r>
        </a:p>
      </dsp:txBody>
      <dsp:txXfrm>
        <a:off x="6413557" y="34361"/>
        <a:ext cx="2218466" cy="1075764"/>
      </dsp:txXfrm>
    </dsp:sp>
    <dsp:sp modelId="{EBBF82AE-10ED-4E00-B210-F3D5FAC5CDE3}">
      <dsp:nvSpPr>
        <dsp:cNvPr id="0" name=""/>
        <dsp:cNvSpPr/>
      </dsp:nvSpPr>
      <dsp:spPr>
        <a:xfrm>
          <a:off x="6608628" y="1143595"/>
          <a:ext cx="228540" cy="857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7026"/>
              </a:lnTo>
              <a:lnTo>
                <a:pt x="228540" y="8570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4B112-A001-4C1E-9F87-A5FA2FBD765B}">
      <dsp:nvSpPr>
        <dsp:cNvPr id="0" name=""/>
        <dsp:cNvSpPr/>
      </dsp:nvSpPr>
      <dsp:spPr>
        <a:xfrm>
          <a:off x="6837169" y="1429270"/>
          <a:ext cx="1828323" cy="1142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Machine Learning</a:t>
          </a:r>
        </a:p>
      </dsp:txBody>
      <dsp:txXfrm>
        <a:off x="6870638" y="1462739"/>
        <a:ext cx="1761385" cy="1075764"/>
      </dsp:txXfrm>
    </dsp:sp>
    <dsp:sp modelId="{ECB8F334-CE7E-401C-8272-57148BF4A598}">
      <dsp:nvSpPr>
        <dsp:cNvPr id="0" name=""/>
        <dsp:cNvSpPr/>
      </dsp:nvSpPr>
      <dsp:spPr>
        <a:xfrm>
          <a:off x="6608628" y="1143595"/>
          <a:ext cx="228540" cy="22854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5404"/>
              </a:lnTo>
              <a:lnTo>
                <a:pt x="228540" y="22854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08AE06-5362-42CE-8B13-C8CF5C4316D7}">
      <dsp:nvSpPr>
        <dsp:cNvPr id="0" name=""/>
        <dsp:cNvSpPr/>
      </dsp:nvSpPr>
      <dsp:spPr>
        <a:xfrm>
          <a:off x="6837169" y="2857648"/>
          <a:ext cx="1828323" cy="1142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K-Means</a:t>
          </a:r>
        </a:p>
      </dsp:txBody>
      <dsp:txXfrm>
        <a:off x="6870638" y="2891117"/>
        <a:ext cx="1761385" cy="1075764"/>
      </dsp:txXfrm>
    </dsp:sp>
    <dsp:sp modelId="{6CB60DF5-061F-4671-A291-4D61E9D12420}">
      <dsp:nvSpPr>
        <dsp:cNvPr id="0" name=""/>
        <dsp:cNvSpPr/>
      </dsp:nvSpPr>
      <dsp:spPr>
        <a:xfrm>
          <a:off x="6608628" y="1143595"/>
          <a:ext cx="228540" cy="3713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3782"/>
              </a:lnTo>
              <a:lnTo>
                <a:pt x="228540" y="3713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F7540D-9FA7-4BDE-AD04-A22CF4CD47FA}">
      <dsp:nvSpPr>
        <dsp:cNvPr id="0" name=""/>
        <dsp:cNvSpPr/>
      </dsp:nvSpPr>
      <dsp:spPr>
        <a:xfrm>
          <a:off x="6837169" y="4286026"/>
          <a:ext cx="1828323" cy="1142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Serial k-Means</a:t>
          </a:r>
        </a:p>
      </dsp:txBody>
      <dsp:txXfrm>
        <a:off x="6870638" y="4319495"/>
        <a:ext cx="1761385" cy="1075764"/>
      </dsp:txXfrm>
    </dsp:sp>
    <dsp:sp modelId="{A01C7629-07D8-42B2-BF24-59E59DD20EEE}">
      <dsp:nvSpPr>
        <dsp:cNvPr id="0" name=""/>
        <dsp:cNvSpPr/>
      </dsp:nvSpPr>
      <dsp:spPr>
        <a:xfrm>
          <a:off x="6608628" y="1143595"/>
          <a:ext cx="228540" cy="5142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42160"/>
              </a:lnTo>
              <a:lnTo>
                <a:pt x="228540" y="51421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A5DE2F-5D2C-4F17-8F00-E06398FECBBE}">
      <dsp:nvSpPr>
        <dsp:cNvPr id="0" name=""/>
        <dsp:cNvSpPr/>
      </dsp:nvSpPr>
      <dsp:spPr>
        <a:xfrm>
          <a:off x="6837169" y="5714404"/>
          <a:ext cx="1828323" cy="1142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Parallel k-Means</a:t>
          </a:r>
        </a:p>
      </dsp:txBody>
      <dsp:txXfrm>
        <a:off x="6870638" y="5747873"/>
        <a:ext cx="1761385" cy="1075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12/6/2016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12/6/2016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12/6/2016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12/6/2016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12/6/2016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12/6/2016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12/6/2016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12/6/2016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12/6/2016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12/6/2016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12/6/2016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12/6/2016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Timeline &amp;</a:t>
            </a:r>
            <a:br>
              <a:rPr lang="en-US" dirty="0"/>
            </a:br>
            <a:r>
              <a:rPr lang="en-US" dirty="0"/>
              <a:t>Work distribution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2705472"/>
            <a:ext cx="9144001" cy="1371600"/>
          </a:xfrm>
        </p:spPr>
        <p:txBody>
          <a:bodyPr/>
          <a:lstStyle/>
          <a:p>
            <a:pPr algn="ctr"/>
            <a:r>
              <a:rPr lang="en-IN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42933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103535"/>
              </p:ext>
            </p:extLst>
          </p:nvPr>
        </p:nvGraphicFramePr>
        <p:xfrm>
          <a:off x="981845" y="548680"/>
          <a:ext cx="9675044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443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2705472"/>
            <a:ext cx="9144001" cy="1371600"/>
          </a:xfrm>
        </p:spPr>
        <p:txBody>
          <a:bodyPr/>
          <a:lstStyle/>
          <a:p>
            <a:pPr algn="ctr"/>
            <a:r>
              <a:rPr lang="en-IN" dirty="0"/>
              <a:t>Work Distribution</a:t>
            </a:r>
          </a:p>
        </p:txBody>
      </p:sp>
    </p:spTree>
    <p:extLst>
      <p:ext uri="{BB962C8B-B14F-4D97-AF65-F5344CB8AC3E}">
        <p14:creationId xmlns:p14="http://schemas.microsoft.com/office/powerpoint/2010/main" val="216123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517925"/>
              </p:ext>
            </p:extLst>
          </p:nvPr>
        </p:nvGraphicFramePr>
        <p:xfrm>
          <a:off x="-1" y="0"/>
          <a:ext cx="12188825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720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11</TotalTime>
  <Words>49</Words>
  <Application>Microsoft Office PowerPoint</Application>
  <PresentationFormat>Custom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Digital Blue Tunnel 16x9</vt:lpstr>
      <vt:lpstr>Timeline &amp; Work distribution</vt:lpstr>
      <vt:lpstr>Timeline</vt:lpstr>
      <vt:lpstr>PowerPoint Presentation</vt:lpstr>
      <vt:lpstr>Work Distribution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 &amp; Work distribution</dc:title>
  <dc:creator>Siddhant Kulkarni</dc:creator>
  <cp:lastModifiedBy>Siddhant Kulkarni</cp:lastModifiedBy>
  <cp:revision>2</cp:revision>
  <dcterms:created xsi:type="dcterms:W3CDTF">2016-12-06T15:02:18Z</dcterms:created>
  <dcterms:modified xsi:type="dcterms:W3CDTF">2016-12-06T15:13:50Z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