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67" r:id="rId4"/>
    <p:sldMasterId id="2147483768" r:id="rId5"/>
    <p:sldMasterId id="2147483769" r:id="rId6"/>
    <p:sldMasterId id="21474837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10287000" cx="18286400"/>
  <p:notesSz cx="6858000" cy="9144000"/>
  <p:embeddedFontLst>
    <p:embeddedFont>
      <p:font typeface="Cinzel Black"/>
      <p:bold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Ultra"/>
      <p:regular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8"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OpenSansSemiBold-regular.fntdata"/><Relationship Id="rId23" Type="http://schemas.openxmlformats.org/officeDocument/2006/relationships/font" Target="fonts/CinzelBlac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Ultra-regular.fntdata"/><Relationship Id="rId27" Type="http://schemas.openxmlformats.org/officeDocument/2006/relationships/font" Target="fonts/OpenSa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Light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3.xml"/><Relationship Id="rId33" Type="http://schemas.openxmlformats.org/officeDocument/2006/relationships/font" Target="fonts/OpenSans-regular.fntdata"/><Relationship Id="rId10" Type="http://schemas.openxmlformats.org/officeDocument/2006/relationships/slide" Target="slides/slide2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5.xml"/><Relationship Id="rId35" Type="http://schemas.openxmlformats.org/officeDocument/2006/relationships/font" Target="fonts/OpenSans-italic.fntdata"/><Relationship Id="rId12" Type="http://schemas.openxmlformats.org/officeDocument/2006/relationships/slide" Target="slides/slide4.xml"/><Relationship Id="rId34" Type="http://schemas.openxmlformats.org/officeDocument/2006/relationships/font" Target="fonts/Open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6" name="Google Shape;260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0" name="Google Shape;2710;p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0" name="Google Shape;2720;p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4" name="Google Shape;27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5" name="Google Shape;273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7" name="Google Shape;2757;p14:notes"/>
          <p:cNvSpPr/>
          <p:nvPr>
            <p:ph idx="2" type="sldImg"/>
          </p:nvPr>
        </p:nvSpPr>
        <p:spPr>
          <a:xfrm>
            <a:off x="1143425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3" name="Google Shape;2763;p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4" name="Google Shape;2614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2" name="Google Shape;262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4" name="Google Shape;2634;p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4" name="Google Shape;2654;p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4" name="Google Shape;2664;p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8" name="Google Shape;2678;p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7" name="Google Shape;2687;p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6" name="Google Shape;2696;p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imated Title">
  <p:cSld name="Animated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rot="-533956">
            <a:off x="-9553475" y="-4938712"/>
            <a:ext cx="35411093" cy="102870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/>
          <p:nvPr/>
        </p:nvSpPr>
        <p:spPr>
          <a:xfrm rot="-533956">
            <a:off x="-7789278" y="5016998"/>
            <a:ext cx="35401861" cy="102870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2"/>
          <p:cNvSpPr/>
          <p:nvPr/>
        </p:nvSpPr>
        <p:spPr>
          <a:xfrm rot="-533956">
            <a:off x="-9553475" y="-4938712"/>
            <a:ext cx="35411093" cy="10287000"/>
          </a:xfrm>
          <a:prstGeom prst="rect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2"/>
          <p:cNvSpPr/>
          <p:nvPr/>
        </p:nvSpPr>
        <p:spPr>
          <a:xfrm rot="-533956">
            <a:off x="-7789278" y="5016998"/>
            <a:ext cx="35401861" cy="10287000"/>
          </a:xfrm>
          <a:prstGeom prst="rect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2"/>
          <p:cNvSpPr/>
          <p:nvPr/>
        </p:nvSpPr>
        <p:spPr>
          <a:xfrm rot="-533956">
            <a:off x="-9553475" y="-4938712"/>
            <a:ext cx="35411093" cy="102870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2"/>
          <p:cNvSpPr/>
          <p:nvPr/>
        </p:nvSpPr>
        <p:spPr>
          <a:xfrm rot="-533956">
            <a:off x="-7789278" y="5016998"/>
            <a:ext cx="35401861" cy="102870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2"/>
          <p:cNvSpPr/>
          <p:nvPr/>
        </p:nvSpPr>
        <p:spPr>
          <a:xfrm rot="-533956">
            <a:off x="-9553475" y="-4938712"/>
            <a:ext cx="35411093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2"/>
          <p:cNvSpPr/>
          <p:nvPr/>
        </p:nvSpPr>
        <p:spPr>
          <a:xfrm rot="-533956">
            <a:off x="-7789278" y="5016998"/>
            <a:ext cx="35401861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 rot="-4500000">
            <a:off x="6622413" y="2420093"/>
            <a:ext cx="5040000" cy="5040000"/>
            <a:chOff x="6682240" y="2680152"/>
            <a:chExt cx="5040000" cy="5040000"/>
          </a:xfrm>
        </p:grpSpPr>
        <p:sp>
          <p:nvSpPr>
            <p:cNvPr id="22" name="Google Shape;22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801423" name="adj2"/>
                <a:gd fmla="val 148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-9605921">
            <a:off x="6442413" y="2240093"/>
            <a:ext cx="5400000" cy="5400000"/>
            <a:chOff x="6682240" y="2680152"/>
            <a:chExt cx="5040000" cy="5040000"/>
          </a:xfrm>
        </p:grpSpPr>
        <p:sp>
          <p:nvSpPr>
            <p:cNvPr id="25" name="Google Shape;25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829372" name="adj2"/>
                <a:gd fmla="val 1485" name="adj3"/>
              </a:avLst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8" name="Google Shape;28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790965" name="adj2"/>
                <a:gd fmla="val 141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36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31" name="Google Shape;31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781764" name="adj2"/>
                <a:gd fmla="val 1346" name="adj3"/>
              </a:avLst>
            </a:prstGeom>
            <a:solidFill>
              <a:srgbClr val="D08D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34" name="Google Shape;34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755127" name="adj2"/>
                <a:gd fmla="val 1245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06691">
            <a:off x="5722416" y="1520094"/>
            <a:ext cx="6840000" cy="6840000"/>
            <a:chOff x="6682240" y="2680152"/>
            <a:chExt cx="5040000" cy="5040000"/>
          </a:xfrm>
        </p:grpSpPr>
        <p:sp>
          <p:nvSpPr>
            <p:cNvPr id="37" name="Google Shape;37;p2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fmla="val 10800000" name="adj1"/>
                <a:gd fmla="val 3748913" name="adj2"/>
                <a:gd fmla="val 1106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Ultra"/>
              <a:buNone/>
              <a:defRPr sz="9600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2" type="subTitle"/>
          </p:nvPr>
        </p:nvSpPr>
        <p:spPr>
          <a:xfrm>
            <a:off x="1366342" y="8527876"/>
            <a:ext cx="15553728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grpSp>
        <p:nvGrpSpPr>
          <p:cNvPr id="42" name="Google Shape;42;p2"/>
          <p:cNvGrpSpPr/>
          <p:nvPr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43" name="Google Shape;43;p2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 Image with Caption">
  <p:cSld name="Fullscreen Image with Ca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>
            <p:ph idx="2" type="pic"/>
          </p:nvPr>
        </p:nvSpPr>
        <p:spPr>
          <a:xfrm>
            <a:off x="0" y="-3175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3" name="Google Shape;203;p11"/>
          <p:cNvSpPr txBox="1"/>
          <p:nvPr>
            <p:ph type="title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dk2">
              <a:alpha val="69411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ユーザー設定レイアウト">
  <p:cSld name="ユーザー設定レイアウト"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04"/>
          <p:cNvSpPr/>
          <p:nvPr/>
        </p:nvSpPr>
        <p:spPr>
          <a:xfrm>
            <a:off x="0" y="1"/>
            <a:ext cx="18286500" cy="52875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7" name="Google Shape;2187;p104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88" name="Google Shape;2188;p104"/>
          <p:cNvSpPr/>
          <p:nvPr>
            <p:ph idx="2" type="pic"/>
          </p:nvPr>
        </p:nvSpPr>
        <p:spPr>
          <a:xfrm>
            <a:off x="0" y="0"/>
            <a:ext cx="18286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89" name="Google Shape;2189;p104"/>
          <p:cNvSpPr/>
          <p:nvPr>
            <p:ph idx="1" type="body"/>
          </p:nvPr>
        </p:nvSpPr>
        <p:spPr>
          <a:xfrm>
            <a:off x="2592144" y="3919365"/>
            <a:ext cx="2448300" cy="24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0" name="Google Shape;2190;p104"/>
          <p:cNvSpPr/>
          <p:nvPr>
            <p:ph idx="3" type="body"/>
          </p:nvPr>
        </p:nvSpPr>
        <p:spPr>
          <a:xfrm>
            <a:off x="7911197" y="3919365"/>
            <a:ext cx="2448300" cy="244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1" name="Google Shape;2191;p104"/>
          <p:cNvSpPr/>
          <p:nvPr>
            <p:ph idx="4" type="body"/>
          </p:nvPr>
        </p:nvSpPr>
        <p:spPr>
          <a:xfrm>
            <a:off x="13249322" y="3919365"/>
            <a:ext cx="2448300" cy="244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2" name="Google Shape;2192;p104"/>
          <p:cNvSpPr/>
          <p:nvPr>
            <p:ph idx="5" type="pic"/>
          </p:nvPr>
        </p:nvSpPr>
        <p:spPr>
          <a:xfrm>
            <a:off x="3384232" y="471145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93" name="Google Shape;2193;p104"/>
          <p:cNvSpPr/>
          <p:nvPr>
            <p:ph idx="6" type="pic"/>
          </p:nvPr>
        </p:nvSpPr>
        <p:spPr>
          <a:xfrm>
            <a:off x="14041408" y="471145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94" name="Google Shape;2194;p104"/>
          <p:cNvSpPr/>
          <p:nvPr>
            <p:ph idx="7" type="pic"/>
          </p:nvPr>
        </p:nvSpPr>
        <p:spPr>
          <a:xfrm>
            <a:off x="8703284" y="471145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95" name="Google Shape;2195;p104"/>
          <p:cNvSpPr txBox="1"/>
          <p:nvPr>
            <p:ph idx="8" type="body"/>
          </p:nvPr>
        </p:nvSpPr>
        <p:spPr>
          <a:xfrm>
            <a:off x="1728050" y="6439644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6" name="Google Shape;2196;p104"/>
          <p:cNvSpPr txBox="1"/>
          <p:nvPr>
            <p:ph idx="9" type="body"/>
          </p:nvPr>
        </p:nvSpPr>
        <p:spPr>
          <a:xfrm>
            <a:off x="7051839" y="6439644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7" name="Google Shape;2197;p104"/>
          <p:cNvSpPr txBox="1"/>
          <p:nvPr>
            <p:ph idx="13" type="body"/>
          </p:nvPr>
        </p:nvSpPr>
        <p:spPr>
          <a:xfrm>
            <a:off x="12394698" y="6437299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8" name="Google Shape;2198;p104"/>
          <p:cNvSpPr txBox="1"/>
          <p:nvPr>
            <p:ph idx="14" type="body"/>
          </p:nvPr>
        </p:nvSpPr>
        <p:spPr>
          <a:xfrm>
            <a:off x="1510357" y="7318998"/>
            <a:ext cx="4752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9" name="Google Shape;2199;p104"/>
          <p:cNvSpPr txBox="1"/>
          <p:nvPr>
            <p:ph idx="15" type="body"/>
          </p:nvPr>
        </p:nvSpPr>
        <p:spPr>
          <a:xfrm>
            <a:off x="6763900" y="7318998"/>
            <a:ext cx="4752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0" name="Google Shape;2200;p104"/>
          <p:cNvSpPr txBox="1"/>
          <p:nvPr>
            <p:ph idx="16" type="body"/>
          </p:nvPr>
        </p:nvSpPr>
        <p:spPr>
          <a:xfrm>
            <a:off x="12167534" y="7316652"/>
            <a:ext cx="4752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1" name="Google Shape;2201;p104"/>
          <p:cNvSpPr/>
          <p:nvPr/>
        </p:nvSpPr>
        <p:spPr>
          <a:xfrm>
            <a:off x="2203015" y="7231733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2" name="Google Shape;2202;p104"/>
          <p:cNvSpPr/>
          <p:nvPr/>
        </p:nvSpPr>
        <p:spPr>
          <a:xfrm>
            <a:off x="7456558" y="7231733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3" name="Google Shape;2203;p104"/>
          <p:cNvSpPr/>
          <p:nvPr/>
        </p:nvSpPr>
        <p:spPr>
          <a:xfrm>
            <a:off x="12860191" y="7231733"/>
            <a:ext cx="32403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4" name="Google Shape;2204;p104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llars">
  <p:cSld name="4 Pillars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105"/>
          <p:cNvSpPr/>
          <p:nvPr/>
        </p:nvSpPr>
        <p:spPr>
          <a:xfrm>
            <a:off x="761206" y="3352800"/>
            <a:ext cx="3920837" cy="3311236"/>
          </a:xfrm>
          <a:custGeom>
            <a:rect b="b" l="l" r="r" t="t"/>
            <a:pathLst>
              <a:path extrusionOk="0" h="3311236" w="3920837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l" dist="88900">
              <a:srgbClr val="0081A9"/>
            </a:outerShdw>
          </a:effectLst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7" name="Google Shape;2207;p105"/>
          <p:cNvSpPr/>
          <p:nvPr/>
        </p:nvSpPr>
        <p:spPr>
          <a:xfrm>
            <a:off x="9323310" y="3352800"/>
            <a:ext cx="3920837" cy="4475019"/>
          </a:xfrm>
          <a:custGeom>
            <a:rect b="b" l="l" r="r" t="t"/>
            <a:pathLst>
              <a:path extrusionOk="0" h="4475019" w="3920837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tl" dist="88900">
              <a:srgbClr val="F10246"/>
            </a:outerShdw>
          </a:effectLst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8" name="Google Shape;2208;p105"/>
          <p:cNvSpPr/>
          <p:nvPr/>
        </p:nvSpPr>
        <p:spPr>
          <a:xfrm>
            <a:off x="13604358" y="3352800"/>
            <a:ext cx="3920838" cy="5001491"/>
          </a:xfrm>
          <a:custGeom>
            <a:rect b="b" l="l" r="r" t="t"/>
            <a:pathLst>
              <a:path extrusionOk="0" h="5001491" w="3920838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tl" dist="88900">
              <a:srgbClr val="CD7F00"/>
            </a:outerShdw>
          </a:effectLst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9" name="Google Shape;2209;p105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10" name="Google Shape;2210;p105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1" name="Google Shape;2211;p105"/>
          <p:cNvSpPr/>
          <p:nvPr/>
        </p:nvSpPr>
        <p:spPr>
          <a:xfrm>
            <a:off x="0" y="1"/>
            <a:ext cx="18286500" cy="3352800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outerShdw rotWithShape="0" algn="t" dir="5400000" dist="88900">
              <a:srgbClr val="000000">
                <a:alpha val="40000"/>
              </a:srgbClr>
            </a:outerShdw>
          </a:effectLst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2" name="Google Shape;2212;p105"/>
          <p:cNvSpPr/>
          <p:nvPr/>
        </p:nvSpPr>
        <p:spPr>
          <a:xfrm>
            <a:off x="5042257" y="1"/>
            <a:ext cx="3920837" cy="7259781"/>
          </a:xfrm>
          <a:custGeom>
            <a:rect b="b" l="l" r="r" t="t"/>
            <a:pathLst>
              <a:path extrusionOk="0" h="7259781" w="3920837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rotWithShape="0" algn="tl" dist="88900">
              <a:srgbClr val="659223"/>
            </a:outerShdw>
          </a:effectLst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3" name="Google Shape;2213;p105"/>
          <p:cNvSpPr txBox="1"/>
          <p:nvPr/>
        </p:nvSpPr>
        <p:spPr>
          <a:xfrm>
            <a:off x="816625" y="2386805"/>
            <a:ext cx="2771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4" name="Google Shape;2214;p105"/>
          <p:cNvSpPr txBox="1"/>
          <p:nvPr/>
        </p:nvSpPr>
        <p:spPr>
          <a:xfrm>
            <a:off x="5106917" y="2386803"/>
            <a:ext cx="2771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5" name="Google Shape;2215;p105"/>
          <p:cNvSpPr txBox="1"/>
          <p:nvPr/>
        </p:nvSpPr>
        <p:spPr>
          <a:xfrm>
            <a:off x="9397207" y="2386803"/>
            <a:ext cx="2771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6" name="Google Shape;2216;p105"/>
          <p:cNvSpPr txBox="1"/>
          <p:nvPr/>
        </p:nvSpPr>
        <p:spPr>
          <a:xfrm>
            <a:off x="13687497" y="2386801"/>
            <a:ext cx="2771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04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7" name="Google Shape;2217;p105"/>
          <p:cNvSpPr txBox="1"/>
          <p:nvPr>
            <p:ph type="title"/>
          </p:nvPr>
        </p:nvSpPr>
        <p:spPr>
          <a:xfrm>
            <a:off x="9280949" y="248400"/>
            <a:ext cx="82443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18" name="Google Shape;2218;p105"/>
          <p:cNvSpPr/>
          <p:nvPr/>
        </p:nvSpPr>
        <p:spPr>
          <a:xfrm>
            <a:off x="9496974" y="1400400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9" name="Google Shape;2219;p105"/>
          <p:cNvSpPr txBox="1"/>
          <p:nvPr>
            <p:ph idx="1" type="body"/>
          </p:nvPr>
        </p:nvSpPr>
        <p:spPr>
          <a:xfrm>
            <a:off x="813674" y="3552225"/>
            <a:ext cx="371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0" name="Google Shape;2220;p105"/>
          <p:cNvSpPr txBox="1"/>
          <p:nvPr>
            <p:ph idx="2" type="body"/>
          </p:nvPr>
        </p:nvSpPr>
        <p:spPr>
          <a:xfrm>
            <a:off x="828189" y="4184839"/>
            <a:ext cx="37293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1" name="Google Shape;2221;p105"/>
          <p:cNvSpPr txBox="1"/>
          <p:nvPr>
            <p:ph idx="3" type="body"/>
          </p:nvPr>
        </p:nvSpPr>
        <p:spPr>
          <a:xfrm>
            <a:off x="5092226" y="3552225"/>
            <a:ext cx="371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2" name="Google Shape;2222;p105"/>
          <p:cNvSpPr txBox="1"/>
          <p:nvPr>
            <p:ph idx="4" type="body"/>
          </p:nvPr>
        </p:nvSpPr>
        <p:spPr>
          <a:xfrm>
            <a:off x="5106741" y="4184839"/>
            <a:ext cx="37293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3" name="Google Shape;2223;p105"/>
          <p:cNvSpPr txBox="1"/>
          <p:nvPr>
            <p:ph idx="5" type="body"/>
          </p:nvPr>
        </p:nvSpPr>
        <p:spPr>
          <a:xfrm>
            <a:off x="9370778" y="3552225"/>
            <a:ext cx="371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4" name="Google Shape;2224;p105"/>
          <p:cNvSpPr txBox="1"/>
          <p:nvPr>
            <p:ph idx="6" type="body"/>
          </p:nvPr>
        </p:nvSpPr>
        <p:spPr>
          <a:xfrm>
            <a:off x="9385292" y="4184839"/>
            <a:ext cx="37293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5" name="Google Shape;2225;p105"/>
          <p:cNvSpPr txBox="1"/>
          <p:nvPr>
            <p:ph idx="7" type="body"/>
          </p:nvPr>
        </p:nvSpPr>
        <p:spPr>
          <a:xfrm>
            <a:off x="13678359" y="3552225"/>
            <a:ext cx="3695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6" name="Google Shape;2226;p105"/>
          <p:cNvSpPr txBox="1"/>
          <p:nvPr>
            <p:ph idx="8" type="body"/>
          </p:nvPr>
        </p:nvSpPr>
        <p:spPr>
          <a:xfrm>
            <a:off x="13663845" y="4184839"/>
            <a:ext cx="37293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7" name="Google Shape;2227;p105"/>
          <p:cNvSpPr txBox="1"/>
          <p:nvPr>
            <p:ph idx="9" type="body"/>
          </p:nvPr>
        </p:nvSpPr>
        <p:spPr>
          <a:xfrm>
            <a:off x="617190" y="8098971"/>
            <a:ext cx="12735899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28" name="Google Shape;2228;p105"/>
          <p:cNvSpPr/>
          <p:nvPr/>
        </p:nvSpPr>
        <p:spPr>
          <a:xfrm>
            <a:off x="761206" y="7998732"/>
            <a:ext cx="32403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9" name="Google Shape;2229;p105"/>
          <p:cNvSpPr txBox="1"/>
          <p:nvPr>
            <p:ph idx="13" type="body"/>
          </p:nvPr>
        </p:nvSpPr>
        <p:spPr>
          <a:xfrm>
            <a:off x="9323310" y="1543101"/>
            <a:ext cx="809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i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4 Items">
  <p:cSld name="Big Image &amp; 4 Items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06"/>
          <p:cNvSpPr/>
          <p:nvPr/>
        </p:nvSpPr>
        <p:spPr>
          <a:xfrm>
            <a:off x="0" y="1"/>
            <a:ext cx="9142500" cy="10287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2" name="Google Shape;2232;p106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33" name="Google Shape;2233;p106"/>
          <p:cNvSpPr/>
          <p:nvPr>
            <p:ph idx="2" type="pic"/>
          </p:nvPr>
        </p:nvSpPr>
        <p:spPr>
          <a:xfrm>
            <a:off x="0" y="0"/>
            <a:ext cx="89991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4" name="Google Shape;2234;p106"/>
          <p:cNvSpPr txBox="1"/>
          <p:nvPr>
            <p:ph type="title"/>
          </p:nvPr>
        </p:nvSpPr>
        <p:spPr>
          <a:xfrm>
            <a:off x="9431232" y="246957"/>
            <a:ext cx="7991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35" name="Google Shape;2235;p106"/>
          <p:cNvSpPr txBox="1"/>
          <p:nvPr>
            <p:ph idx="1" type="body"/>
          </p:nvPr>
        </p:nvSpPr>
        <p:spPr>
          <a:xfrm>
            <a:off x="9503239" y="1543101"/>
            <a:ext cx="79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6" name="Google Shape;2236;p106"/>
          <p:cNvSpPr/>
          <p:nvPr/>
        </p:nvSpPr>
        <p:spPr>
          <a:xfrm>
            <a:off x="9575248" y="1399085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7" name="Google Shape;2237;p106"/>
          <p:cNvSpPr txBox="1"/>
          <p:nvPr>
            <p:ph idx="3" type="body"/>
          </p:nvPr>
        </p:nvSpPr>
        <p:spPr>
          <a:xfrm>
            <a:off x="8495128" y="2407197"/>
            <a:ext cx="108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8" name="Google Shape;2238;p106"/>
          <p:cNvSpPr/>
          <p:nvPr/>
        </p:nvSpPr>
        <p:spPr>
          <a:xfrm rot="5400000">
            <a:off x="9214798" y="3054826"/>
            <a:ext cx="288000" cy="43290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9" name="Google Shape;2239;p106"/>
          <p:cNvSpPr txBox="1"/>
          <p:nvPr>
            <p:ph idx="4" type="body"/>
          </p:nvPr>
        </p:nvSpPr>
        <p:spPr>
          <a:xfrm>
            <a:off x="8711152" y="2291316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0" name="Google Shape;2240;p106"/>
          <p:cNvSpPr txBox="1"/>
          <p:nvPr>
            <p:ph idx="5" type="body"/>
          </p:nvPr>
        </p:nvSpPr>
        <p:spPr>
          <a:xfrm>
            <a:off x="9684862" y="2407197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1" name="Google Shape;2241;p106"/>
          <p:cNvSpPr txBox="1"/>
          <p:nvPr>
            <p:ph idx="6" type="body"/>
          </p:nvPr>
        </p:nvSpPr>
        <p:spPr>
          <a:xfrm>
            <a:off x="9719262" y="3199284"/>
            <a:ext cx="770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2" name="Google Shape;2242;p106"/>
          <p:cNvSpPr/>
          <p:nvPr/>
        </p:nvSpPr>
        <p:spPr>
          <a:xfrm>
            <a:off x="9863280" y="3127276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3" name="Google Shape;2243;p106"/>
          <p:cNvSpPr txBox="1"/>
          <p:nvPr>
            <p:ph idx="7" type="body"/>
          </p:nvPr>
        </p:nvSpPr>
        <p:spPr>
          <a:xfrm>
            <a:off x="8482991" y="4142583"/>
            <a:ext cx="108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4" name="Google Shape;2244;p106"/>
          <p:cNvSpPr/>
          <p:nvPr/>
        </p:nvSpPr>
        <p:spPr>
          <a:xfrm rot="5400000">
            <a:off x="9202660" y="4790213"/>
            <a:ext cx="288000" cy="4329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5" name="Google Shape;2245;p106"/>
          <p:cNvSpPr txBox="1"/>
          <p:nvPr>
            <p:ph idx="8" type="body"/>
          </p:nvPr>
        </p:nvSpPr>
        <p:spPr>
          <a:xfrm>
            <a:off x="8699014" y="4026703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6" name="Google Shape;2246;p106"/>
          <p:cNvSpPr txBox="1"/>
          <p:nvPr>
            <p:ph idx="9" type="body"/>
          </p:nvPr>
        </p:nvSpPr>
        <p:spPr>
          <a:xfrm>
            <a:off x="9672726" y="4142583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7" name="Google Shape;2247;p106"/>
          <p:cNvSpPr txBox="1"/>
          <p:nvPr>
            <p:ph idx="13" type="body"/>
          </p:nvPr>
        </p:nvSpPr>
        <p:spPr>
          <a:xfrm>
            <a:off x="9707125" y="4934670"/>
            <a:ext cx="770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8" name="Google Shape;2248;p106"/>
          <p:cNvSpPr/>
          <p:nvPr/>
        </p:nvSpPr>
        <p:spPr>
          <a:xfrm>
            <a:off x="9851142" y="4862664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9" name="Google Shape;2249;p106"/>
          <p:cNvSpPr txBox="1"/>
          <p:nvPr>
            <p:ph idx="14" type="body"/>
          </p:nvPr>
        </p:nvSpPr>
        <p:spPr>
          <a:xfrm>
            <a:off x="8495128" y="5784378"/>
            <a:ext cx="10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0" name="Google Shape;2250;p106"/>
          <p:cNvSpPr/>
          <p:nvPr/>
        </p:nvSpPr>
        <p:spPr>
          <a:xfrm rot="5400000">
            <a:off x="9214798" y="6432007"/>
            <a:ext cx="288000" cy="4329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1" name="Google Shape;2251;p106"/>
          <p:cNvSpPr txBox="1"/>
          <p:nvPr>
            <p:ph idx="15" type="body"/>
          </p:nvPr>
        </p:nvSpPr>
        <p:spPr>
          <a:xfrm>
            <a:off x="8711152" y="5668497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2" name="Google Shape;2252;p106"/>
          <p:cNvSpPr txBox="1"/>
          <p:nvPr>
            <p:ph idx="16" type="body"/>
          </p:nvPr>
        </p:nvSpPr>
        <p:spPr>
          <a:xfrm>
            <a:off x="9684862" y="5784378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3" name="Google Shape;2253;p106"/>
          <p:cNvSpPr txBox="1"/>
          <p:nvPr>
            <p:ph idx="17" type="body"/>
          </p:nvPr>
        </p:nvSpPr>
        <p:spPr>
          <a:xfrm>
            <a:off x="9719262" y="6576465"/>
            <a:ext cx="770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4" name="Google Shape;2254;p106"/>
          <p:cNvSpPr/>
          <p:nvPr/>
        </p:nvSpPr>
        <p:spPr>
          <a:xfrm>
            <a:off x="9863280" y="6504458"/>
            <a:ext cx="32403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5" name="Google Shape;2255;p106"/>
          <p:cNvSpPr txBox="1"/>
          <p:nvPr>
            <p:ph idx="18" type="body"/>
          </p:nvPr>
        </p:nvSpPr>
        <p:spPr>
          <a:xfrm>
            <a:off x="8489446" y="7519764"/>
            <a:ext cx="10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6" name="Google Shape;2256;p106"/>
          <p:cNvSpPr/>
          <p:nvPr/>
        </p:nvSpPr>
        <p:spPr>
          <a:xfrm rot="5400000">
            <a:off x="9209115" y="8167395"/>
            <a:ext cx="288000" cy="4329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7" name="Google Shape;2257;p106"/>
          <p:cNvSpPr txBox="1"/>
          <p:nvPr>
            <p:ph idx="19" type="body"/>
          </p:nvPr>
        </p:nvSpPr>
        <p:spPr>
          <a:xfrm>
            <a:off x="8705471" y="7403885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8" name="Google Shape;2258;p106"/>
          <p:cNvSpPr txBox="1"/>
          <p:nvPr>
            <p:ph idx="20" type="body"/>
          </p:nvPr>
        </p:nvSpPr>
        <p:spPr>
          <a:xfrm>
            <a:off x="9679181" y="7519764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9" name="Google Shape;2259;p106"/>
          <p:cNvSpPr txBox="1"/>
          <p:nvPr>
            <p:ph idx="21" type="body"/>
          </p:nvPr>
        </p:nvSpPr>
        <p:spPr>
          <a:xfrm>
            <a:off x="9713581" y="8311853"/>
            <a:ext cx="770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0" name="Google Shape;2260;p106"/>
          <p:cNvSpPr/>
          <p:nvPr/>
        </p:nvSpPr>
        <p:spPr>
          <a:xfrm>
            <a:off x="9857598" y="8239845"/>
            <a:ext cx="32403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1" name="Google Shape;2261;p106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">
  <p:cSld name="Big Image &amp; Text"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7"/>
          <p:cNvSpPr/>
          <p:nvPr/>
        </p:nvSpPr>
        <p:spPr>
          <a:xfrm>
            <a:off x="0" y="1"/>
            <a:ext cx="91425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4" name="Google Shape;2264;p107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65" name="Google Shape;2265;p107"/>
          <p:cNvSpPr/>
          <p:nvPr>
            <p:ph idx="2" type="pic"/>
          </p:nvPr>
        </p:nvSpPr>
        <p:spPr>
          <a:xfrm>
            <a:off x="0" y="0"/>
            <a:ext cx="89991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66" name="Google Shape;2266;p107"/>
          <p:cNvSpPr txBox="1"/>
          <p:nvPr>
            <p:ph type="title"/>
          </p:nvPr>
        </p:nvSpPr>
        <p:spPr>
          <a:xfrm>
            <a:off x="9575248" y="1364343"/>
            <a:ext cx="79911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67" name="Google Shape;2267;p107"/>
          <p:cNvSpPr/>
          <p:nvPr/>
        </p:nvSpPr>
        <p:spPr>
          <a:xfrm>
            <a:off x="9719264" y="4497390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8" name="Google Shape;2268;p107"/>
          <p:cNvSpPr txBox="1"/>
          <p:nvPr>
            <p:ph idx="1" type="body"/>
          </p:nvPr>
        </p:nvSpPr>
        <p:spPr>
          <a:xfrm>
            <a:off x="9593936" y="4702627"/>
            <a:ext cx="79962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9" name="Google Shape;2269;p107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Description">
  <p:cSld name="Big text &amp; Description"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08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72" name="Google Shape;2272;p108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3" name="Google Shape;2273;p108"/>
          <p:cNvSpPr/>
          <p:nvPr/>
        </p:nvSpPr>
        <p:spPr>
          <a:xfrm>
            <a:off x="0" y="1"/>
            <a:ext cx="91425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4" name="Google Shape;2274;p108"/>
          <p:cNvSpPr txBox="1"/>
          <p:nvPr>
            <p:ph type="title"/>
          </p:nvPr>
        </p:nvSpPr>
        <p:spPr>
          <a:xfrm>
            <a:off x="610766" y="1173480"/>
            <a:ext cx="7920900" cy="82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Ultra"/>
              <a:buNone/>
              <a:defRPr sz="72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75" name="Google Shape;2275;p108"/>
          <p:cNvSpPr txBox="1"/>
          <p:nvPr>
            <p:ph idx="1" type="body"/>
          </p:nvPr>
        </p:nvSpPr>
        <p:spPr>
          <a:xfrm>
            <a:off x="9593936" y="2486300"/>
            <a:ext cx="79962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lking">
  <p:cSld name="Talking"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109"/>
          <p:cNvSpPr/>
          <p:nvPr/>
        </p:nvSpPr>
        <p:spPr>
          <a:xfrm>
            <a:off x="0" y="1"/>
            <a:ext cx="18286500" cy="5143500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8" name="Google Shape;2278;p109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79" name="Google Shape;2279;p109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0" name="Google Shape;2280;p109"/>
          <p:cNvSpPr/>
          <p:nvPr>
            <p:ph idx="2" type="pic"/>
          </p:nvPr>
        </p:nvSpPr>
        <p:spPr>
          <a:xfrm>
            <a:off x="928687" y="0"/>
            <a:ext cx="82137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81" name="Google Shape;2281;p109"/>
          <p:cNvSpPr txBox="1"/>
          <p:nvPr>
            <p:ph type="title"/>
          </p:nvPr>
        </p:nvSpPr>
        <p:spPr>
          <a:xfrm>
            <a:off x="9575248" y="829994"/>
            <a:ext cx="79911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82" name="Google Shape;2282;p109"/>
          <p:cNvSpPr/>
          <p:nvPr/>
        </p:nvSpPr>
        <p:spPr>
          <a:xfrm>
            <a:off x="9719264" y="5376510"/>
            <a:ext cx="32403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3" name="Google Shape;2283;p109"/>
          <p:cNvSpPr txBox="1"/>
          <p:nvPr>
            <p:ph idx="1" type="body"/>
          </p:nvPr>
        </p:nvSpPr>
        <p:spPr>
          <a:xfrm>
            <a:off x="9593936" y="5497339"/>
            <a:ext cx="79962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i="0" sz="20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, Icons and Descriptions">
  <p:cSld name="Images, Icons and Descriptions"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10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86" name="Google Shape;2286;p110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7" name="Google Shape;2287;p110"/>
          <p:cNvSpPr/>
          <p:nvPr>
            <p:ph idx="2" type="pic"/>
          </p:nvPr>
        </p:nvSpPr>
        <p:spPr>
          <a:xfrm>
            <a:off x="38182" y="43542"/>
            <a:ext cx="3600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88" name="Google Shape;2288;p110"/>
          <p:cNvSpPr/>
          <p:nvPr>
            <p:ph idx="3" type="pic"/>
          </p:nvPr>
        </p:nvSpPr>
        <p:spPr>
          <a:xfrm>
            <a:off x="3687751" y="4706600"/>
            <a:ext cx="3600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89" name="Google Shape;2289;p110"/>
          <p:cNvSpPr/>
          <p:nvPr>
            <p:ph idx="4" type="pic"/>
          </p:nvPr>
        </p:nvSpPr>
        <p:spPr>
          <a:xfrm>
            <a:off x="7337319" y="43542"/>
            <a:ext cx="3600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0" name="Google Shape;2290;p110"/>
          <p:cNvSpPr/>
          <p:nvPr>
            <p:ph idx="5" type="pic"/>
          </p:nvPr>
        </p:nvSpPr>
        <p:spPr>
          <a:xfrm>
            <a:off x="10988178" y="4706943"/>
            <a:ext cx="3600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1" name="Google Shape;2291;p110"/>
          <p:cNvSpPr/>
          <p:nvPr>
            <p:ph idx="6" type="pic"/>
          </p:nvPr>
        </p:nvSpPr>
        <p:spPr>
          <a:xfrm>
            <a:off x="14636458" y="43542"/>
            <a:ext cx="3600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2" name="Google Shape;2292;p110"/>
          <p:cNvSpPr/>
          <p:nvPr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3" name="Google Shape;2293;p110"/>
          <p:cNvSpPr/>
          <p:nvPr/>
        </p:nvSpPr>
        <p:spPr>
          <a:xfrm>
            <a:off x="3687751" y="43885"/>
            <a:ext cx="3600000" cy="46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4" name="Google Shape;2294;p110"/>
          <p:cNvSpPr/>
          <p:nvPr/>
        </p:nvSpPr>
        <p:spPr>
          <a:xfrm>
            <a:off x="7337319" y="4706943"/>
            <a:ext cx="36000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5" name="Google Shape;2295;p110"/>
          <p:cNvSpPr/>
          <p:nvPr/>
        </p:nvSpPr>
        <p:spPr>
          <a:xfrm>
            <a:off x="10988178" y="43885"/>
            <a:ext cx="3600000" cy="46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6" name="Google Shape;2296;p110"/>
          <p:cNvSpPr/>
          <p:nvPr/>
        </p:nvSpPr>
        <p:spPr>
          <a:xfrm>
            <a:off x="14636458" y="4707287"/>
            <a:ext cx="3600000" cy="46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7" name="Google Shape;2297;p110"/>
          <p:cNvSpPr/>
          <p:nvPr>
            <p:ph idx="7" type="pic"/>
          </p:nvPr>
        </p:nvSpPr>
        <p:spPr>
          <a:xfrm>
            <a:off x="1454108" y="5122781"/>
            <a:ext cx="78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8" name="Google Shape;2298;p110"/>
          <p:cNvSpPr/>
          <p:nvPr>
            <p:ph idx="8" type="pic"/>
          </p:nvPr>
        </p:nvSpPr>
        <p:spPr>
          <a:xfrm>
            <a:off x="5103676" y="510178"/>
            <a:ext cx="78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9" name="Google Shape;2299;p110"/>
          <p:cNvSpPr/>
          <p:nvPr>
            <p:ph idx="9" type="pic"/>
          </p:nvPr>
        </p:nvSpPr>
        <p:spPr>
          <a:xfrm>
            <a:off x="8753243" y="5122781"/>
            <a:ext cx="78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00" name="Google Shape;2300;p110"/>
          <p:cNvSpPr/>
          <p:nvPr>
            <p:ph idx="13" type="pic"/>
          </p:nvPr>
        </p:nvSpPr>
        <p:spPr>
          <a:xfrm>
            <a:off x="16052381" y="5122781"/>
            <a:ext cx="78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01" name="Google Shape;2301;p110"/>
          <p:cNvSpPr/>
          <p:nvPr>
            <p:ph idx="14" type="pic"/>
          </p:nvPr>
        </p:nvSpPr>
        <p:spPr>
          <a:xfrm>
            <a:off x="12404103" y="510178"/>
            <a:ext cx="78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02" name="Google Shape;2302;p110"/>
          <p:cNvSpPr txBox="1"/>
          <p:nvPr>
            <p:ph idx="1" type="body"/>
          </p:nvPr>
        </p:nvSpPr>
        <p:spPr>
          <a:xfrm>
            <a:off x="41590" y="5908321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3" name="Google Shape;2303;p110"/>
          <p:cNvSpPr txBox="1"/>
          <p:nvPr>
            <p:ph idx="15" type="body"/>
          </p:nvPr>
        </p:nvSpPr>
        <p:spPr>
          <a:xfrm>
            <a:off x="213782" y="6535743"/>
            <a:ext cx="3182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4" name="Google Shape;2304;p110"/>
          <p:cNvSpPr txBox="1"/>
          <p:nvPr>
            <p:ph idx="16" type="body"/>
          </p:nvPr>
        </p:nvSpPr>
        <p:spPr>
          <a:xfrm>
            <a:off x="3734700" y="128120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5" name="Google Shape;2305;p110"/>
          <p:cNvSpPr txBox="1"/>
          <p:nvPr>
            <p:ph idx="17" type="body"/>
          </p:nvPr>
        </p:nvSpPr>
        <p:spPr>
          <a:xfrm>
            <a:off x="3906893" y="1908629"/>
            <a:ext cx="3182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6" name="Google Shape;2306;p110"/>
          <p:cNvSpPr txBox="1"/>
          <p:nvPr>
            <p:ph idx="18" type="body"/>
          </p:nvPr>
        </p:nvSpPr>
        <p:spPr>
          <a:xfrm>
            <a:off x="11035127" y="1281207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7" name="Google Shape;2307;p110"/>
          <p:cNvSpPr txBox="1"/>
          <p:nvPr>
            <p:ph idx="19" type="body"/>
          </p:nvPr>
        </p:nvSpPr>
        <p:spPr>
          <a:xfrm>
            <a:off x="11207319" y="1908629"/>
            <a:ext cx="3182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8" name="Google Shape;2308;p110"/>
          <p:cNvSpPr txBox="1"/>
          <p:nvPr>
            <p:ph idx="20" type="body"/>
          </p:nvPr>
        </p:nvSpPr>
        <p:spPr>
          <a:xfrm>
            <a:off x="7367930" y="5908321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09" name="Google Shape;2309;p110"/>
          <p:cNvSpPr txBox="1"/>
          <p:nvPr>
            <p:ph idx="21" type="body"/>
          </p:nvPr>
        </p:nvSpPr>
        <p:spPr>
          <a:xfrm>
            <a:off x="7540121" y="6535743"/>
            <a:ext cx="3182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0" name="Google Shape;2310;p110"/>
          <p:cNvSpPr txBox="1"/>
          <p:nvPr>
            <p:ph idx="22" type="body"/>
          </p:nvPr>
        </p:nvSpPr>
        <p:spPr>
          <a:xfrm>
            <a:off x="14668356" y="5908321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1" name="Google Shape;2311;p110"/>
          <p:cNvSpPr txBox="1"/>
          <p:nvPr>
            <p:ph idx="23" type="body"/>
          </p:nvPr>
        </p:nvSpPr>
        <p:spPr>
          <a:xfrm>
            <a:off x="14840548" y="6535744"/>
            <a:ext cx="3182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2" name="Google Shape;2312;p110"/>
          <p:cNvSpPr/>
          <p:nvPr>
            <p:ph idx="24" type="pic"/>
          </p:nvPr>
        </p:nvSpPr>
        <p:spPr>
          <a:xfrm>
            <a:off x="1574657" y="4401558"/>
            <a:ext cx="451800" cy="451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3" name="Google Shape;2313;p110"/>
          <p:cNvSpPr/>
          <p:nvPr>
            <p:ph idx="25" type="pic"/>
          </p:nvPr>
        </p:nvSpPr>
        <p:spPr>
          <a:xfrm>
            <a:off x="8878883" y="4401558"/>
            <a:ext cx="451800" cy="451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4" name="Google Shape;2314;p110"/>
          <p:cNvSpPr/>
          <p:nvPr>
            <p:ph idx="26" type="pic"/>
          </p:nvPr>
        </p:nvSpPr>
        <p:spPr>
          <a:xfrm>
            <a:off x="16172930" y="4401558"/>
            <a:ext cx="451800" cy="4518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5" name="Google Shape;2315;p110"/>
          <p:cNvSpPr/>
          <p:nvPr>
            <p:ph idx="27" type="pic"/>
          </p:nvPr>
        </p:nvSpPr>
        <p:spPr>
          <a:xfrm rot="10800000">
            <a:off x="5261848" y="4505023"/>
            <a:ext cx="451800" cy="4518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6" name="Google Shape;2316;p110"/>
          <p:cNvSpPr/>
          <p:nvPr>
            <p:ph idx="28" type="pic"/>
          </p:nvPr>
        </p:nvSpPr>
        <p:spPr>
          <a:xfrm rot="10800000">
            <a:off x="12524646" y="4505023"/>
            <a:ext cx="451800" cy="4518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&amp; Descriptions">
  <p:cSld name="2 Images &amp; Descriptions"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11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19" name="Google Shape;2319;p111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0" name="Google Shape;2320;p111"/>
          <p:cNvSpPr/>
          <p:nvPr/>
        </p:nvSpPr>
        <p:spPr>
          <a:xfrm>
            <a:off x="-14757" y="3291831"/>
            <a:ext cx="18286500" cy="3291900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1" name="Google Shape;2321;p111"/>
          <p:cNvSpPr/>
          <p:nvPr/>
        </p:nvSpPr>
        <p:spPr>
          <a:xfrm>
            <a:off x="-7192" y="3722610"/>
            <a:ext cx="18286500" cy="24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2" name="Google Shape;2322;p111"/>
          <p:cNvSpPr/>
          <p:nvPr/>
        </p:nvSpPr>
        <p:spPr>
          <a:xfrm>
            <a:off x="0" y="0"/>
            <a:ext cx="18286500" cy="32919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3" name="Google Shape;2323;p111"/>
          <p:cNvSpPr/>
          <p:nvPr/>
        </p:nvSpPr>
        <p:spPr>
          <a:xfrm>
            <a:off x="1" y="417975"/>
            <a:ext cx="18271500" cy="24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4" name="Google Shape;2324;p111"/>
          <p:cNvSpPr/>
          <p:nvPr>
            <p:ph idx="2" type="pic"/>
          </p:nvPr>
        </p:nvSpPr>
        <p:spPr>
          <a:xfrm>
            <a:off x="9143200" y="3291831"/>
            <a:ext cx="9139800" cy="32919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25" name="Google Shape;2325;p111"/>
          <p:cNvSpPr/>
          <p:nvPr>
            <p:ph idx="3" type="pic"/>
          </p:nvPr>
        </p:nvSpPr>
        <p:spPr>
          <a:xfrm>
            <a:off x="1" y="0"/>
            <a:ext cx="9139800" cy="32919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26" name="Google Shape;2326;p111"/>
          <p:cNvSpPr txBox="1"/>
          <p:nvPr>
            <p:ph idx="1" type="body"/>
          </p:nvPr>
        </p:nvSpPr>
        <p:spPr>
          <a:xfrm>
            <a:off x="9150220" y="1258434"/>
            <a:ext cx="84990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27" name="Google Shape;2327;p111"/>
          <p:cNvSpPr txBox="1"/>
          <p:nvPr>
            <p:ph idx="4" type="body"/>
          </p:nvPr>
        </p:nvSpPr>
        <p:spPr>
          <a:xfrm>
            <a:off x="9150220" y="679005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28" name="Google Shape;2328;p111"/>
          <p:cNvSpPr txBox="1"/>
          <p:nvPr>
            <p:ph idx="5" type="body"/>
          </p:nvPr>
        </p:nvSpPr>
        <p:spPr>
          <a:xfrm>
            <a:off x="599276" y="4594440"/>
            <a:ext cx="84990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29" name="Google Shape;2329;p111"/>
          <p:cNvSpPr txBox="1"/>
          <p:nvPr>
            <p:ph idx="6" type="body"/>
          </p:nvPr>
        </p:nvSpPr>
        <p:spPr>
          <a:xfrm>
            <a:off x="599276" y="4015010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0" name="Google Shape;2330;p111"/>
          <p:cNvSpPr txBox="1"/>
          <p:nvPr>
            <p:ph type="title"/>
          </p:nvPr>
        </p:nvSpPr>
        <p:spPr>
          <a:xfrm>
            <a:off x="430237" y="6799685"/>
            <a:ext cx="174258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31" name="Google Shape;2331;p111"/>
          <p:cNvSpPr txBox="1"/>
          <p:nvPr>
            <p:ph idx="7" type="body"/>
          </p:nvPr>
        </p:nvSpPr>
        <p:spPr>
          <a:xfrm>
            <a:off x="430237" y="8095829"/>
            <a:ext cx="174258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i="0" sz="20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2" name="Google Shape;2332;p111"/>
          <p:cNvSpPr/>
          <p:nvPr/>
        </p:nvSpPr>
        <p:spPr>
          <a:xfrm>
            <a:off x="7559023" y="7951812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1">
  <p:cSld name="Process 1"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12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5" name="Google Shape;2335;p112"/>
          <p:cNvGrpSpPr/>
          <p:nvPr/>
        </p:nvGrpSpPr>
        <p:grpSpPr>
          <a:xfrm>
            <a:off x="8269807" y="2685158"/>
            <a:ext cx="6003420" cy="908101"/>
            <a:chOff x="1073297" y="6784950"/>
            <a:chExt cx="6003420" cy="908101"/>
          </a:xfrm>
        </p:grpSpPr>
        <p:sp>
          <p:nvSpPr>
            <p:cNvPr id="2336" name="Google Shape;2336;p11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7" name="Google Shape;2337;p11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8" name="Google Shape;2338;p11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39" name="Google Shape;2339;p112"/>
          <p:cNvGrpSpPr/>
          <p:nvPr/>
        </p:nvGrpSpPr>
        <p:grpSpPr>
          <a:xfrm>
            <a:off x="3189005" y="4398678"/>
            <a:ext cx="6003420" cy="908101"/>
            <a:chOff x="1073297" y="6784950"/>
            <a:chExt cx="6003420" cy="908101"/>
          </a:xfrm>
        </p:grpSpPr>
        <p:sp>
          <p:nvSpPr>
            <p:cNvPr id="2340" name="Google Shape;2340;p11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1" name="Google Shape;2341;p11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2" name="Google Shape;2342;p11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43" name="Google Shape;2343;p112"/>
          <p:cNvGrpSpPr/>
          <p:nvPr/>
        </p:nvGrpSpPr>
        <p:grpSpPr>
          <a:xfrm>
            <a:off x="8284320" y="6112199"/>
            <a:ext cx="6003420" cy="908101"/>
            <a:chOff x="1073297" y="6784950"/>
            <a:chExt cx="6003420" cy="908101"/>
          </a:xfrm>
        </p:grpSpPr>
        <p:sp>
          <p:nvSpPr>
            <p:cNvPr id="2344" name="Google Shape;2344;p11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5" name="Google Shape;2345;p11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6" name="Google Shape;2346;p11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47" name="Google Shape;2347;p112"/>
          <p:cNvGrpSpPr/>
          <p:nvPr/>
        </p:nvGrpSpPr>
        <p:grpSpPr>
          <a:xfrm>
            <a:off x="3174491" y="7825721"/>
            <a:ext cx="6003420" cy="908101"/>
            <a:chOff x="1073297" y="6784950"/>
            <a:chExt cx="6003420" cy="908101"/>
          </a:xfrm>
        </p:grpSpPr>
        <p:sp>
          <p:nvSpPr>
            <p:cNvPr id="2348" name="Google Shape;2348;p11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9" name="Google Shape;2349;p11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0" name="Google Shape;2350;p11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1" name="Google Shape;2351;p112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52" name="Google Shape;2352;p112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53" name="Google Shape;2353;p112"/>
          <p:cNvGrpSpPr/>
          <p:nvPr/>
        </p:nvGrpSpPr>
        <p:grpSpPr>
          <a:xfrm>
            <a:off x="3189005" y="971636"/>
            <a:ext cx="6003420" cy="908101"/>
            <a:chOff x="1073297" y="6784950"/>
            <a:chExt cx="6003420" cy="908101"/>
          </a:xfrm>
        </p:grpSpPr>
        <p:sp>
          <p:nvSpPr>
            <p:cNvPr id="2354" name="Google Shape;2354;p11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5" name="Google Shape;2355;p11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6" name="Google Shape;2356;p11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7" name="Google Shape;2357;p112"/>
          <p:cNvSpPr txBox="1"/>
          <p:nvPr>
            <p:ph idx="1" type="body"/>
          </p:nvPr>
        </p:nvSpPr>
        <p:spPr>
          <a:xfrm>
            <a:off x="3761626" y="1058649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358" name="Google Shape;2358;p112"/>
          <p:cNvCxnSpPr/>
          <p:nvPr/>
        </p:nvCxnSpPr>
        <p:spPr>
          <a:xfrm>
            <a:off x="8738372" y="0"/>
            <a:ext cx="3900" cy="104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59" name="Google Shape;2359;p112"/>
          <p:cNvSpPr/>
          <p:nvPr/>
        </p:nvSpPr>
        <p:spPr>
          <a:xfrm>
            <a:off x="8408768" y="1096084"/>
            <a:ext cx="659100" cy="6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0" name="Google Shape;2360;p112"/>
          <p:cNvSpPr txBox="1"/>
          <p:nvPr>
            <p:ph idx="2" type="body"/>
          </p:nvPr>
        </p:nvSpPr>
        <p:spPr>
          <a:xfrm>
            <a:off x="9177910" y="2772170"/>
            <a:ext cx="4641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1" name="Google Shape;2361;p112"/>
          <p:cNvSpPr/>
          <p:nvPr/>
        </p:nvSpPr>
        <p:spPr>
          <a:xfrm>
            <a:off x="8408243" y="2809607"/>
            <a:ext cx="659100" cy="65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112"/>
          <p:cNvSpPr txBox="1"/>
          <p:nvPr>
            <p:ph idx="3" type="body"/>
          </p:nvPr>
        </p:nvSpPr>
        <p:spPr>
          <a:xfrm>
            <a:off x="1878563" y="1900260"/>
            <a:ext cx="6270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3" name="Google Shape;2363;p112"/>
          <p:cNvSpPr txBox="1"/>
          <p:nvPr>
            <p:ph idx="4" type="body"/>
          </p:nvPr>
        </p:nvSpPr>
        <p:spPr>
          <a:xfrm>
            <a:off x="9177910" y="3613782"/>
            <a:ext cx="6270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4" name="Google Shape;2364;p112"/>
          <p:cNvSpPr txBox="1"/>
          <p:nvPr>
            <p:ph idx="5" type="body"/>
          </p:nvPr>
        </p:nvSpPr>
        <p:spPr>
          <a:xfrm>
            <a:off x="3761626" y="4485690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5" name="Google Shape;2365;p112"/>
          <p:cNvSpPr/>
          <p:nvPr/>
        </p:nvSpPr>
        <p:spPr>
          <a:xfrm>
            <a:off x="8408768" y="4523127"/>
            <a:ext cx="659100" cy="65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6" name="Google Shape;2366;p112"/>
          <p:cNvSpPr txBox="1"/>
          <p:nvPr>
            <p:ph idx="6" type="body"/>
          </p:nvPr>
        </p:nvSpPr>
        <p:spPr>
          <a:xfrm>
            <a:off x="1878563" y="5327303"/>
            <a:ext cx="6270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7" name="Google Shape;2367;p112"/>
          <p:cNvSpPr txBox="1"/>
          <p:nvPr>
            <p:ph idx="7" type="body"/>
          </p:nvPr>
        </p:nvSpPr>
        <p:spPr>
          <a:xfrm>
            <a:off x="9192424" y="6199212"/>
            <a:ext cx="4641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8" name="Google Shape;2368;p112"/>
          <p:cNvSpPr/>
          <p:nvPr/>
        </p:nvSpPr>
        <p:spPr>
          <a:xfrm>
            <a:off x="8422757" y="6236647"/>
            <a:ext cx="659100" cy="65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112"/>
          <p:cNvSpPr txBox="1"/>
          <p:nvPr>
            <p:ph idx="8" type="body"/>
          </p:nvPr>
        </p:nvSpPr>
        <p:spPr>
          <a:xfrm>
            <a:off x="9192424" y="7040824"/>
            <a:ext cx="6270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0" name="Google Shape;2370;p112"/>
          <p:cNvSpPr txBox="1"/>
          <p:nvPr>
            <p:ph idx="9" type="body"/>
          </p:nvPr>
        </p:nvSpPr>
        <p:spPr>
          <a:xfrm>
            <a:off x="3747112" y="7912733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1" name="Google Shape;2371;p112"/>
          <p:cNvSpPr/>
          <p:nvPr/>
        </p:nvSpPr>
        <p:spPr>
          <a:xfrm>
            <a:off x="8394256" y="7950169"/>
            <a:ext cx="659100" cy="65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2" name="Google Shape;2372;p112"/>
          <p:cNvSpPr txBox="1"/>
          <p:nvPr>
            <p:ph idx="13" type="body"/>
          </p:nvPr>
        </p:nvSpPr>
        <p:spPr>
          <a:xfrm>
            <a:off x="1864049" y="8754345"/>
            <a:ext cx="6270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3" name="Google Shape;2373;p112"/>
          <p:cNvSpPr txBox="1"/>
          <p:nvPr>
            <p:ph type="title"/>
          </p:nvPr>
        </p:nvSpPr>
        <p:spPr>
          <a:xfrm>
            <a:off x="9431232" y="246957"/>
            <a:ext cx="7991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74" name="Google Shape;2374;p112"/>
          <p:cNvSpPr txBox="1"/>
          <p:nvPr>
            <p:ph idx="14" type="body"/>
          </p:nvPr>
        </p:nvSpPr>
        <p:spPr>
          <a:xfrm>
            <a:off x="9503239" y="1543101"/>
            <a:ext cx="79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5" name="Google Shape;2375;p112"/>
          <p:cNvSpPr/>
          <p:nvPr/>
        </p:nvSpPr>
        <p:spPr>
          <a:xfrm>
            <a:off x="9575248" y="1399085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2">
  <p:cSld name="Process 2"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7" name="Google Shape;2377;p113"/>
          <p:cNvGrpSpPr/>
          <p:nvPr/>
        </p:nvGrpSpPr>
        <p:grpSpPr>
          <a:xfrm>
            <a:off x="2056892" y="3918635"/>
            <a:ext cx="6003420" cy="908101"/>
            <a:chOff x="1073297" y="6784950"/>
            <a:chExt cx="6003420" cy="908101"/>
          </a:xfrm>
        </p:grpSpPr>
        <p:sp>
          <p:nvSpPr>
            <p:cNvPr id="2378" name="Google Shape;2378;p113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9" name="Google Shape;2379;p113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0" name="Google Shape;2380;p113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81" name="Google Shape;2381;p113"/>
          <p:cNvGrpSpPr/>
          <p:nvPr/>
        </p:nvGrpSpPr>
        <p:grpSpPr>
          <a:xfrm>
            <a:off x="2056892" y="5258412"/>
            <a:ext cx="6003420" cy="908101"/>
            <a:chOff x="1073297" y="6784950"/>
            <a:chExt cx="6003420" cy="908101"/>
          </a:xfrm>
        </p:grpSpPr>
        <p:sp>
          <p:nvSpPr>
            <p:cNvPr id="2382" name="Google Shape;2382;p113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3" name="Google Shape;2383;p113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4" name="Google Shape;2384;p113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85" name="Google Shape;2385;p113"/>
          <p:cNvGrpSpPr/>
          <p:nvPr/>
        </p:nvGrpSpPr>
        <p:grpSpPr>
          <a:xfrm>
            <a:off x="2056892" y="6598190"/>
            <a:ext cx="6003420" cy="908101"/>
            <a:chOff x="1073297" y="6784950"/>
            <a:chExt cx="6003420" cy="908101"/>
          </a:xfrm>
        </p:grpSpPr>
        <p:sp>
          <p:nvSpPr>
            <p:cNvPr id="2386" name="Google Shape;2386;p113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7" name="Google Shape;2387;p113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8" name="Google Shape;2388;p113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89" name="Google Shape;2389;p113"/>
          <p:cNvGrpSpPr/>
          <p:nvPr/>
        </p:nvGrpSpPr>
        <p:grpSpPr>
          <a:xfrm>
            <a:off x="2056892" y="7937969"/>
            <a:ext cx="6003420" cy="908101"/>
            <a:chOff x="1073297" y="6784950"/>
            <a:chExt cx="6003420" cy="908101"/>
          </a:xfrm>
        </p:grpSpPr>
        <p:sp>
          <p:nvSpPr>
            <p:cNvPr id="2390" name="Google Shape;2390;p113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1" name="Google Shape;2391;p113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2" name="Google Shape;2392;p113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93" name="Google Shape;2393;p113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94" name="Google Shape;2394;p113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5" name="Google Shape;2395;p113"/>
          <p:cNvGrpSpPr/>
          <p:nvPr/>
        </p:nvGrpSpPr>
        <p:grpSpPr>
          <a:xfrm>
            <a:off x="2056892" y="2578855"/>
            <a:ext cx="6003420" cy="908101"/>
            <a:chOff x="1073297" y="6784950"/>
            <a:chExt cx="6003420" cy="908101"/>
          </a:xfrm>
        </p:grpSpPr>
        <p:sp>
          <p:nvSpPr>
            <p:cNvPr id="2396" name="Google Shape;2396;p113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7" name="Google Shape;2397;p113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8" name="Google Shape;2398;p113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99" name="Google Shape;2399;p113"/>
          <p:cNvSpPr txBox="1"/>
          <p:nvPr>
            <p:ph idx="1" type="body"/>
          </p:nvPr>
        </p:nvSpPr>
        <p:spPr>
          <a:xfrm>
            <a:off x="2629513" y="2665869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400" name="Google Shape;2400;p113"/>
          <p:cNvCxnSpPr/>
          <p:nvPr/>
        </p:nvCxnSpPr>
        <p:spPr>
          <a:xfrm flipH="1">
            <a:off x="7605659" y="0"/>
            <a:ext cx="600" cy="1028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01" name="Google Shape;2401;p113"/>
          <p:cNvSpPr/>
          <p:nvPr/>
        </p:nvSpPr>
        <p:spPr>
          <a:xfrm>
            <a:off x="7276393" y="2703304"/>
            <a:ext cx="659100" cy="6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2" name="Google Shape;2402;p113"/>
          <p:cNvSpPr txBox="1"/>
          <p:nvPr>
            <p:ph idx="2" type="body"/>
          </p:nvPr>
        </p:nvSpPr>
        <p:spPr>
          <a:xfrm>
            <a:off x="2641599" y="3977036"/>
            <a:ext cx="4377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3" name="Google Shape;2403;p113"/>
          <p:cNvSpPr/>
          <p:nvPr/>
        </p:nvSpPr>
        <p:spPr>
          <a:xfrm>
            <a:off x="7276393" y="4043084"/>
            <a:ext cx="659100" cy="65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p113"/>
          <p:cNvSpPr txBox="1"/>
          <p:nvPr>
            <p:ph idx="3" type="body"/>
          </p:nvPr>
        </p:nvSpPr>
        <p:spPr>
          <a:xfrm>
            <a:off x="8181925" y="2594815"/>
            <a:ext cx="9351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5" name="Google Shape;2405;p113"/>
          <p:cNvSpPr txBox="1"/>
          <p:nvPr>
            <p:ph idx="4" type="body"/>
          </p:nvPr>
        </p:nvSpPr>
        <p:spPr>
          <a:xfrm>
            <a:off x="8181925" y="3934595"/>
            <a:ext cx="9351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6" name="Google Shape;2406;p113"/>
          <p:cNvSpPr txBox="1"/>
          <p:nvPr>
            <p:ph idx="5" type="body"/>
          </p:nvPr>
        </p:nvSpPr>
        <p:spPr>
          <a:xfrm>
            <a:off x="2629513" y="5345424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7" name="Google Shape;2407;p113"/>
          <p:cNvSpPr/>
          <p:nvPr/>
        </p:nvSpPr>
        <p:spPr>
          <a:xfrm>
            <a:off x="7276393" y="5382861"/>
            <a:ext cx="659100" cy="65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8" name="Google Shape;2408;p113"/>
          <p:cNvSpPr txBox="1"/>
          <p:nvPr>
            <p:ph idx="6" type="body"/>
          </p:nvPr>
        </p:nvSpPr>
        <p:spPr>
          <a:xfrm>
            <a:off x="8181925" y="5274372"/>
            <a:ext cx="9351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9" name="Google Shape;2409;p113"/>
          <p:cNvSpPr txBox="1"/>
          <p:nvPr>
            <p:ph idx="7" type="body"/>
          </p:nvPr>
        </p:nvSpPr>
        <p:spPr>
          <a:xfrm>
            <a:off x="2641599" y="6656592"/>
            <a:ext cx="4377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0" name="Google Shape;2410;p113"/>
          <p:cNvSpPr/>
          <p:nvPr/>
        </p:nvSpPr>
        <p:spPr>
          <a:xfrm>
            <a:off x="7276393" y="6722638"/>
            <a:ext cx="659100" cy="65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113"/>
          <p:cNvSpPr txBox="1"/>
          <p:nvPr>
            <p:ph idx="8" type="body"/>
          </p:nvPr>
        </p:nvSpPr>
        <p:spPr>
          <a:xfrm>
            <a:off x="8181925" y="6614149"/>
            <a:ext cx="9351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2" name="Google Shape;2412;p113"/>
          <p:cNvSpPr txBox="1"/>
          <p:nvPr>
            <p:ph idx="9" type="body"/>
          </p:nvPr>
        </p:nvSpPr>
        <p:spPr>
          <a:xfrm>
            <a:off x="2629513" y="8024981"/>
            <a:ext cx="4389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3" name="Google Shape;2413;p113"/>
          <p:cNvSpPr/>
          <p:nvPr/>
        </p:nvSpPr>
        <p:spPr>
          <a:xfrm>
            <a:off x="7276393" y="8062417"/>
            <a:ext cx="659100" cy="65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4" name="Google Shape;2414;p113"/>
          <p:cNvSpPr txBox="1"/>
          <p:nvPr>
            <p:ph idx="13" type="body"/>
          </p:nvPr>
        </p:nvSpPr>
        <p:spPr>
          <a:xfrm>
            <a:off x="8181925" y="7953929"/>
            <a:ext cx="9351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5" name="Google Shape;2415;p113"/>
          <p:cNvSpPr/>
          <p:nvPr/>
        </p:nvSpPr>
        <p:spPr>
          <a:xfrm>
            <a:off x="0" y="0"/>
            <a:ext cx="18286500" cy="20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6" name="Google Shape;2416;p113"/>
          <p:cNvSpPr txBox="1"/>
          <p:nvPr>
            <p:ph type="title"/>
          </p:nvPr>
        </p:nvSpPr>
        <p:spPr>
          <a:xfrm>
            <a:off x="884798" y="457200"/>
            <a:ext cx="165168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2">
  <p:cSld name="Section Break 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6" name="Google Shape;206;p12"/>
          <p:cNvSpPr/>
          <p:nvPr>
            <p:ph idx="1" type="body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2"/>
          <p:cNvSpPr/>
          <p:nvPr>
            <p:ph idx="3" type="body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12"/>
          <p:cNvSpPr/>
          <p:nvPr>
            <p:ph idx="4" type="body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12"/>
          <p:cNvSpPr/>
          <p:nvPr>
            <p:ph idx="5" type="body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2"/>
          <p:cNvSpPr txBox="1"/>
          <p:nvPr>
            <p:ph idx="6" type="body"/>
          </p:nvPr>
        </p:nvSpPr>
        <p:spPr>
          <a:xfrm>
            <a:off x="16596034" y="2263180"/>
            <a:ext cx="122413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12"/>
          <p:cNvSpPr/>
          <p:nvPr>
            <p:ph idx="7" type="pic"/>
          </p:nvPr>
        </p:nvSpPr>
        <p:spPr>
          <a:xfrm>
            <a:off x="13607486" y="5143872"/>
            <a:ext cx="1152363" cy="115236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12"/>
          <p:cNvSpPr txBox="1"/>
          <p:nvPr>
            <p:ph idx="8" type="body"/>
          </p:nvPr>
        </p:nvSpPr>
        <p:spPr>
          <a:xfrm>
            <a:off x="11015315" y="6439644"/>
            <a:ext cx="63367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2"/>
          <p:cNvSpPr/>
          <p:nvPr>
            <p:ph idx="9" type="body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2"/>
          <p:cNvSpPr/>
          <p:nvPr>
            <p:ph idx="13" type="body"/>
          </p:nvPr>
        </p:nvSpPr>
        <p:spPr>
          <a:xfrm>
            <a:off x="15695934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irplane">
  <p:cSld name="Airplane"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114"/>
          <p:cNvSpPr/>
          <p:nvPr/>
        </p:nvSpPr>
        <p:spPr>
          <a:xfrm>
            <a:off x="0" y="-1"/>
            <a:ext cx="18286500" cy="238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9" name="Google Shape;2419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5308" y="382380"/>
            <a:ext cx="11291446" cy="9420356"/>
          </a:xfrm>
          <a:prstGeom prst="rect">
            <a:avLst/>
          </a:prstGeom>
          <a:noFill/>
          <a:ln>
            <a:noFill/>
          </a:ln>
        </p:spPr>
      </p:pic>
      <p:sp>
        <p:nvSpPr>
          <p:cNvPr id="2420" name="Google Shape;2420;p114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21" name="Google Shape;2421;p114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2" name="Google Shape;2422;p114"/>
          <p:cNvSpPr txBox="1"/>
          <p:nvPr>
            <p:ph type="title"/>
          </p:nvPr>
        </p:nvSpPr>
        <p:spPr>
          <a:xfrm>
            <a:off x="8506704" y="248400"/>
            <a:ext cx="9599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23" name="Google Shape;2423;p114"/>
          <p:cNvSpPr txBox="1"/>
          <p:nvPr>
            <p:ph idx="1" type="body"/>
          </p:nvPr>
        </p:nvSpPr>
        <p:spPr>
          <a:xfrm>
            <a:off x="623455" y="2665869"/>
            <a:ext cx="5702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4" name="Google Shape;2424;p114"/>
          <p:cNvSpPr txBox="1"/>
          <p:nvPr>
            <p:ph idx="2" type="body"/>
          </p:nvPr>
        </p:nvSpPr>
        <p:spPr>
          <a:xfrm>
            <a:off x="623455" y="3412236"/>
            <a:ext cx="57081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5" name="Google Shape;2425;p114"/>
          <p:cNvSpPr txBox="1"/>
          <p:nvPr>
            <p:ph idx="3" type="body"/>
          </p:nvPr>
        </p:nvSpPr>
        <p:spPr>
          <a:xfrm>
            <a:off x="526473" y="5866269"/>
            <a:ext cx="358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6" name="Google Shape;2426;p114"/>
          <p:cNvSpPr txBox="1"/>
          <p:nvPr>
            <p:ph idx="4" type="body"/>
          </p:nvPr>
        </p:nvSpPr>
        <p:spPr>
          <a:xfrm>
            <a:off x="526475" y="6612636"/>
            <a:ext cx="35919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7" name="Google Shape;2427;p114"/>
          <p:cNvSpPr txBox="1"/>
          <p:nvPr>
            <p:ph idx="5" type="body"/>
          </p:nvPr>
        </p:nvSpPr>
        <p:spPr>
          <a:xfrm>
            <a:off x="13119263" y="5092969"/>
            <a:ext cx="470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8" name="Google Shape;2428;p114"/>
          <p:cNvSpPr txBox="1"/>
          <p:nvPr>
            <p:ph idx="6" type="body"/>
          </p:nvPr>
        </p:nvSpPr>
        <p:spPr>
          <a:xfrm>
            <a:off x="13120245" y="5839337"/>
            <a:ext cx="47106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29" name="Google Shape;2429;p114"/>
          <p:cNvSpPr txBox="1"/>
          <p:nvPr>
            <p:ph idx="7" type="body"/>
          </p:nvPr>
        </p:nvSpPr>
        <p:spPr>
          <a:xfrm>
            <a:off x="6359232" y="7889043"/>
            <a:ext cx="339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0" name="Google Shape;2430;p114"/>
          <p:cNvSpPr txBox="1"/>
          <p:nvPr>
            <p:ph idx="8" type="body"/>
          </p:nvPr>
        </p:nvSpPr>
        <p:spPr>
          <a:xfrm>
            <a:off x="5223161" y="8635412"/>
            <a:ext cx="45366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431" name="Google Shape;2431;p114"/>
          <p:cNvCxnSpPr/>
          <p:nvPr/>
        </p:nvCxnSpPr>
        <p:spPr>
          <a:xfrm flipH="1" rot="10800000">
            <a:off x="6359232" y="2917500"/>
            <a:ext cx="1524000" cy="130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432" name="Google Shape;2432;p114"/>
          <p:cNvCxnSpPr/>
          <p:nvPr/>
        </p:nvCxnSpPr>
        <p:spPr>
          <a:xfrm rot="10800000">
            <a:off x="4142519" y="6276056"/>
            <a:ext cx="1282800" cy="291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433" name="Google Shape;2433;p114"/>
          <p:cNvCxnSpPr>
            <a:endCxn id="2429" idx="3"/>
          </p:cNvCxnSpPr>
          <p:nvPr/>
        </p:nvCxnSpPr>
        <p:spPr>
          <a:xfrm flipH="1">
            <a:off x="9753732" y="8007843"/>
            <a:ext cx="775800" cy="24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434" name="Google Shape;2434;p114"/>
          <p:cNvCxnSpPr>
            <a:stCxn id="2427" idx="1"/>
          </p:cNvCxnSpPr>
          <p:nvPr/>
        </p:nvCxnSpPr>
        <p:spPr>
          <a:xfrm rot="10800000">
            <a:off x="10068563" y="5278369"/>
            <a:ext cx="3050700" cy="174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lg" w="lg" type="oval"/>
            <a:tailEnd len="lg" w="lg" type="oval"/>
          </a:ln>
        </p:spPr>
      </p:cxnSp>
      <p:sp>
        <p:nvSpPr>
          <p:cNvPr id="2435" name="Google Shape;2435;p114"/>
          <p:cNvSpPr/>
          <p:nvPr/>
        </p:nvSpPr>
        <p:spPr>
          <a:xfrm>
            <a:off x="8707282" y="1400400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6" name="Google Shape;2436;p114"/>
          <p:cNvSpPr txBox="1"/>
          <p:nvPr>
            <p:ph idx="9" type="body"/>
          </p:nvPr>
        </p:nvSpPr>
        <p:spPr>
          <a:xfrm>
            <a:off x="8533618" y="1543101"/>
            <a:ext cx="9602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i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7" name="Google Shape;2437;p114"/>
          <p:cNvSpPr/>
          <p:nvPr/>
        </p:nvSpPr>
        <p:spPr>
          <a:xfrm>
            <a:off x="2937832" y="3287181"/>
            <a:ext cx="32403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8" name="Google Shape;2438;p114"/>
          <p:cNvSpPr/>
          <p:nvPr/>
        </p:nvSpPr>
        <p:spPr>
          <a:xfrm>
            <a:off x="734954" y="6481192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9" name="Google Shape;2439;p114"/>
          <p:cNvSpPr/>
          <p:nvPr/>
        </p:nvSpPr>
        <p:spPr>
          <a:xfrm>
            <a:off x="6381838" y="8538053"/>
            <a:ext cx="32403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0" name="Google Shape;2440;p114"/>
          <p:cNvSpPr/>
          <p:nvPr/>
        </p:nvSpPr>
        <p:spPr>
          <a:xfrm>
            <a:off x="13251116" y="5725580"/>
            <a:ext cx="32403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1">
  <p:cSld name="Mobile 1">
    <p:bg>
      <p:bgPr>
        <a:solidFill>
          <a:schemeClr val="dk2"/>
        </a:solidFill>
      </p:bgPr>
    </p:bg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15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3" name="Google Shape;2443;p115"/>
          <p:cNvSpPr/>
          <p:nvPr/>
        </p:nvSpPr>
        <p:spPr>
          <a:xfrm rot="2700000">
            <a:off x="1372386" y="4511851"/>
            <a:ext cx="12853895" cy="8435870"/>
          </a:xfrm>
          <a:custGeom>
            <a:rect b="b" l="l" r="r" t="t"/>
            <a:pathLst>
              <a:path extrusionOk="0" h="8431181" w="1284675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rgbClr val="436117">
              <a:alpha val="49411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4" name="Google Shape;2444;p115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45" name="Google Shape;2445;p115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6" name="Google Shape;2446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4567" y="911134"/>
            <a:ext cx="4142831" cy="8463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115"/>
          <p:cNvSpPr/>
          <p:nvPr>
            <p:ph idx="2" type="pic"/>
          </p:nvPr>
        </p:nvSpPr>
        <p:spPr>
          <a:xfrm>
            <a:off x="2455891" y="2008413"/>
            <a:ext cx="3525900" cy="6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48" name="Google Shape;2448;p115"/>
          <p:cNvSpPr txBox="1"/>
          <p:nvPr>
            <p:ph type="title"/>
          </p:nvPr>
        </p:nvSpPr>
        <p:spPr>
          <a:xfrm>
            <a:off x="6635928" y="1946365"/>
            <a:ext cx="109302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49" name="Google Shape;2449;p115"/>
          <p:cNvSpPr/>
          <p:nvPr/>
        </p:nvSpPr>
        <p:spPr>
          <a:xfrm>
            <a:off x="6767060" y="5376510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0" name="Google Shape;2450;p115"/>
          <p:cNvSpPr txBox="1"/>
          <p:nvPr>
            <p:ph idx="1" type="body"/>
          </p:nvPr>
        </p:nvSpPr>
        <p:spPr>
          <a:xfrm>
            <a:off x="6635926" y="5497339"/>
            <a:ext cx="109542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2">
  <p:cSld name="Mobile 2">
    <p:bg>
      <p:bgPr>
        <a:solidFill>
          <a:schemeClr val="dk2"/>
        </a:solidFill>
      </p:bgPr>
    </p:bg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16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3" name="Google Shape;2453;p116"/>
          <p:cNvSpPr/>
          <p:nvPr/>
        </p:nvSpPr>
        <p:spPr>
          <a:xfrm rot="2700000">
            <a:off x="682209" y="6666340"/>
            <a:ext cx="8084782" cy="5305953"/>
          </a:xfrm>
          <a:custGeom>
            <a:rect b="b" l="l" r="r" t="t"/>
            <a:pathLst>
              <a:path extrusionOk="0" h="8431181" w="1284675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rgbClr val="436117">
              <a:alpha val="40000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4" name="Google Shape;2454;p116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55" name="Google Shape;2455;p116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6" name="Google Shape;2456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0793" y="1327350"/>
            <a:ext cx="5884216" cy="836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936" y="4401204"/>
            <a:ext cx="2611062" cy="533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116"/>
          <p:cNvSpPr/>
          <p:nvPr>
            <p:ph idx="2" type="pic"/>
          </p:nvPr>
        </p:nvSpPr>
        <p:spPr>
          <a:xfrm>
            <a:off x="3940517" y="2115504"/>
            <a:ext cx="5089200" cy="6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59" name="Google Shape;2459;p116"/>
          <p:cNvSpPr/>
          <p:nvPr>
            <p:ph idx="3" type="pic"/>
          </p:nvPr>
        </p:nvSpPr>
        <p:spPr>
          <a:xfrm>
            <a:off x="1379953" y="5114472"/>
            <a:ext cx="21792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60" name="Google Shape;2460;p116"/>
          <p:cNvSpPr/>
          <p:nvPr/>
        </p:nvSpPr>
        <p:spPr>
          <a:xfrm rot="2700000">
            <a:off x="4377546" y="4589429"/>
            <a:ext cx="12387197" cy="9031465"/>
          </a:xfrm>
          <a:custGeom>
            <a:rect b="b" l="l" r="r" t="t"/>
            <a:pathLst>
              <a:path extrusionOk="0" h="9026445" w="12380312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rgbClr val="436117">
              <a:alpha val="40000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1" name="Google Shape;2461;p116"/>
          <p:cNvSpPr txBox="1"/>
          <p:nvPr>
            <p:ph type="title"/>
          </p:nvPr>
        </p:nvSpPr>
        <p:spPr>
          <a:xfrm>
            <a:off x="9775485" y="1946365"/>
            <a:ext cx="77772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62" name="Google Shape;2462;p116"/>
          <p:cNvSpPr/>
          <p:nvPr/>
        </p:nvSpPr>
        <p:spPr>
          <a:xfrm>
            <a:off x="9873116" y="5376510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3" name="Google Shape;2463;p116"/>
          <p:cNvSpPr txBox="1"/>
          <p:nvPr>
            <p:ph idx="1" type="body"/>
          </p:nvPr>
        </p:nvSpPr>
        <p:spPr>
          <a:xfrm>
            <a:off x="9782624" y="5497339"/>
            <a:ext cx="77943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and 4 Points">
  <p:cSld name="Mobile and 4 Points">
    <p:bg>
      <p:bgPr>
        <a:solidFill>
          <a:schemeClr val="dk2"/>
        </a:solidFill>
      </p:bgPr>
    </p:bg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117"/>
          <p:cNvSpPr/>
          <p:nvPr/>
        </p:nvSpPr>
        <p:spPr>
          <a:xfrm>
            <a:off x="0" y="0"/>
            <a:ext cx="18286500" cy="62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6" name="Google Shape;2466;p117"/>
          <p:cNvSpPr/>
          <p:nvPr/>
        </p:nvSpPr>
        <p:spPr>
          <a:xfrm rot="2700000">
            <a:off x="6716120" y="2316206"/>
            <a:ext cx="8359366" cy="6393178"/>
          </a:xfrm>
          <a:custGeom>
            <a:rect b="b" l="l" r="r" t="t"/>
            <a:pathLst>
              <a:path extrusionOk="0" h="6389625" w="8354720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7" name="Google Shape;2467;p117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68" name="Google Shape;2468;p117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9" name="Google Shape;2469;p117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0" name="Google Shape;2470;p117"/>
          <p:cNvSpPr txBox="1"/>
          <p:nvPr>
            <p:ph type="title"/>
          </p:nvPr>
        </p:nvSpPr>
        <p:spPr>
          <a:xfrm>
            <a:off x="725715" y="6321681"/>
            <a:ext cx="16821899" cy="13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71" name="Google Shape;2471;p117"/>
          <p:cNvSpPr/>
          <p:nvPr/>
        </p:nvSpPr>
        <p:spPr>
          <a:xfrm>
            <a:off x="7522227" y="7687812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2" name="Google Shape;2472;p117"/>
          <p:cNvSpPr txBox="1"/>
          <p:nvPr>
            <p:ph idx="1" type="body"/>
          </p:nvPr>
        </p:nvSpPr>
        <p:spPr>
          <a:xfrm>
            <a:off x="430237" y="7982858"/>
            <a:ext cx="174258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pic>
        <p:nvPicPr>
          <p:cNvPr id="2473" name="Google Shape;2473;p117"/>
          <p:cNvPicPr preferRelativeResize="0"/>
          <p:nvPr/>
        </p:nvPicPr>
        <p:blipFill rotWithShape="1">
          <a:blip r:embed="rId2">
            <a:alphaModFix/>
          </a:blip>
          <a:srcRect b="37460" l="0" r="0" t="0"/>
          <a:stretch/>
        </p:blipFill>
        <p:spPr>
          <a:xfrm>
            <a:off x="7071782" y="911133"/>
            <a:ext cx="4142831" cy="5293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p117"/>
          <p:cNvSpPr/>
          <p:nvPr>
            <p:ph idx="2" type="pic"/>
          </p:nvPr>
        </p:nvSpPr>
        <p:spPr>
          <a:xfrm>
            <a:off x="7373108" y="2008413"/>
            <a:ext cx="35259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75" name="Google Shape;2475;p117"/>
          <p:cNvSpPr/>
          <p:nvPr/>
        </p:nvSpPr>
        <p:spPr>
          <a:xfrm>
            <a:off x="5152568" y="1698258"/>
            <a:ext cx="1400400" cy="14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6" name="Google Shape;2476;p117"/>
          <p:cNvSpPr/>
          <p:nvPr>
            <p:ph idx="3" type="pic"/>
          </p:nvPr>
        </p:nvSpPr>
        <p:spPr>
          <a:xfrm>
            <a:off x="5520610" y="2066301"/>
            <a:ext cx="664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77" name="Google Shape;2477;p117"/>
          <p:cNvSpPr txBox="1"/>
          <p:nvPr>
            <p:ph idx="4" type="body"/>
          </p:nvPr>
        </p:nvSpPr>
        <p:spPr>
          <a:xfrm>
            <a:off x="828165" y="1689842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78" name="Google Shape;2478;p117"/>
          <p:cNvSpPr txBox="1"/>
          <p:nvPr>
            <p:ph idx="5" type="body"/>
          </p:nvPr>
        </p:nvSpPr>
        <p:spPr>
          <a:xfrm>
            <a:off x="783770" y="2235366"/>
            <a:ext cx="4260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79" name="Google Shape;2479;p117"/>
          <p:cNvSpPr/>
          <p:nvPr/>
        </p:nvSpPr>
        <p:spPr>
          <a:xfrm>
            <a:off x="5152568" y="3955230"/>
            <a:ext cx="1400400" cy="14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0" name="Google Shape;2480;p117"/>
          <p:cNvSpPr/>
          <p:nvPr>
            <p:ph idx="6" type="pic"/>
          </p:nvPr>
        </p:nvSpPr>
        <p:spPr>
          <a:xfrm>
            <a:off x="5520609" y="4323272"/>
            <a:ext cx="664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81" name="Google Shape;2481;p117"/>
          <p:cNvSpPr txBox="1"/>
          <p:nvPr>
            <p:ph idx="7" type="body"/>
          </p:nvPr>
        </p:nvSpPr>
        <p:spPr>
          <a:xfrm>
            <a:off x="828163" y="3946812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2" name="Google Shape;2482;p117"/>
          <p:cNvSpPr txBox="1"/>
          <p:nvPr>
            <p:ph idx="8" type="body"/>
          </p:nvPr>
        </p:nvSpPr>
        <p:spPr>
          <a:xfrm>
            <a:off x="783768" y="4492338"/>
            <a:ext cx="4260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3" name="Google Shape;2483;p117"/>
          <p:cNvSpPr/>
          <p:nvPr/>
        </p:nvSpPr>
        <p:spPr>
          <a:xfrm>
            <a:off x="11749308" y="1694628"/>
            <a:ext cx="1400400" cy="14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4" name="Google Shape;2484;p117"/>
          <p:cNvSpPr/>
          <p:nvPr>
            <p:ph idx="9" type="pic"/>
          </p:nvPr>
        </p:nvSpPr>
        <p:spPr>
          <a:xfrm>
            <a:off x="12117348" y="2062671"/>
            <a:ext cx="664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85" name="Google Shape;2485;p117"/>
          <p:cNvSpPr txBox="1"/>
          <p:nvPr>
            <p:ph idx="13" type="body"/>
          </p:nvPr>
        </p:nvSpPr>
        <p:spPr>
          <a:xfrm>
            <a:off x="13288672" y="1686212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6" name="Google Shape;2486;p117"/>
          <p:cNvSpPr txBox="1"/>
          <p:nvPr>
            <p:ph idx="14" type="body"/>
          </p:nvPr>
        </p:nvSpPr>
        <p:spPr>
          <a:xfrm>
            <a:off x="13287820" y="2231736"/>
            <a:ext cx="4260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87" name="Google Shape;2487;p117"/>
          <p:cNvSpPr/>
          <p:nvPr/>
        </p:nvSpPr>
        <p:spPr>
          <a:xfrm>
            <a:off x="11749308" y="3955228"/>
            <a:ext cx="1400400" cy="140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8" name="Google Shape;2488;p117"/>
          <p:cNvSpPr/>
          <p:nvPr>
            <p:ph idx="15" type="pic"/>
          </p:nvPr>
        </p:nvSpPr>
        <p:spPr>
          <a:xfrm>
            <a:off x="12117348" y="4323270"/>
            <a:ext cx="664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89" name="Google Shape;2489;p117"/>
          <p:cNvSpPr txBox="1"/>
          <p:nvPr>
            <p:ph idx="16" type="body"/>
          </p:nvPr>
        </p:nvSpPr>
        <p:spPr>
          <a:xfrm>
            <a:off x="13288672" y="3946812"/>
            <a:ext cx="4210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90" name="Google Shape;2490;p117"/>
          <p:cNvSpPr txBox="1"/>
          <p:nvPr>
            <p:ph idx="17" type="body"/>
          </p:nvPr>
        </p:nvSpPr>
        <p:spPr>
          <a:xfrm>
            <a:off x="13287820" y="4492337"/>
            <a:ext cx="4260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">
  <p:cSld name="Web">
    <p:bg>
      <p:bgPr>
        <a:solidFill>
          <a:schemeClr val="dk2"/>
        </a:solidFill>
      </p:bgPr>
    </p:bg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118"/>
          <p:cNvSpPr/>
          <p:nvPr/>
        </p:nvSpPr>
        <p:spPr>
          <a:xfrm>
            <a:off x="0" y="1"/>
            <a:ext cx="1828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3" name="Google Shape;2493;p118"/>
          <p:cNvSpPr/>
          <p:nvPr/>
        </p:nvSpPr>
        <p:spPr>
          <a:xfrm rot="-2700000">
            <a:off x="3885992" y="2078999"/>
            <a:ext cx="11710109" cy="13864576"/>
          </a:xfrm>
          <a:custGeom>
            <a:rect b="b" l="l" r="r" t="t"/>
            <a:pathLst>
              <a:path extrusionOk="0" h="13856870" w="11703601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rgbClr val="436117">
              <a:alpha val="20000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4" name="Google Shape;2494;p118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495" name="Google Shape;2495;p118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6" name="Google Shape;2496;p118"/>
          <p:cNvSpPr/>
          <p:nvPr>
            <p:ph idx="2" type="pic"/>
          </p:nvPr>
        </p:nvSpPr>
        <p:spPr>
          <a:xfrm>
            <a:off x="677771" y="2393778"/>
            <a:ext cx="10397700" cy="58461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97" name="Google Shape;2497;p118"/>
          <p:cNvGrpSpPr/>
          <p:nvPr/>
        </p:nvGrpSpPr>
        <p:grpSpPr>
          <a:xfrm>
            <a:off x="677553" y="1800178"/>
            <a:ext cx="10397460" cy="593605"/>
            <a:chOff x="4888773" y="2065794"/>
            <a:chExt cx="8534400" cy="487240"/>
          </a:xfrm>
        </p:grpSpPr>
        <p:sp>
          <p:nvSpPr>
            <p:cNvPr id="2498" name="Google Shape;2498;p118"/>
            <p:cNvSpPr/>
            <p:nvPr/>
          </p:nvSpPr>
          <p:spPr>
            <a:xfrm>
              <a:off x="4888773" y="2065794"/>
              <a:ext cx="8534400" cy="487140"/>
            </a:xfrm>
            <a:custGeom>
              <a:rect b="b" l="l" r="r" t="t"/>
              <a:pathLst>
                <a:path extrusionOk="0" h="487140" w="853440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9" name="Google Shape;2499;p118"/>
            <p:cNvSpPr/>
            <p:nvPr/>
          </p:nvSpPr>
          <p:spPr>
            <a:xfrm>
              <a:off x="4888773" y="2489434"/>
              <a:ext cx="8534400" cy="63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00" name="Google Shape;2500;p118"/>
            <p:cNvGrpSpPr/>
            <p:nvPr/>
          </p:nvGrpSpPr>
          <p:grpSpPr>
            <a:xfrm>
              <a:off x="5071109" y="2204589"/>
              <a:ext cx="542850" cy="142800"/>
              <a:chOff x="2524125" y="1614487"/>
              <a:chExt cx="542850" cy="142800"/>
            </a:xfrm>
          </p:grpSpPr>
          <p:sp>
            <p:nvSpPr>
              <p:cNvPr id="2501" name="Google Shape;2501;p118"/>
              <p:cNvSpPr/>
              <p:nvPr/>
            </p:nvSpPr>
            <p:spPr>
              <a:xfrm>
                <a:off x="2524125" y="1614487"/>
                <a:ext cx="142800" cy="14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2" name="Google Shape;2502;p118"/>
              <p:cNvSpPr/>
              <p:nvPr/>
            </p:nvSpPr>
            <p:spPr>
              <a:xfrm>
                <a:off x="2724150" y="1614487"/>
                <a:ext cx="142800" cy="142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3" name="Google Shape;2503;p118"/>
              <p:cNvSpPr/>
              <p:nvPr/>
            </p:nvSpPr>
            <p:spPr>
              <a:xfrm>
                <a:off x="2924175" y="1614487"/>
                <a:ext cx="142800" cy="142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04" name="Google Shape;2504;p118"/>
            <p:cNvGrpSpPr/>
            <p:nvPr/>
          </p:nvGrpSpPr>
          <p:grpSpPr>
            <a:xfrm>
              <a:off x="13043533" y="2180776"/>
              <a:ext cx="200101" cy="190575"/>
              <a:chOff x="7781924" y="1704975"/>
              <a:chExt cx="200101" cy="190575"/>
            </a:xfrm>
          </p:grpSpPr>
          <p:sp>
            <p:nvSpPr>
              <p:cNvPr id="2505" name="Google Shape;2505;p118"/>
              <p:cNvSpPr/>
              <p:nvPr/>
            </p:nvSpPr>
            <p:spPr>
              <a:xfrm>
                <a:off x="7781925" y="1704975"/>
                <a:ext cx="200100" cy="47700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6" name="Google Shape;2506;p118"/>
              <p:cNvSpPr/>
              <p:nvPr/>
            </p:nvSpPr>
            <p:spPr>
              <a:xfrm>
                <a:off x="7781925" y="1776413"/>
                <a:ext cx="200100" cy="47700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7" name="Google Shape;2507;p118"/>
              <p:cNvSpPr/>
              <p:nvPr/>
            </p:nvSpPr>
            <p:spPr>
              <a:xfrm>
                <a:off x="7781924" y="1847850"/>
                <a:ext cx="200100" cy="47700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68550" lIns="137125" spcFirstLastPara="1" rIns="137125" wrap="square" tIns="685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08" name="Google Shape;2508;p118"/>
          <p:cNvSpPr txBox="1"/>
          <p:nvPr>
            <p:ph type="title"/>
          </p:nvPr>
        </p:nvSpPr>
        <p:spPr>
          <a:xfrm>
            <a:off x="11375445" y="829994"/>
            <a:ext cx="61926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ltra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09" name="Google Shape;2509;p118"/>
          <p:cNvSpPr/>
          <p:nvPr/>
        </p:nvSpPr>
        <p:spPr>
          <a:xfrm>
            <a:off x="11447454" y="5376510"/>
            <a:ext cx="3240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0" name="Google Shape;2510;p118"/>
          <p:cNvSpPr txBox="1"/>
          <p:nvPr>
            <p:ph idx="1" type="body"/>
          </p:nvPr>
        </p:nvSpPr>
        <p:spPr>
          <a:xfrm>
            <a:off x="11395421" y="5497339"/>
            <a:ext cx="61968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i="0" sz="20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1" name="Google Shape;2511;p118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Text">
  <p:cSld name="Big Title and Text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119"/>
          <p:cNvSpPr/>
          <p:nvPr/>
        </p:nvSpPr>
        <p:spPr>
          <a:xfrm>
            <a:off x="0" y="0"/>
            <a:ext cx="18286500" cy="44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4" name="Google Shape;2514;p119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15" name="Google Shape;2515;p119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6" name="Google Shape;2516;p119"/>
          <p:cNvSpPr txBox="1"/>
          <p:nvPr>
            <p:ph type="title"/>
          </p:nvPr>
        </p:nvSpPr>
        <p:spPr>
          <a:xfrm>
            <a:off x="682170" y="986976"/>
            <a:ext cx="171993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0"/>
              <a:buFont typeface="Ultra"/>
              <a:buNone/>
              <a:defRPr sz="1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17" name="Google Shape;2517;p119"/>
          <p:cNvSpPr txBox="1"/>
          <p:nvPr>
            <p:ph idx="1" type="body"/>
          </p:nvPr>
        </p:nvSpPr>
        <p:spPr>
          <a:xfrm>
            <a:off x="682172" y="4571999"/>
            <a:ext cx="8070000" cy="4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8" name="Google Shape;2518;p119"/>
          <p:cNvSpPr txBox="1"/>
          <p:nvPr>
            <p:ph idx="2" type="body"/>
          </p:nvPr>
        </p:nvSpPr>
        <p:spPr>
          <a:xfrm>
            <a:off x="8768337" y="4760684"/>
            <a:ext cx="91134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9" name="Google Shape;2519;p119"/>
          <p:cNvSpPr/>
          <p:nvPr>
            <p:ph idx="3" type="body"/>
          </p:nvPr>
        </p:nvSpPr>
        <p:spPr>
          <a:xfrm flipH="1">
            <a:off x="-9496273" y="0"/>
            <a:ext cx="5352900" cy="10287000"/>
          </a:xfrm>
          <a:prstGeom prst="parallelogram">
            <a:avLst>
              <a:gd fmla="val 67559" name="adj"/>
            </a:avLst>
          </a:prstGeom>
          <a:solidFill>
            <a:schemeClr val="accent2">
              <a:alpha val="29411"/>
            </a:schemeClr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0" name="Google Shape;2520;p119"/>
          <p:cNvSpPr/>
          <p:nvPr>
            <p:ph idx="4" type="body"/>
          </p:nvPr>
        </p:nvSpPr>
        <p:spPr>
          <a:xfrm flipH="1">
            <a:off x="-6619873" y="0"/>
            <a:ext cx="4648200" cy="10287000"/>
          </a:xfrm>
          <a:prstGeom prst="parallelogram">
            <a:avLst>
              <a:gd fmla="val 77247" name="adj"/>
            </a:avLst>
          </a:prstGeom>
          <a:solidFill>
            <a:schemeClr val="accent2">
              <a:alpha val="29411"/>
            </a:schemeClr>
          </a:solidFill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1" name="Google Shape;2521;p119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bg>
      <p:bgPr>
        <a:solidFill>
          <a:schemeClr val="dk2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120"/>
          <p:cNvSpPr/>
          <p:nvPr/>
        </p:nvSpPr>
        <p:spPr>
          <a:xfrm>
            <a:off x="0" y="6132289"/>
            <a:ext cx="18286500" cy="4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4" name="Google Shape;2524;p120"/>
          <p:cNvSpPr/>
          <p:nvPr/>
        </p:nvSpPr>
        <p:spPr>
          <a:xfrm>
            <a:off x="1754352" y="6966857"/>
            <a:ext cx="1756200" cy="17562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5" name="Google Shape;2525;p120"/>
          <p:cNvSpPr/>
          <p:nvPr/>
        </p:nvSpPr>
        <p:spPr>
          <a:xfrm>
            <a:off x="1397828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6" name="Google Shape;2526;p120"/>
          <p:cNvSpPr/>
          <p:nvPr/>
        </p:nvSpPr>
        <p:spPr>
          <a:xfrm>
            <a:off x="1646018" y="1818285"/>
            <a:ext cx="6904800" cy="6904800"/>
          </a:xfrm>
          <a:prstGeom prst="ellips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7" name="Google Shape;2527;p120"/>
          <p:cNvSpPr/>
          <p:nvPr/>
        </p:nvSpPr>
        <p:spPr>
          <a:xfrm>
            <a:off x="7716610" y="1934006"/>
            <a:ext cx="1404300" cy="1404300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8" name="Google Shape;2528;p120"/>
          <p:cNvSpPr/>
          <p:nvPr/>
        </p:nvSpPr>
        <p:spPr>
          <a:xfrm>
            <a:off x="890750" y="8404305"/>
            <a:ext cx="863700" cy="863700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9" name="Google Shape;2529;p120"/>
          <p:cNvSpPr txBox="1"/>
          <p:nvPr>
            <p:ph idx="11" type="ftr"/>
          </p:nvPr>
        </p:nvSpPr>
        <p:spPr>
          <a:xfrm>
            <a:off x="10507983" y="9463859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30" name="Google Shape;2530;p120"/>
          <p:cNvSpPr txBox="1"/>
          <p:nvPr>
            <p:ph idx="12" type="sldNum"/>
          </p:nvPr>
        </p:nvSpPr>
        <p:spPr>
          <a:xfrm>
            <a:off x="17151159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1" name="Google Shape;2531;p120"/>
          <p:cNvSpPr/>
          <p:nvPr>
            <p:ph idx="2" type="pic"/>
          </p:nvPr>
        </p:nvSpPr>
        <p:spPr>
          <a:xfrm>
            <a:off x="1514934" y="1688421"/>
            <a:ext cx="6903900" cy="6903900"/>
          </a:xfrm>
          <a:prstGeom prst="ellipse">
            <a:avLst/>
          </a:prstGeom>
          <a:solidFill>
            <a:srgbClr val="FFECC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2" name="Google Shape;2532;p120"/>
          <p:cNvSpPr txBox="1"/>
          <p:nvPr>
            <p:ph type="title"/>
          </p:nvPr>
        </p:nvSpPr>
        <p:spPr>
          <a:xfrm>
            <a:off x="9142407" y="2481939"/>
            <a:ext cx="873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ltra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33" name="Google Shape;2533;p120"/>
          <p:cNvSpPr/>
          <p:nvPr/>
        </p:nvSpPr>
        <p:spPr>
          <a:xfrm>
            <a:off x="9142407" y="4206403"/>
            <a:ext cx="1183500" cy="1183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4" name="Google Shape;2534;p120"/>
          <p:cNvSpPr/>
          <p:nvPr>
            <p:ph idx="3" type="pic"/>
          </p:nvPr>
        </p:nvSpPr>
        <p:spPr>
          <a:xfrm>
            <a:off x="9458003" y="4522002"/>
            <a:ext cx="552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5" name="Google Shape;2535;p120"/>
          <p:cNvSpPr txBox="1"/>
          <p:nvPr>
            <p:ph idx="1" type="body"/>
          </p:nvPr>
        </p:nvSpPr>
        <p:spPr>
          <a:xfrm>
            <a:off x="10464793" y="4206405"/>
            <a:ext cx="74169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6" name="Google Shape;2536;p120"/>
          <p:cNvSpPr/>
          <p:nvPr>
            <p:ph idx="4" type="pic"/>
          </p:nvPr>
        </p:nvSpPr>
        <p:spPr>
          <a:xfrm>
            <a:off x="9458003" y="6408860"/>
            <a:ext cx="552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7" name="Google Shape;2537;p120"/>
          <p:cNvSpPr txBox="1"/>
          <p:nvPr>
            <p:ph idx="5" type="body"/>
          </p:nvPr>
        </p:nvSpPr>
        <p:spPr>
          <a:xfrm>
            <a:off x="10022108" y="6398064"/>
            <a:ext cx="3505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8" name="Google Shape;2538;p120"/>
          <p:cNvSpPr/>
          <p:nvPr>
            <p:ph idx="6" type="pic"/>
          </p:nvPr>
        </p:nvSpPr>
        <p:spPr>
          <a:xfrm>
            <a:off x="13776002" y="6408860"/>
            <a:ext cx="552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9" name="Google Shape;2539;p120"/>
          <p:cNvSpPr txBox="1"/>
          <p:nvPr>
            <p:ph idx="7" type="body"/>
          </p:nvPr>
        </p:nvSpPr>
        <p:spPr>
          <a:xfrm>
            <a:off x="14340105" y="6398064"/>
            <a:ext cx="3505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40" name="Google Shape;2540;p120"/>
          <p:cNvSpPr/>
          <p:nvPr>
            <p:ph idx="8" type="pic"/>
          </p:nvPr>
        </p:nvSpPr>
        <p:spPr>
          <a:xfrm>
            <a:off x="9458003" y="7272461"/>
            <a:ext cx="552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41" name="Google Shape;2541;p120"/>
          <p:cNvSpPr txBox="1"/>
          <p:nvPr>
            <p:ph idx="9" type="body"/>
          </p:nvPr>
        </p:nvSpPr>
        <p:spPr>
          <a:xfrm>
            <a:off x="10022108" y="7261663"/>
            <a:ext cx="3505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42" name="Google Shape;2542;p120"/>
          <p:cNvSpPr/>
          <p:nvPr>
            <p:ph idx="13" type="pic"/>
          </p:nvPr>
        </p:nvSpPr>
        <p:spPr>
          <a:xfrm>
            <a:off x="13776002" y="7272461"/>
            <a:ext cx="552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43" name="Google Shape;2543;p120"/>
          <p:cNvSpPr txBox="1"/>
          <p:nvPr>
            <p:ph idx="14" type="body"/>
          </p:nvPr>
        </p:nvSpPr>
        <p:spPr>
          <a:xfrm>
            <a:off x="14340105" y="7261663"/>
            <a:ext cx="3505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44" name="Google Shape;2544;p120"/>
          <p:cNvSpPr/>
          <p:nvPr/>
        </p:nvSpPr>
        <p:spPr>
          <a:xfrm>
            <a:off x="9052453" y="1738038"/>
            <a:ext cx="504300" cy="5043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ramid">
  <p:cSld name="Pyramid"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6" name="Google Shape;2546;p121"/>
          <p:cNvGrpSpPr/>
          <p:nvPr/>
        </p:nvGrpSpPr>
        <p:grpSpPr>
          <a:xfrm flipH="1">
            <a:off x="6153716" y="2531441"/>
            <a:ext cx="4056656" cy="7541998"/>
            <a:chOff x="1400632" y="2191657"/>
            <a:chExt cx="3439884" cy="6734528"/>
          </a:xfrm>
        </p:grpSpPr>
        <p:sp>
          <p:nvSpPr>
            <p:cNvPr id="2547" name="Google Shape;2547;p121"/>
            <p:cNvSpPr/>
            <p:nvPr/>
          </p:nvSpPr>
          <p:spPr>
            <a:xfrm flipH="1">
              <a:off x="1400716" y="2191657"/>
              <a:ext cx="3439800" cy="5159700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8" name="Google Shape;2548;p121"/>
            <p:cNvSpPr/>
            <p:nvPr/>
          </p:nvSpPr>
          <p:spPr>
            <a:xfrm flipH="1" rot="-5400000">
              <a:off x="2333182" y="6418935"/>
              <a:ext cx="1574700" cy="3439800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49" name="Google Shape;2549;p121"/>
          <p:cNvGrpSpPr/>
          <p:nvPr/>
        </p:nvGrpSpPr>
        <p:grpSpPr>
          <a:xfrm>
            <a:off x="2096814" y="2533868"/>
            <a:ext cx="4056656" cy="7541998"/>
            <a:chOff x="1400632" y="2191657"/>
            <a:chExt cx="3439884" cy="6734528"/>
          </a:xfrm>
        </p:grpSpPr>
        <p:sp>
          <p:nvSpPr>
            <p:cNvPr id="2550" name="Google Shape;2550;p121"/>
            <p:cNvSpPr/>
            <p:nvPr/>
          </p:nvSpPr>
          <p:spPr>
            <a:xfrm flipH="1">
              <a:off x="1400716" y="2191657"/>
              <a:ext cx="3439800" cy="5159700"/>
            </a:xfrm>
            <a:prstGeom prst="rtTriangl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1" name="Google Shape;2551;p121"/>
            <p:cNvSpPr/>
            <p:nvPr/>
          </p:nvSpPr>
          <p:spPr>
            <a:xfrm flipH="1" rot="-5400000">
              <a:off x="2333182" y="6418935"/>
              <a:ext cx="1574700" cy="3439800"/>
            </a:xfrm>
            <a:prstGeom prst="rtTriangl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52" name="Google Shape;2552;p121"/>
          <p:cNvSpPr/>
          <p:nvPr/>
        </p:nvSpPr>
        <p:spPr>
          <a:xfrm flipH="1" rot="-5400000">
            <a:off x="884597" y="-884600"/>
            <a:ext cx="4385420" cy="6154621"/>
          </a:xfrm>
          <a:custGeom>
            <a:rect b="b" l="l" r="r" t="t"/>
            <a:pathLst>
              <a:path extrusionOk="0" h="6154621" w="4385420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3" name="Google Shape;2553;p121"/>
          <p:cNvSpPr/>
          <p:nvPr/>
        </p:nvSpPr>
        <p:spPr>
          <a:xfrm>
            <a:off x="6154614" y="2533939"/>
            <a:ext cx="1001379" cy="1851482"/>
          </a:xfrm>
          <a:custGeom>
            <a:rect b="b" l="l" r="r" t="t"/>
            <a:pathLst>
              <a:path extrusionOk="0" h="1851482" w="1001379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4" name="Google Shape;2554;p121"/>
          <p:cNvSpPr txBox="1"/>
          <p:nvPr>
            <p:ph idx="11" type="ftr"/>
          </p:nvPr>
        </p:nvSpPr>
        <p:spPr>
          <a:xfrm>
            <a:off x="10507983" y="9463859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55" name="Google Shape;2555;p121"/>
          <p:cNvSpPr txBox="1"/>
          <p:nvPr>
            <p:ph idx="12" type="sldNum"/>
          </p:nvPr>
        </p:nvSpPr>
        <p:spPr>
          <a:xfrm>
            <a:off x="17151159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6" name="Google Shape;2556;p121"/>
          <p:cNvSpPr/>
          <p:nvPr/>
        </p:nvSpPr>
        <p:spPr>
          <a:xfrm flipH="1" rot="-5400000">
            <a:off x="842535" y="4764188"/>
            <a:ext cx="4469545" cy="6154621"/>
          </a:xfrm>
          <a:custGeom>
            <a:rect b="b" l="l" r="r" t="t"/>
            <a:pathLst>
              <a:path extrusionOk="0" h="6154621" w="4469545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7" name="Google Shape;2557;p121"/>
          <p:cNvSpPr/>
          <p:nvPr/>
        </p:nvSpPr>
        <p:spPr>
          <a:xfrm flipH="1" rot="-5400000">
            <a:off x="842535" y="968700"/>
            <a:ext cx="4469545" cy="6154621"/>
          </a:xfrm>
          <a:custGeom>
            <a:rect b="b" l="l" r="r" t="t"/>
            <a:pathLst>
              <a:path extrusionOk="0" h="6154621" w="4469545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8" name="Google Shape;2558;p121"/>
          <p:cNvSpPr/>
          <p:nvPr/>
        </p:nvSpPr>
        <p:spPr>
          <a:xfrm flipH="1" rot="-5400000">
            <a:off x="842537" y="2866443"/>
            <a:ext cx="4469544" cy="6154620"/>
          </a:xfrm>
          <a:custGeom>
            <a:rect b="b" l="l" r="r" t="t"/>
            <a:pathLst>
              <a:path extrusionOk="0" h="6154620" w="4469544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9" name="Google Shape;2559;p121"/>
          <p:cNvSpPr/>
          <p:nvPr/>
        </p:nvSpPr>
        <p:spPr>
          <a:xfrm>
            <a:off x="6154612" y="3998626"/>
            <a:ext cx="2026350" cy="2281896"/>
          </a:xfrm>
          <a:custGeom>
            <a:rect b="b" l="l" r="r" t="t"/>
            <a:pathLst>
              <a:path extrusionOk="0" h="2281896" w="2026350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0" name="Google Shape;2560;p121"/>
          <p:cNvSpPr/>
          <p:nvPr/>
        </p:nvSpPr>
        <p:spPr>
          <a:xfrm>
            <a:off x="6154614" y="5458653"/>
            <a:ext cx="3052187" cy="2718573"/>
          </a:xfrm>
          <a:custGeom>
            <a:rect b="b" l="l" r="r" t="t"/>
            <a:pathLst>
              <a:path extrusionOk="0" h="2718573" w="3052187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61" name="Google Shape;2561;p121"/>
          <p:cNvGrpSpPr/>
          <p:nvPr/>
        </p:nvGrpSpPr>
        <p:grpSpPr>
          <a:xfrm>
            <a:off x="6154617" y="6919915"/>
            <a:ext cx="4056748" cy="3156356"/>
            <a:chOff x="7549101" y="6886372"/>
            <a:chExt cx="4056748" cy="3156356"/>
          </a:xfrm>
        </p:grpSpPr>
        <p:sp>
          <p:nvSpPr>
            <p:cNvPr id="2562" name="Google Shape;2562;p121"/>
            <p:cNvSpPr/>
            <p:nvPr/>
          </p:nvSpPr>
          <p:spPr>
            <a:xfrm>
              <a:off x="7549104" y="6886372"/>
              <a:ext cx="4056745" cy="1392686"/>
            </a:xfrm>
            <a:custGeom>
              <a:rect b="b" l="l" r="r" t="t"/>
              <a:pathLst>
                <a:path extrusionOk="0" h="1392686" w="4056745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solidFill>
              <a:srgbClr val="D08DEA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3" name="Google Shape;2563;p121"/>
            <p:cNvSpPr/>
            <p:nvPr/>
          </p:nvSpPr>
          <p:spPr>
            <a:xfrm>
              <a:off x="7549101" y="8279059"/>
              <a:ext cx="4056747" cy="1763669"/>
            </a:xfrm>
            <a:custGeom>
              <a:rect b="b" l="l" r="r" t="t"/>
              <a:pathLst>
                <a:path extrusionOk="0" h="1763669" w="4056747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8DEA"/>
            </a:solidFill>
            <a:ln>
              <a:noFill/>
            </a:ln>
          </p:spPr>
          <p:txBody>
            <a:bodyPr anchorCtr="0" anchor="ctr" bIns="68550" lIns="137125" spcFirstLastPara="1" rIns="137125" wrap="square" tIns="68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64" name="Google Shape;2564;p121"/>
          <p:cNvSpPr txBox="1"/>
          <p:nvPr>
            <p:ph idx="1" type="body"/>
          </p:nvPr>
        </p:nvSpPr>
        <p:spPr>
          <a:xfrm rot="1380154">
            <a:off x="1279803" y="1724503"/>
            <a:ext cx="3914557" cy="106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5" name="Google Shape;2565;p121"/>
          <p:cNvSpPr txBox="1"/>
          <p:nvPr>
            <p:ph idx="2" type="body"/>
          </p:nvPr>
        </p:nvSpPr>
        <p:spPr>
          <a:xfrm rot="1380154">
            <a:off x="1279803" y="3627394"/>
            <a:ext cx="3914557" cy="106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6" name="Google Shape;2566;p121"/>
          <p:cNvSpPr txBox="1"/>
          <p:nvPr>
            <p:ph idx="3" type="body"/>
          </p:nvPr>
        </p:nvSpPr>
        <p:spPr>
          <a:xfrm rot="1380154">
            <a:off x="1279803" y="5530285"/>
            <a:ext cx="3914557" cy="106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7" name="Google Shape;2567;p121"/>
          <p:cNvSpPr txBox="1"/>
          <p:nvPr>
            <p:ph idx="4" type="body"/>
          </p:nvPr>
        </p:nvSpPr>
        <p:spPr>
          <a:xfrm rot="1380154">
            <a:off x="1279803" y="7433178"/>
            <a:ext cx="3914557" cy="106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8" name="Google Shape;2568;p121"/>
          <p:cNvSpPr txBox="1"/>
          <p:nvPr/>
        </p:nvSpPr>
        <p:spPr>
          <a:xfrm>
            <a:off x="6180016" y="3503092"/>
            <a:ext cx="8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9" name="Google Shape;2569;p121"/>
          <p:cNvSpPr txBox="1"/>
          <p:nvPr/>
        </p:nvSpPr>
        <p:spPr>
          <a:xfrm>
            <a:off x="6713908" y="5157455"/>
            <a:ext cx="8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0" name="Google Shape;2570;p121"/>
          <p:cNvSpPr txBox="1"/>
          <p:nvPr/>
        </p:nvSpPr>
        <p:spPr>
          <a:xfrm>
            <a:off x="7270293" y="6823361"/>
            <a:ext cx="8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1" name="Google Shape;2571;p121"/>
          <p:cNvSpPr txBox="1"/>
          <p:nvPr/>
        </p:nvSpPr>
        <p:spPr>
          <a:xfrm>
            <a:off x="7799468" y="8465001"/>
            <a:ext cx="8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2" name="Google Shape;2572;p121"/>
          <p:cNvSpPr/>
          <p:nvPr>
            <p:ph idx="5" type="pic"/>
          </p:nvPr>
        </p:nvSpPr>
        <p:spPr>
          <a:xfrm rot="1379280">
            <a:off x="5048971" y="2851304"/>
            <a:ext cx="664468" cy="664468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73" name="Google Shape;2573;p121"/>
          <p:cNvSpPr/>
          <p:nvPr>
            <p:ph idx="6" type="pic"/>
          </p:nvPr>
        </p:nvSpPr>
        <p:spPr>
          <a:xfrm rot="1379280">
            <a:off x="5048971" y="4752149"/>
            <a:ext cx="664468" cy="664468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74" name="Google Shape;2574;p121"/>
          <p:cNvSpPr/>
          <p:nvPr>
            <p:ph idx="7" type="pic"/>
          </p:nvPr>
        </p:nvSpPr>
        <p:spPr>
          <a:xfrm rot="1379280">
            <a:off x="5048971" y="6652996"/>
            <a:ext cx="664468" cy="664468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75" name="Google Shape;2575;p121"/>
          <p:cNvSpPr/>
          <p:nvPr>
            <p:ph idx="8" type="pic"/>
          </p:nvPr>
        </p:nvSpPr>
        <p:spPr>
          <a:xfrm rot="1379280">
            <a:off x="5048971" y="8553842"/>
            <a:ext cx="664468" cy="664468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76" name="Google Shape;2576;p121"/>
          <p:cNvSpPr txBox="1"/>
          <p:nvPr>
            <p:ph idx="9" type="body"/>
          </p:nvPr>
        </p:nvSpPr>
        <p:spPr>
          <a:xfrm>
            <a:off x="7202052" y="2463273"/>
            <a:ext cx="7416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7" name="Google Shape;2577;p121"/>
          <p:cNvSpPr txBox="1"/>
          <p:nvPr>
            <p:ph idx="13" type="body"/>
          </p:nvPr>
        </p:nvSpPr>
        <p:spPr>
          <a:xfrm>
            <a:off x="8263696" y="3895508"/>
            <a:ext cx="7416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8" name="Google Shape;2578;p121"/>
          <p:cNvSpPr txBox="1"/>
          <p:nvPr>
            <p:ph idx="14" type="body"/>
          </p:nvPr>
        </p:nvSpPr>
        <p:spPr>
          <a:xfrm>
            <a:off x="9291876" y="5327742"/>
            <a:ext cx="7416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9" name="Google Shape;2579;p121"/>
          <p:cNvSpPr txBox="1"/>
          <p:nvPr>
            <p:ph idx="15" type="body"/>
          </p:nvPr>
        </p:nvSpPr>
        <p:spPr>
          <a:xfrm>
            <a:off x="10245463" y="6759977"/>
            <a:ext cx="7416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80" name="Google Shape;2580;p121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1" name="Google Shape;2581;p121"/>
          <p:cNvSpPr txBox="1"/>
          <p:nvPr>
            <p:ph type="title"/>
          </p:nvPr>
        </p:nvSpPr>
        <p:spPr>
          <a:xfrm>
            <a:off x="6043535" y="246957"/>
            <a:ext cx="11765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82" name="Google Shape;2582;p121"/>
          <p:cNvSpPr txBox="1"/>
          <p:nvPr>
            <p:ph idx="16" type="body"/>
          </p:nvPr>
        </p:nvSpPr>
        <p:spPr>
          <a:xfrm>
            <a:off x="6115543" y="1543101"/>
            <a:ext cx="11659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83" name="Google Shape;2583;p121"/>
          <p:cNvSpPr/>
          <p:nvPr/>
        </p:nvSpPr>
        <p:spPr>
          <a:xfrm>
            <a:off x="6187551" y="1399085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Simple List">
  <p:cSld name="5 Simple List"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22"/>
          <p:cNvSpPr txBox="1"/>
          <p:nvPr>
            <p:ph idx="11" type="ftr"/>
          </p:nvPr>
        </p:nvSpPr>
        <p:spPr>
          <a:xfrm>
            <a:off x="10507983" y="9463859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86" name="Google Shape;2586;p122"/>
          <p:cNvSpPr txBox="1"/>
          <p:nvPr>
            <p:ph idx="12" type="sldNum"/>
          </p:nvPr>
        </p:nvSpPr>
        <p:spPr>
          <a:xfrm>
            <a:off x="17151159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7" name="Google Shape;2587;p122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8" name="Google Shape;2588;p122"/>
          <p:cNvSpPr/>
          <p:nvPr/>
        </p:nvSpPr>
        <p:spPr>
          <a:xfrm>
            <a:off x="2656476" y="2844325"/>
            <a:ext cx="659100" cy="6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9" name="Google Shape;2589;p122"/>
          <p:cNvSpPr/>
          <p:nvPr/>
        </p:nvSpPr>
        <p:spPr>
          <a:xfrm>
            <a:off x="2656476" y="4184103"/>
            <a:ext cx="659100" cy="65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122"/>
          <p:cNvSpPr txBox="1"/>
          <p:nvPr>
            <p:ph idx="1" type="body"/>
          </p:nvPr>
        </p:nvSpPr>
        <p:spPr>
          <a:xfrm>
            <a:off x="3562007" y="2735837"/>
            <a:ext cx="1231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1" name="Google Shape;2591;p122"/>
          <p:cNvSpPr txBox="1"/>
          <p:nvPr>
            <p:ph idx="2" type="body"/>
          </p:nvPr>
        </p:nvSpPr>
        <p:spPr>
          <a:xfrm>
            <a:off x="3562007" y="4075614"/>
            <a:ext cx="1231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2" name="Google Shape;2592;p122"/>
          <p:cNvSpPr/>
          <p:nvPr/>
        </p:nvSpPr>
        <p:spPr>
          <a:xfrm>
            <a:off x="2656476" y="5523881"/>
            <a:ext cx="659100" cy="65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3" name="Google Shape;2593;p122"/>
          <p:cNvSpPr txBox="1"/>
          <p:nvPr>
            <p:ph idx="3" type="body"/>
          </p:nvPr>
        </p:nvSpPr>
        <p:spPr>
          <a:xfrm>
            <a:off x="3562007" y="5415391"/>
            <a:ext cx="1231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4" name="Google Shape;2594;p122"/>
          <p:cNvSpPr/>
          <p:nvPr/>
        </p:nvSpPr>
        <p:spPr>
          <a:xfrm>
            <a:off x="2656476" y="6863660"/>
            <a:ext cx="659100" cy="65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122"/>
          <p:cNvSpPr txBox="1"/>
          <p:nvPr>
            <p:ph idx="4" type="body"/>
          </p:nvPr>
        </p:nvSpPr>
        <p:spPr>
          <a:xfrm>
            <a:off x="3562007" y="6755170"/>
            <a:ext cx="1231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6" name="Google Shape;2596;p122"/>
          <p:cNvSpPr/>
          <p:nvPr/>
        </p:nvSpPr>
        <p:spPr>
          <a:xfrm>
            <a:off x="2656476" y="8203437"/>
            <a:ext cx="659100" cy="65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7" name="Google Shape;2597;p122"/>
          <p:cNvSpPr txBox="1"/>
          <p:nvPr>
            <p:ph idx="5" type="body"/>
          </p:nvPr>
        </p:nvSpPr>
        <p:spPr>
          <a:xfrm>
            <a:off x="3562007" y="8094948"/>
            <a:ext cx="1231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8" name="Google Shape;2598;p122"/>
          <p:cNvSpPr/>
          <p:nvPr/>
        </p:nvSpPr>
        <p:spPr>
          <a:xfrm>
            <a:off x="0" y="0"/>
            <a:ext cx="18286500" cy="20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9" name="Google Shape;2599;p122"/>
          <p:cNvSpPr txBox="1"/>
          <p:nvPr>
            <p:ph type="title"/>
          </p:nvPr>
        </p:nvSpPr>
        <p:spPr>
          <a:xfrm>
            <a:off x="884798" y="457200"/>
            <a:ext cx="165168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123"/>
          <p:cNvSpPr txBox="1"/>
          <p:nvPr>
            <p:ph idx="11" type="ftr"/>
          </p:nvPr>
        </p:nvSpPr>
        <p:spPr>
          <a:xfrm>
            <a:off x="10507983" y="9463859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602" name="Google Shape;2602;p123"/>
          <p:cNvSpPr txBox="1"/>
          <p:nvPr>
            <p:ph idx="12" type="sldNum"/>
          </p:nvPr>
        </p:nvSpPr>
        <p:spPr>
          <a:xfrm>
            <a:off x="17151159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3" name="Google Shape;2603;p123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rategy">
  <p:cSld name="Strateg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18462" y="4451598"/>
            <a:ext cx="1009181" cy="15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034" y="4457082"/>
            <a:ext cx="981758" cy="15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154" y="4160910"/>
            <a:ext cx="1206628" cy="18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5418" y="3705682"/>
            <a:ext cx="1061284" cy="225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94825" y="3628895"/>
            <a:ext cx="1173721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06314" y="3283360"/>
            <a:ext cx="1170979" cy="268200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1042793" y="2918326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2" type="body"/>
          </p:nvPr>
        </p:nvSpPr>
        <p:spPr>
          <a:xfrm>
            <a:off x="3223052" y="2062221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3" type="body"/>
          </p:nvPr>
        </p:nvSpPr>
        <p:spPr>
          <a:xfrm>
            <a:off x="10287125" y="1516812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4" type="body"/>
          </p:nvPr>
        </p:nvSpPr>
        <p:spPr>
          <a:xfrm>
            <a:off x="7884580" y="2386311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5" type="body"/>
          </p:nvPr>
        </p:nvSpPr>
        <p:spPr>
          <a:xfrm>
            <a:off x="5726308" y="1206116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6" type="body"/>
          </p:nvPr>
        </p:nvSpPr>
        <p:spPr>
          <a:xfrm>
            <a:off x="12697243" y="647313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i="0" sz="2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0" name="Google Shape;230;p13"/>
          <p:cNvCxnSpPr>
            <a:stCxn id="224" idx="2"/>
          </p:cNvCxnSpPr>
          <p:nvPr/>
        </p:nvCxnSpPr>
        <p:spPr>
          <a:xfrm>
            <a:off x="3237353" y="3638406"/>
            <a:ext cx="0" cy="672300"/>
          </a:xfrm>
          <a:prstGeom prst="straightConnector1">
            <a:avLst/>
          </a:prstGeom>
          <a:noFill/>
          <a:ln cap="flat" cmpd="sng" w="28575">
            <a:solidFill>
              <a:srgbClr val="00AAE1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31" name="Google Shape;231;p13"/>
          <p:cNvCxnSpPr/>
          <p:nvPr/>
        </p:nvCxnSpPr>
        <p:spPr>
          <a:xfrm>
            <a:off x="5425323" y="2917371"/>
            <a:ext cx="0" cy="1383775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32" name="Google Shape;232;p13"/>
          <p:cNvCxnSpPr/>
          <p:nvPr/>
        </p:nvCxnSpPr>
        <p:spPr>
          <a:xfrm>
            <a:off x="7903696" y="2046514"/>
            <a:ext cx="0" cy="18989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33" name="Google Shape;233;p13"/>
          <p:cNvCxnSpPr/>
          <p:nvPr/>
        </p:nvCxnSpPr>
        <p:spPr>
          <a:xfrm>
            <a:off x="10068670" y="3148370"/>
            <a:ext cx="0" cy="33505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34" name="Google Shape;234;p13"/>
          <p:cNvCxnSpPr/>
          <p:nvPr/>
        </p:nvCxnSpPr>
        <p:spPr>
          <a:xfrm>
            <a:off x="12481685" y="2261998"/>
            <a:ext cx="0" cy="1221431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235" name="Google Shape;235;p13"/>
          <p:cNvCxnSpPr/>
          <p:nvPr/>
        </p:nvCxnSpPr>
        <p:spPr>
          <a:xfrm>
            <a:off x="14906984" y="1384448"/>
            <a:ext cx="0" cy="1763922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round/>
            <a:headEnd len="lg" w="lg" type="oval"/>
            <a:tailEnd len="lg" w="lg" type="oval"/>
          </a:ln>
        </p:spPr>
      </p:cxnSp>
      <p:sp>
        <p:nvSpPr>
          <p:cNvPr id="236" name="Google Shape;236;p13"/>
          <p:cNvSpPr txBox="1"/>
          <p:nvPr>
            <p:ph type="title"/>
          </p:nvPr>
        </p:nvSpPr>
        <p:spPr>
          <a:xfrm>
            <a:off x="725714" y="6321681"/>
            <a:ext cx="16822057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3"/>
          <p:cNvSpPr/>
          <p:nvPr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>
            <p:ph idx="7" type="body"/>
          </p:nvPr>
        </p:nvSpPr>
        <p:spPr>
          <a:xfrm>
            <a:off x="430238" y="7982857"/>
            <a:ext cx="17425936" cy="16691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Opinions">
  <p:cSld name="2 Opinio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4"/>
          <p:cNvGrpSpPr/>
          <p:nvPr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241" name="Google Shape;241;p14"/>
            <p:cNvSpPr/>
            <p:nvPr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3" name="Google Shape;243;p14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2255" y="707944"/>
            <a:ext cx="1923834" cy="6070878"/>
          </a:xfrm>
          <a:prstGeom prst="rect">
            <a:avLst/>
          </a:prstGeom>
          <a:noFill/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0290" y="1526595"/>
            <a:ext cx="1780558" cy="5252227"/>
          </a:xfrm>
          <a:prstGeom prst="rect">
            <a:avLst/>
          </a:prstGeom>
          <a:noFill/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</p:pic>
      <p:sp>
        <p:nvSpPr>
          <p:cNvPr id="246" name="Google Shape;246;p14"/>
          <p:cNvSpPr/>
          <p:nvPr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4"/>
          <p:cNvSpPr txBox="1"/>
          <p:nvPr>
            <p:ph type="title"/>
          </p:nvPr>
        </p:nvSpPr>
        <p:spPr>
          <a:xfrm>
            <a:off x="725714" y="6956681"/>
            <a:ext cx="16822057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4"/>
          <p:cNvSpPr/>
          <p:nvPr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651672" y="596076"/>
            <a:ext cx="6054437" cy="123272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600"/>
              <a:buNone/>
              <a:defRPr b="0" i="0" sz="6600" u="none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2" type="body"/>
          </p:nvPr>
        </p:nvSpPr>
        <p:spPr>
          <a:xfrm>
            <a:off x="457943" y="596076"/>
            <a:ext cx="5679617" cy="123272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0" i="0" sz="6600" u="none">
                <a:solidFill>
                  <a:schemeClr val="accent5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3" type="body"/>
          </p:nvPr>
        </p:nvSpPr>
        <p:spPr>
          <a:xfrm>
            <a:off x="430238" y="8532911"/>
            <a:ext cx="17425936" cy="14977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4" type="body"/>
          </p:nvPr>
        </p:nvSpPr>
        <p:spPr>
          <a:xfrm>
            <a:off x="1091352" y="2895600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14"/>
          <p:cNvSpPr/>
          <p:nvPr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1091352" y="4045528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14"/>
          <p:cNvSpPr/>
          <p:nvPr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1091352" y="5195455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14"/>
          <p:cNvSpPr/>
          <p:nvPr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4"/>
          <p:cNvSpPr txBox="1"/>
          <p:nvPr>
            <p:ph idx="7" type="body"/>
          </p:nvPr>
        </p:nvSpPr>
        <p:spPr>
          <a:xfrm>
            <a:off x="12558306" y="2898757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4"/>
          <p:cNvSpPr/>
          <p:nvPr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4"/>
          <p:cNvSpPr txBox="1"/>
          <p:nvPr>
            <p:ph idx="8" type="body"/>
          </p:nvPr>
        </p:nvSpPr>
        <p:spPr>
          <a:xfrm>
            <a:off x="12558306" y="4048685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4"/>
          <p:cNvSpPr/>
          <p:nvPr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4"/>
          <p:cNvSpPr txBox="1"/>
          <p:nvPr>
            <p:ph idx="9" type="body"/>
          </p:nvPr>
        </p:nvSpPr>
        <p:spPr>
          <a:xfrm>
            <a:off x="12558306" y="5198612"/>
            <a:ext cx="5277087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4"/>
          <p:cNvSpPr/>
          <p:nvPr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0" name="Google Shape;270;p15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6289464" y="9704242"/>
            <a:ext cx="720080" cy="58275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1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thing">
  <p:cSld name="Nothing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Text">
  <p:cSld name="Simple Text">
    <p:bg>
      <p:bgPr>
        <a:solidFill>
          <a:schemeClr val="dk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 2">
  <p:cSld name="Big Image &amp; Text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>
            <p:ph idx="2" type="pic"/>
          </p:nvPr>
        </p:nvSpPr>
        <p:spPr>
          <a:xfrm>
            <a:off x="0" y="-3175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-1" y="1016451"/>
            <a:ext cx="18286413" cy="1552575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18"/>
          <p:cNvSpPr txBox="1"/>
          <p:nvPr>
            <p:ph idx="3" type="body"/>
          </p:nvPr>
        </p:nvSpPr>
        <p:spPr>
          <a:xfrm>
            <a:off x="456406" y="1016452"/>
            <a:ext cx="1737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Ultra"/>
              <a:buNone/>
              <a:defRPr sz="9600">
                <a:solidFill>
                  <a:schemeClr val="accent3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9"/>
          <p:cNvSpPr txBox="1"/>
          <p:nvPr>
            <p:ph idx="1" type="subTitle"/>
          </p:nvPr>
        </p:nvSpPr>
        <p:spPr>
          <a:xfrm>
            <a:off x="1366342" y="7112000"/>
            <a:ext cx="15553728" cy="292804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84" name="Google Shape;284;p19"/>
          <p:cNvSpPr txBox="1"/>
          <p:nvPr>
            <p:ph idx="2" type="body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85" name="Google Shape;285;p19"/>
          <p:cNvGrpSpPr/>
          <p:nvPr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86" name="Google Shape;286;p19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Ultra"/>
              <a:buNone/>
              <a:defRPr sz="9600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idx="1" type="subTitle"/>
          </p:nvPr>
        </p:nvSpPr>
        <p:spPr>
          <a:xfrm>
            <a:off x="1366342" y="8527876"/>
            <a:ext cx="15553728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2" type="body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3" name="Google Shape;293;p20"/>
          <p:cNvGrpSpPr/>
          <p:nvPr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94" name="Google Shape;294;p20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7" name="Google Shape;297;p20"/>
          <p:cNvSpPr/>
          <p:nvPr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1">
  <p:cSld name="Section Break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3"/>
          <p:cNvSpPr/>
          <p:nvPr>
            <p:ph idx="1" type="body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"/>
          <p:cNvSpPr/>
          <p:nvPr>
            <p:ph idx="3" type="body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"/>
          <p:cNvSpPr/>
          <p:nvPr>
            <p:ph idx="4" type="body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"/>
          <p:cNvSpPr/>
          <p:nvPr>
            <p:ph idx="5" type="body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6" type="body"/>
          </p:nvPr>
        </p:nvSpPr>
        <p:spPr>
          <a:xfrm>
            <a:off x="610258" y="2263180"/>
            <a:ext cx="122413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"/>
          <p:cNvSpPr/>
          <p:nvPr>
            <p:ph idx="7" type="pic"/>
          </p:nvPr>
        </p:nvSpPr>
        <p:spPr>
          <a:xfrm>
            <a:off x="3457832" y="5143872"/>
            <a:ext cx="1152363" cy="115236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8" type="body"/>
          </p:nvPr>
        </p:nvSpPr>
        <p:spPr>
          <a:xfrm>
            <a:off x="865661" y="6439644"/>
            <a:ext cx="63367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"/>
          <p:cNvSpPr/>
          <p:nvPr>
            <p:ph idx="9" type="body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"/>
          <p:cNvSpPr/>
          <p:nvPr>
            <p:ph idx="13" type="body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Images 2">
  <p:cSld name="Square Images 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/>
          <p:nvPr>
            <p:ph idx="2" type="pic"/>
          </p:nvPr>
        </p:nvSpPr>
        <p:spPr>
          <a:xfrm>
            <a:off x="0" y="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Google Shape;303;p21"/>
          <p:cNvSpPr/>
          <p:nvPr>
            <p:ph idx="3" type="pic"/>
          </p:nvPr>
        </p:nvSpPr>
        <p:spPr>
          <a:xfrm>
            <a:off x="0" y="25731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Google Shape;304;p21"/>
          <p:cNvSpPr/>
          <p:nvPr>
            <p:ph idx="4" type="pic"/>
          </p:nvPr>
        </p:nvSpPr>
        <p:spPr>
          <a:xfrm>
            <a:off x="0" y="514350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Google Shape;305;p21"/>
          <p:cNvSpPr/>
          <p:nvPr>
            <p:ph idx="5" type="pic"/>
          </p:nvPr>
        </p:nvSpPr>
        <p:spPr>
          <a:xfrm>
            <a:off x="0" y="77166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6" name="Google Shape;306;p21"/>
          <p:cNvSpPr/>
          <p:nvPr>
            <p:ph idx="6" type="pic"/>
          </p:nvPr>
        </p:nvSpPr>
        <p:spPr>
          <a:xfrm>
            <a:off x="2614271" y="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7" name="Google Shape;307;p21"/>
          <p:cNvSpPr/>
          <p:nvPr>
            <p:ph idx="7" type="pic"/>
          </p:nvPr>
        </p:nvSpPr>
        <p:spPr>
          <a:xfrm>
            <a:off x="2614271" y="25731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8" name="Google Shape;308;p21"/>
          <p:cNvSpPr/>
          <p:nvPr>
            <p:ph idx="8" type="pic"/>
          </p:nvPr>
        </p:nvSpPr>
        <p:spPr>
          <a:xfrm>
            <a:off x="2614271" y="514350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9" name="Google Shape;309;p21"/>
          <p:cNvSpPr/>
          <p:nvPr>
            <p:ph idx="9" type="pic"/>
          </p:nvPr>
        </p:nvSpPr>
        <p:spPr>
          <a:xfrm>
            <a:off x="2614271" y="77166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" name="Google Shape;310;p21"/>
          <p:cNvSpPr/>
          <p:nvPr>
            <p:ph idx="13" type="pic"/>
          </p:nvPr>
        </p:nvSpPr>
        <p:spPr>
          <a:xfrm>
            <a:off x="5224006" y="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21"/>
          <p:cNvSpPr/>
          <p:nvPr>
            <p:ph idx="14" type="pic"/>
          </p:nvPr>
        </p:nvSpPr>
        <p:spPr>
          <a:xfrm>
            <a:off x="5224006" y="25731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1"/>
          <p:cNvSpPr/>
          <p:nvPr>
            <p:ph idx="15" type="pic"/>
          </p:nvPr>
        </p:nvSpPr>
        <p:spPr>
          <a:xfrm>
            <a:off x="5224006" y="51435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3" name="Google Shape;313;p21"/>
          <p:cNvSpPr/>
          <p:nvPr>
            <p:ph idx="16" type="pic"/>
          </p:nvPr>
        </p:nvSpPr>
        <p:spPr>
          <a:xfrm>
            <a:off x="5224006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21"/>
          <p:cNvSpPr/>
          <p:nvPr>
            <p:ph idx="17" type="pic"/>
          </p:nvPr>
        </p:nvSpPr>
        <p:spPr>
          <a:xfrm>
            <a:off x="7833741" y="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5" name="Google Shape;315;p21"/>
          <p:cNvSpPr/>
          <p:nvPr>
            <p:ph idx="18" type="pic"/>
          </p:nvPr>
        </p:nvSpPr>
        <p:spPr>
          <a:xfrm>
            <a:off x="7833741" y="2573100"/>
            <a:ext cx="2617200" cy="25704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6" name="Google Shape;316;p21"/>
          <p:cNvSpPr/>
          <p:nvPr>
            <p:ph idx="19" type="pic"/>
          </p:nvPr>
        </p:nvSpPr>
        <p:spPr>
          <a:xfrm>
            <a:off x="7833741" y="514350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7" name="Google Shape;317;p21"/>
          <p:cNvSpPr/>
          <p:nvPr>
            <p:ph idx="20" type="pic"/>
          </p:nvPr>
        </p:nvSpPr>
        <p:spPr>
          <a:xfrm>
            <a:off x="7833741" y="77166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8" name="Google Shape;318;p21"/>
          <p:cNvSpPr/>
          <p:nvPr>
            <p:ph idx="21" type="pic"/>
          </p:nvPr>
        </p:nvSpPr>
        <p:spPr>
          <a:xfrm>
            <a:off x="10443476" y="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9" name="Google Shape;319;p21"/>
          <p:cNvSpPr/>
          <p:nvPr>
            <p:ph idx="22" type="pic"/>
          </p:nvPr>
        </p:nvSpPr>
        <p:spPr>
          <a:xfrm>
            <a:off x="10443476" y="25731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0" name="Google Shape;320;p21"/>
          <p:cNvSpPr/>
          <p:nvPr>
            <p:ph idx="23" type="pic"/>
          </p:nvPr>
        </p:nvSpPr>
        <p:spPr>
          <a:xfrm>
            <a:off x="10443476" y="514350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1" name="Google Shape;321;p21"/>
          <p:cNvSpPr/>
          <p:nvPr>
            <p:ph idx="24" type="pic"/>
          </p:nvPr>
        </p:nvSpPr>
        <p:spPr>
          <a:xfrm>
            <a:off x="10443476" y="77166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Google Shape;322;p21"/>
          <p:cNvSpPr/>
          <p:nvPr>
            <p:ph idx="25" type="pic"/>
          </p:nvPr>
        </p:nvSpPr>
        <p:spPr>
          <a:xfrm>
            <a:off x="13053211" y="0"/>
            <a:ext cx="2617200" cy="257040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Google Shape;323;p21"/>
          <p:cNvSpPr/>
          <p:nvPr>
            <p:ph idx="26" type="pic"/>
          </p:nvPr>
        </p:nvSpPr>
        <p:spPr>
          <a:xfrm>
            <a:off x="13053211" y="257310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4" name="Google Shape;324;p21"/>
          <p:cNvSpPr/>
          <p:nvPr>
            <p:ph idx="27" type="pic"/>
          </p:nvPr>
        </p:nvSpPr>
        <p:spPr>
          <a:xfrm>
            <a:off x="13053211" y="51435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5" name="Google Shape;325;p21"/>
          <p:cNvSpPr/>
          <p:nvPr>
            <p:ph idx="28" type="pic"/>
          </p:nvPr>
        </p:nvSpPr>
        <p:spPr>
          <a:xfrm>
            <a:off x="13053211" y="7716600"/>
            <a:ext cx="2617200" cy="25704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6" name="Google Shape;326;p21"/>
          <p:cNvSpPr/>
          <p:nvPr>
            <p:ph idx="29" type="pic"/>
          </p:nvPr>
        </p:nvSpPr>
        <p:spPr>
          <a:xfrm>
            <a:off x="15662948" y="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7" name="Google Shape;327;p21"/>
          <p:cNvSpPr/>
          <p:nvPr>
            <p:ph idx="30" type="pic"/>
          </p:nvPr>
        </p:nvSpPr>
        <p:spPr>
          <a:xfrm>
            <a:off x="15662948" y="2573100"/>
            <a:ext cx="2617200" cy="25704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8" name="Google Shape;328;p21"/>
          <p:cNvSpPr/>
          <p:nvPr>
            <p:ph idx="31" type="pic"/>
          </p:nvPr>
        </p:nvSpPr>
        <p:spPr>
          <a:xfrm>
            <a:off x="15662948" y="514350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9" name="Google Shape;329;p21"/>
          <p:cNvSpPr/>
          <p:nvPr>
            <p:ph idx="32" type="pic"/>
          </p:nvPr>
        </p:nvSpPr>
        <p:spPr>
          <a:xfrm>
            <a:off x="15662948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 Image ">
  <p:cSld name="Fullscreen Image 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/>
          <p:nvPr>
            <p:ph idx="2" type="pic"/>
          </p:nvPr>
        </p:nvSpPr>
        <p:spPr>
          <a:xfrm>
            <a:off x="0" y="-3175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 1">
  <p:cSld name="Big Image &amp; Text 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>
            <p:ph idx="2" type="pic"/>
          </p:nvPr>
        </p:nvSpPr>
        <p:spPr>
          <a:xfrm>
            <a:off x="0" y="-3175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4" name="Google Shape;334;p23"/>
          <p:cNvSpPr txBox="1"/>
          <p:nvPr>
            <p:ph type="title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dk2">
              <a:alpha val="49411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456406" y="6894738"/>
            <a:ext cx="1737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">
  <p:cSld name="Blac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5 Items">
  <p:cSld name="Table of Contents - 5 Item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6"/>
          <p:cNvSpPr txBox="1"/>
          <p:nvPr>
            <p:ph type="title"/>
          </p:nvPr>
        </p:nvSpPr>
        <p:spPr>
          <a:xfrm>
            <a:off x="835306" y="1173479"/>
            <a:ext cx="6723724" cy="82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6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6"/>
          <p:cNvSpPr/>
          <p:nvPr/>
        </p:nvSpPr>
        <p:spPr>
          <a:xfrm>
            <a:off x="8135094" y="219093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9000327" y="1938601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26"/>
          <p:cNvSpPr txBox="1"/>
          <p:nvPr>
            <p:ph idx="2" type="body"/>
          </p:nvPr>
        </p:nvSpPr>
        <p:spPr>
          <a:xfrm>
            <a:off x="9000327" y="2658681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3" type="body"/>
          </p:nvPr>
        </p:nvSpPr>
        <p:spPr>
          <a:xfrm>
            <a:off x="9000327" y="3301229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26"/>
          <p:cNvSpPr txBox="1"/>
          <p:nvPr>
            <p:ph idx="4" type="body"/>
          </p:nvPr>
        </p:nvSpPr>
        <p:spPr>
          <a:xfrm>
            <a:off x="9000327" y="4021309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idx="5" type="body"/>
          </p:nvPr>
        </p:nvSpPr>
        <p:spPr>
          <a:xfrm>
            <a:off x="9000327" y="4663857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26"/>
          <p:cNvSpPr txBox="1"/>
          <p:nvPr>
            <p:ph idx="6" type="body"/>
          </p:nvPr>
        </p:nvSpPr>
        <p:spPr>
          <a:xfrm>
            <a:off x="9000327" y="5383937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26"/>
          <p:cNvSpPr txBox="1"/>
          <p:nvPr>
            <p:ph idx="7" type="body"/>
          </p:nvPr>
        </p:nvSpPr>
        <p:spPr>
          <a:xfrm>
            <a:off x="9000327" y="6026485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26"/>
          <p:cNvSpPr txBox="1"/>
          <p:nvPr>
            <p:ph idx="8" type="body"/>
          </p:nvPr>
        </p:nvSpPr>
        <p:spPr>
          <a:xfrm>
            <a:off x="9000327" y="6746565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26"/>
          <p:cNvSpPr txBox="1"/>
          <p:nvPr>
            <p:ph idx="9" type="body"/>
          </p:nvPr>
        </p:nvSpPr>
        <p:spPr>
          <a:xfrm>
            <a:off x="9000327" y="7389113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26"/>
          <p:cNvSpPr txBox="1"/>
          <p:nvPr>
            <p:ph idx="13" type="body"/>
          </p:nvPr>
        </p:nvSpPr>
        <p:spPr>
          <a:xfrm>
            <a:off x="9000327" y="8109193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26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4 Items">
  <p:cSld name="Big Image &amp; 4 Items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/>
          <p:nvPr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27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7"/>
          <p:cNvSpPr/>
          <p:nvPr>
            <p:ph idx="2" type="pic"/>
          </p:nvPr>
        </p:nvSpPr>
        <p:spPr>
          <a:xfrm>
            <a:off x="-1" y="0"/>
            <a:ext cx="8999191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9503246" y="1543100"/>
            <a:ext cx="7918951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27"/>
          <p:cNvSpPr/>
          <p:nvPr/>
        </p:nvSpPr>
        <p:spPr>
          <a:xfrm>
            <a:off x="9575254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7"/>
          <p:cNvSpPr txBox="1"/>
          <p:nvPr>
            <p:ph idx="3" type="body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7"/>
          <p:cNvSpPr/>
          <p:nvPr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7"/>
          <p:cNvSpPr txBox="1"/>
          <p:nvPr>
            <p:ph idx="4" type="body"/>
          </p:nvPr>
        </p:nvSpPr>
        <p:spPr>
          <a:xfrm>
            <a:off x="8711158" y="2291316"/>
            <a:ext cx="6480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7"/>
          <p:cNvSpPr txBox="1"/>
          <p:nvPr>
            <p:ph idx="5" type="body"/>
          </p:nvPr>
        </p:nvSpPr>
        <p:spPr>
          <a:xfrm>
            <a:off x="9684870" y="2407196"/>
            <a:ext cx="773732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27"/>
          <p:cNvSpPr txBox="1"/>
          <p:nvPr>
            <p:ph idx="6" type="body"/>
          </p:nvPr>
        </p:nvSpPr>
        <p:spPr>
          <a:xfrm>
            <a:off x="9719269" y="3199284"/>
            <a:ext cx="7702927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27"/>
          <p:cNvSpPr/>
          <p:nvPr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27"/>
          <p:cNvSpPr txBox="1"/>
          <p:nvPr>
            <p:ph idx="7" type="body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27"/>
          <p:cNvSpPr/>
          <p:nvPr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7"/>
          <p:cNvSpPr txBox="1"/>
          <p:nvPr>
            <p:ph idx="8" type="body"/>
          </p:nvPr>
        </p:nvSpPr>
        <p:spPr>
          <a:xfrm>
            <a:off x="8699020" y="4026703"/>
            <a:ext cx="6480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27"/>
          <p:cNvSpPr txBox="1"/>
          <p:nvPr>
            <p:ph idx="9" type="body"/>
          </p:nvPr>
        </p:nvSpPr>
        <p:spPr>
          <a:xfrm>
            <a:off x="9672732" y="4142583"/>
            <a:ext cx="773732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27"/>
          <p:cNvSpPr txBox="1"/>
          <p:nvPr>
            <p:ph idx="13" type="body"/>
          </p:nvPr>
        </p:nvSpPr>
        <p:spPr>
          <a:xfrm>
            <a:off x="9707131" y="4934671"/>
            <a:ext cx="7702927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27"/>
          <p:cNvSpPr/>
          <p:nvPr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7"/>
          <p:cNvSpPr txBox="1"/>
          <p:nvPr>
            <p:ph idx="14" type="body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27"/>
          <p:cNvSpPr/>
          <p:nvPr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7"/>
          <p:cNvSpPr txBox="1"/>
          <p:nvPr>
            <p:ph idx="15" type="body"/>
          </p:nvPr>
        </p:nvSpPr>
        <p:spPr>
          <a:xfrm>
            <a:off x="8711158" y="5668497"/>
            <a:ext cx="6480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27"/>
          <p:cNvSpPr txBox="1"/>
          <p:nvPr>
            <p:ph idx="16" type="body"/>
          </p:nvPr>
        </p:nvSpPr>
        <p:spPr>
          <a:xfrm>
            <a:off x="9684870" y="5784377"/>
            <a:ext cx="773732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27"/>
          <p:cNvSpPr txBox="1"/>
          <p:nvPr>
            <p:ph idx="17" type="body"/>
          </p:nvPr>
        </p:nvSpPr>
        <p:spPr>
          <a:xfrm>
            <a:off x="9719269" y="6576465"/>
            <a:ext cx="7702927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27"/>
          <p:cNvSpPr/>
          <p:nvPr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7"/>
          <p:cNvSpPr txBox="1"/>
          <p:nvPr>
            <p:ph idx="18" type="body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27"/>
          <p:cNvSpPr/>
          <p:nvPr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7"/>
          <p:cNvSpPr txBox="1"/>
          <p:nvPr>
            <p:ph idx="19" type="body"/>
          </p:nvPr>
        </p:nvSpPr>
        <p:spPr>
          <a:xfrm>
            <a:off x="8705476" y="7403884"/>
            <a:ext cx="6480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27"/>
          <p:cNvSpPr txBox="1"/>
          <p:nvPr>
            <p:ph idx="20" type="body"/>
          </p:nvPr>
        </p:nvSpPr>
        <p:spPr>
          <a:xfrm>
            <a:off x="9679188" y="7519764"/>
            <a:ext cx="773732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idx="21" type="body"/>
          </p:nvPr>
        </p:nvSpPr>
        <p:spPr>
          <a:xfrm>
            <a:off x="9713587" y="8311852"/>
            <a:ext cx="7702927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27"/>
          <p:cNvSpPr/>
          <p:nvPr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7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2">
  <p:cSld name="Mobile 2">
    <p:bg>
      <p:bgPr>
        <a:solidFill>
          <a:schemeClr val="dk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/>
          <p:nvPr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28"/>
          <p:cNvSpPr/>
          <p:nvPr/>
        </p:nvSpPr>
        <p:spPr>
          <a:xfrm rot="2700000">
            <a:off x="677416" y="6669596"/>
            <a:ext cx="8096797" cy="5313838"/>
          </a:xfrm>
          <a:custGeom>
            <a:rect b="b" l="l" r="r" t="t"/>
            <a:pathLst>
              <a:path extrusionOk="0" h="8431181" w="1284675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rgbClr val="43611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8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8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2" name="Google Shape;4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0795" y="1327349"/>
            <a:ext cx="5884221" cy="836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937" y="4401204"/>
            <a:ext cx="2611063" cy="533498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8"/>
          <p:cNvSpPr/>
          <p:nvPr>
            <p:ph idx="2" type="pic"/>
          </p:nvPr>
        </p:nvSpPr>
        <p:spPr>
          <a:xfrm>
            <a:off x="3940519" y="2115503"/>
            <a:ext cx="5089181" cy="67617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Google Shape;405;p28"/>
          <p:cNvSpPr/>
          <p:nvPr>
            <p:ph idx="3" type="pic"/>
          </p:nvPr>
        </p:nvSpPr>
        <p:spPr>
          <a:xfrm>
            <a:off x="1379954" y="5114472"/>
            <a:ext cx="2179345" cy="393046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6" name="Google Shape;406;p28"/>
          <p:cNvSpPr/>
          <p:nvPr/>
        </p:nvSpPr>
        <p:spPr>
          <a:xfrm rot="2700000">
            <a:off x="4379955" y="4588006"/>
            <a:ext cx="12380312" cy="9026445"/>
          </a:xfrm>
          <a:custGeom>
            <a:rect b="b" l="l" r="r" t="t"/>
            <a:pathLst>
              <a:path extrusionOk="0" h="9026445" w="12380312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rgbClr val="43611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8"/>
          <p:cNvSpPr/>
          <p:nvPr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9782631" y="5497339"/>
            <a:ext cx="7794169" cy="30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bg>
      <p:bgPr>
        <a:solidFill>
          <a:schemeClr val="dk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2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29"/>
          <p:cNvSpPr/>
          <p:nvPr>
            <p:ph idx="2" type="pic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rgbClr val="FFECC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0" name="Google Shape;420;p29"/>
          <p:cNvSpPr txBox="1"/>
          <p:nvPr>
            <p:ph type="title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ltra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9"/>
          <p:cNvSpPr/>
          <p:nvPr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9"/>
          <p:cNvSpPr/>
          <p:nvPr>
            <p:ph idx="3" type="pic"/>
          </p:nvPr>
        </p:nvSpPr>
        <p:spPr>
          <a:xfrm>
            <a:off x="9458009" y="4522001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10464800" y="4206405"/>
            <a:ext cx="7416799" cy="1183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29"/>
          <p:cNvSpPr/>
          <p:nvPr>
            <p:ph idx="4" type="pic"/>
          </p:nvPr>
        </p:nvSpPr>
        <p:spPr>
          <a:xfrm>
            <a:off x="9458009" y="6408859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5" name="Google Shape;425;p29"/>
          <p:cNvSpPr txBox="1"/>
          <p:nvPr>
            <p:ph idx="5" type="body"/>
          </p:nvPr>
        </p:nvSpPr>
        <p:spPr>
          <a:xfrm>
            <a:off x="10022115" y="6398063"/>
            <a:ext cx="3505200" cy="590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29"/>
          <p:cNvSpPr/>
          <p:nvPr>
            <p:ph idx="6" type="pic"/>
          </p:nvPr>
        </p:nvSpPr>
        <p:spPr>
          <a:xfrm>
            <a:off x="13776009" y="6408859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7" type="body"/>
          </p:nvPr>
        </p:nvSpPr>
        <p:spPr>
          <a:xfrm>
            <a:off x="14340116" y="6398063"/>
            <a:ext cx="3505200" cy="590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29"/>
          <p:cNvSpPr/>
          <p:nvPr>
            <p:ph idx="8" type="pic"/>
          </p:nvPr>
        </p:nvSpPr>
        <p:spPr>
          <a:xfrm>
            <a:off x="9458009" y="7272459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9" type="body"/>
          </p:nvPr>
        </p:nvSpPr>
        <p:spPr>
          <a:xfrm>
            <a:off x="10022115" y="7261663"/>
            <a:ext cx="3505200" cy="590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29"/>
          <p:cNvSpPr/>
          <p:nvPr>
            <p:ph idx="13" type="pic"/>
          </p:nvPr>
        </p:nvSpPr>
        <p:spPr>
          <a:xfrm>
            <a:off x="13776009" y="7272459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14" type="body"/>
          </p:nvPr>
        </p:nvSpPr>
        <p:spPr>
          <a:xfrm>
            <a:off x="14340116" y="7261663"/>
            <a:ext cx="3505200" cy="590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29"/>
          <p:cNvSpPr/>
          <p:nvPr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2">
  <p:cSld name="Profile 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/>
          <p:nvPr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56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0"/>
          <p:cNvSpPr txBox="1"/>
          <p:nvPr>
            <p:ph type="title"/>
          </p:nvPr>
        </p:nvSpPr>
        <p:spPr>
          <a:xfrm>
            <a:off x="8351118" y="2695227"/>
            <a:ext cx="9577064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0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0"/>
          <p:cNvSpPr/>
          <p:nvPr>
            <p:ph idx="2" type="pic"/>
          </p:nvPr>
        </p:nvSpPr>
        <p:spPr>
          <a:xfrm>
            <a:off x="862286" y="0"/>
            <a:ext cx="72606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0"/>
          <p:cNvSpPr/>
          <p:nvPr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30"/>
          <p:cNvSpPr txBox="1"/>
          <p:nvPr>
            <p:ph idx="1" type="body"/>
          </p:nvPr>
        </p:nvSpPr>
        <p:spPr>
          <a:xfrm>
            <a:off x="8351118" y="4134028"/>
            <a:ext cx="9577064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i="1" sz="32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30"/>
          <p:cNvSpPr txBox="1"/>
          <p:nvPr>
            <p:ph idx="3" type="body"/>
          </p:nvPr>
        </p:nvSpPr>
        <p:spPr>
          <a:xfrm>
            <a:off x="8351118" y="5359524"/>
            <a:ext cx="9577064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30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word 1">
  <p:cSld name="Keyword 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>
            <p:ph type="title"/>
          </p:nvPr>
        </p:nvSpPr>
        <p:spPr>
          <a:xfrm>
            <a:off x="1143471" y="3055269"/>
            <a:ext cx="6140652" cy="1748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Ultra"/>
              <a:buNone/>
              <a:defRPr sz="8000"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1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1"/>
          <p:cNvSpPr/>
          <p:nvPr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31"/>
          <p:cNvSpPr txBox="1"/>
          <p:nvPr>
            <p:ph idx="1" type="body"/>
          </p:nvPr>
        </p:nvSpPr>
        <p:spPr>
          <a:xfrm>
            <a:off x="9156331" y="4293198"/>
            <a:ext cx="7763739" cy="30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31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1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and Animated Texts">
  <p:cSld name="Big Image and Animated Tex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>
            <p:ph idx="2" type="pic"/>
          </p:nvPr>
        </p:nvSpPr>
        <p:spPr>
          <a:xfrm>
            <a:off x="2095500" y="0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4"/>
          <p:cNvSpPr/>
          <p:nvPr>
            <p:ph idx="1" type="body"/>
          </p:nvPr>
        </p:nvSpPr>
        <p:spPr>
          <a:xfrm flipH="1">
            <a:off x="1609269" y="0"/>
            <a:ext cx="8606971" cy="10287000"/>
          </a:xfrm>
          <a:prstGeom prst="parallelogram">
            <a:avLst>
              <a:gd fmla="val 41863" name="adj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"/>
          <p:cNvSpPr/>
          <p:nvPr>
            <p:ph idx="3" type="body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fmla="val 41863" name="adj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"/>
          <p:cNvSpPr/>
          <p:nvPr>
            <p:ph idx="4" type="body"/>
          </p:nvPr>
        </p:nvSpPr>
        <p:spPr>
          <a:xfrm flipH="1">
            <a:off x="-4691290" y="0"/>
            <a:ext cx="13914662" cy="10287000"/>
          </a:xfrm>
          <a:prstGeom prst="parallelogram">
            <a:avLst>
              <a:gd fmla="val 3502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"/>
          <p:cNvSpPr/>
          <p:nvPr>
            <p:ph idx="5" type="body"/>
          </p:nvPr>
        </p:nvSpPr>
        <p:spPr>
          <a:xfrm flipH="1">
            <a:off x="12963525" y="0"/>
            <a:ext cx="13914662" cy="10287000"/>
          </a:xfrm>
          <a:prstGeom prst="parallelogram">
            <a:avLst>
              <a:gd fmla="val 3502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"/>
          <p:cNvSpPr/>
          <p:nvPr>
            <p:ph idx="6" type="body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fmla="val 67559" name="adj"/>
            </a:avLst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"/>
          <p:cNvSpPr/>
          <p:nvPr>
            <p:ph idx="7" type="body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fmla="val 77247" name="adj"/>
            </a:avLst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8" type="body"/>
          </p:nvPr>
        </p:nvSpPr>
        <p:spPr>
          <a:xfrm>
            <a:off x="567171" y="7667281"/>
            <a:ext cx="7227000" cy="20863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9" type="body"/>
          </p:nvPr>
        </p:nvSpPr>
        <p:spPr>
          <a:xfrm rot="4250327">
            <a:off x="10978043" y="3220775"/>
            <a:ext cx="10698970" cy="401955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0"/>
              <a:buNone/>
              <a:defRPr b="0" i="0" sz="17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3" type="body"/>
          </p:nvPr>
        </p:nvSpPr>
        <p:spPr>
          <a:xfrm>
            <a:off x="661514" y="7485852"/>
            <a:ext cx="3240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ユーザー設定レイアウト">
  <p:cSld name="ユーザー設定レイアウト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/>
          <p:nvPr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32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2"/>
          <p:cNvSpPr/>
          <p:nvPr>
            <p:ph idx="2" type="pic"/>
          </p:nvPr>
        </p:nvSpPr>
        <p:spPr>
          <a:xfrm>
            <a:off x="0" y="0"/>
            <a:ext cx="1828641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7" name="Google Shape;457;p32"/>
          <p:cNvSpPr/>
          <p:nvPr>
            <p:ph idx="1" type="body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32"/>
          <p:cNvSpPr/>
          <p:nvPr>
            <p:ph idx="3" type="body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32"/>
          <p:cNvSpPr/>
          <p:nvPr>
            <p:ph idx="4" type="body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32"/>
          <p:cNvSpPr/>
          <p:nvPr>
            <p:ph idx="5" type="pic"/>
          </p:nvPr>
        </p:nvSpPr>
        <p:spPr>
          <a:xfrm>
            <a:off x="3384234" y="4711452"/>
            <a:ext cx="864096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1" name="Google Shape;461;p32"/>
          <p:cNvSpPr/>
          <p:nvPr>
            <p:ph idx="6" type="pic"/>
          </p:nvPr>
        </p:nvSpPr>
        <p:spPr>
          <a:xfrm>
            <a:off x="14041419" y="4711452"/>
            <a:ext cx="864096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2" name="Google Shape;462;p32"/>
          <p:cNvSpPr/>
          <p:nvPr>
            <p:ph idx="7" type="pic"/>
          </p:nvPr>
        </p:nvSpPr>
        <p:spPr>
          <a:xfrm>
            <a:off x="8703290" y="4711452"/>
            <a:ext cx="864096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Google Shape;463;p32"/>
          <p:cNvSpPr txBox="1"/>
          <p:nvPr>
            <p:ph idx="8" type="body"/>
          </p:nvPr>
        </p:nvSpPr>
        <p:spPr>
          <a:xfrm>
            <a:off x="1728051" y="6439644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32"/>
          <p:cNvSpPr txBox="1"/>
          <p:nvPr>
            <p:ph idx="9" type="body"/>
          </p:nvPr>
        </p:nvSpPr>
        <p:spPr>
          <a:xfrm>
            <a:off x="7051843" y="6439644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32"/>
          <p:cNvSpPr txBox="1"/>
          <p:nvPr>
            <p:ph idx="13" type="body"/>
          </p:nvPr>
        </p:nvSpPr>
        <p:spPr>
          <a:xfrm>
            <a:off x="12394706" y="6437299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32"/>
          <p:cNvSpPr txBox="1"/>
          <p:nvPr>
            <p:ph idx="14" type="body"/>
          </p:nvPr>
        </p:nvSpPr>
        <p:spPr>
          <a:xfrm>
            <a:off x="1510358" y="7318997"/>
            <a:ext cx="4752528" cy="178728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32"/>
          <p:cNvSpPr txBox="1"/>
          <p:nvPr>
            <p:ph idx="15" type="body"/>
          </p:nvPr>
        </p:nvSpPr>
        <p:spPr>
          <a:xfrm>
            <a:off x="6763905" y="7318997"/>
            <a:ext cx="4752528" cy="178728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32"/>
          <p:cNvSpPr txBox="1"/>
          <p:nvPr>
            <p:ph idx="16" type="body"/>
          </p:nvPr>
        </p:nvSpPr>
        <p:spPr>
          <a:xfrm>
            <a:off x="12167542" y="7316652"/>
            <a:ext cx="4752528" cy="178728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32"/>
          <p:cNvSpPr/>
          <p:nvPr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32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ofile 4">
  <p:cSld name="rofile 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/>
          <p:nvPr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33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3"/>
          <p:cNvSpPr/>
          <p:nvPr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33"/>
          <p:cNvSpPr txBox="1"/>
          <p:nvPr>
            <p:ph type="title"/>
          </p:nvPr>
        </p:nvSpPr>
        <p:spPr>
          <a:xfrm>
            <a:off x="4329563" y="6222956"/>
            <a:ext cx="95770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33"/>
          <p:cNvSpPr/>
          <p:nvPr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33"/>
          <p:cNvSpPr txBox="1"/>
          <p:nvPr>
            <p:ph idx="1" type="body"/>
          </p:nvPr>
        </p:nvSpPr>
        <p:spPr>
          <a:xfrm>
            <a:off x="4354674" y="6943700"/>
            <a:ext cx="95770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81A9"/>
              </a:buClr>
              <a:buSzPts val="2400"/>
              <a:buNone/>
              <a:defRPr i="1" sz="2400">
                <a:solidFill>
                  <a:srgbClr val="0081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33"/>
          <p:cNvSpPr/>
          <p:nvPr>
            <p:ph idx="2" type="pic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4" name="Google Shape;484;p33"/>
          <p:cNvSpPr txBox="1"/>
          <p:nvPr>
            <p:ph idx="3" type="body"/>
          </p:nvPr>
        </p:nvSpPr>
        <p:spPr>
          <a:xfrm>
            <a:off x="2899794" y="7879804"/>
            <a:ext cx="12486825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" name="Google Shape;485;p33"/>
          <p:cNvSpPr/>
          <p:nvPr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13315216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33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irplane">
  <p:cSld name="Airplane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/>
          <p:nvPr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2" name="Google Shape;49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5310" y="382380"/>
            <a:ext cx="11291454" cy="94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4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4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34"/>
          <p:cNvSpPr txBox="1"/>
          <p:nvPr>
            <p:ph type="title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4"/>
          <p:cNvSpPr txBox="1"/>
          <p:nvPr>
            <p:ph idx="1" type="body"/>
          </p:nvPr>
        </p:nvSpPr>
        <p:spPr>
          <a:xfrm>
            <a:off x="623455" y="2665868"/>
            <a:ext cx="5702453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34"/>
          <p:cNvSpPr txBox="1"/>
          <p:nvPr>
            <p:ph idx="2" type="body"/>
          </p:nvPr>
        </p:nvSpPr>
        <p:spPr>
          <a:xfrm>
            <a:off x="623456" y="3412235"/>
            <a:ext cx="5708072" cy="139529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34"/>
          <p:cNvSpPr txBox="1"/>
          <p:nvPr>
            <p:ph idx="3" type="body"/>
          </p:nvPr>
        </p:nvSpPr>
        <p:spPr>
          <a:xfrm>
            <a:off x="526473" y="5866268"/>
            <a:ext cx="358832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34"/>
          <p:cNvSpPr txBox="1"/>
          <p:nvPr>
            <p:ph idx="4" type="body"/>
          </p:nvPr>
        </p:nvSpPr>
        <p:spPr>
          <a:xfrm>
            <a:off x="526474" y="6612635"/>
            <a:ext cx="3591863" cy="23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34"/>
          <p:cNvSpPr txBox="1"/>
          <p:nvPr>
            <p:ph idx="5" type="body"/>
          </p:nvPr>
        </p:nvSpPr>
        <p:spPr>
          <a:xfrm>
            <a:off x="13119272" y="5092969"/>
            <a:ext cx="4705908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34"/>
          <p:cNvSpPr txBox="1"/>
          <p:nvPr>
            <p:ph idx="6" type="body"/>
          </p:nvPr>
        </p:nvSpPr>
        <p:spPr>
          <a:xfrm>
            <a:off x="13120255" y="5839336"/>
            <a:ext cx="4710545" cy="30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34"/>
          <p:cNvSpPr txBox="1"/>
          <p:nvPr>
            <p:ph idx="7" type="body"/>
          </p:nvPr>
        </p:nvSpPr>
        <p:spPr>
          <a:xfrm>
            <a:off x="6359236" y="7889043"/>
            <a:ext cx="3394363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34"/>
          <p:cNvSpPr txBox="1"/>
          <p:nvPr>
            <p:ph idx="8" type="body"/>
          </p:nvPr>
        </p:nvSpPr>
        <p:spPr>
          <a:xfrm>
            <a:off x="5223164" y="8635410"/>
            <a:ext cx="4536471" cy="139529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4" name="Google Shape;504;p34"/>
          <p:cNvCxnSpPr/>
          <p:nvPr/>
        </p:nvCxnSpPr>
        <p:spPr>
          <a:xfrm flipH="1" rot="10800000">
            <a:off x="6359237" y="2917371"/>
            <a:ext cx="1523999" cy="130629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505" name="Google Shape;505;p34"/>
          <p:cNvCxnSpPr/>
          <p:nvPr/>
        </p:nvCxnSpPr>
        <p:spPr>
          <a:xfrm rot="10800000">
            <a:off x="4142509" y="6276109"/>
            <a:ext cx="1282814" cy="290946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506" name="Google Shape;506;p34"/>
          <p:cNvCxnSpPr>
            <a:endCxn id="502" idx="3"/>
          </p:cNvCxnSpPr>
          <p:nvPr/>
        </p:nvCxnSpPr>
        <p:spPr>
          <a:xfrm flipH="1">
            <a:off x="9753599" y="8007883"/>
            <a:ext cx="775800" cy="24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lg" w="lg" type="oval"/>
            <a:tailEnd len="lg" w="lg" type="oval"/>
          </a:ln>
        </p:spPr>
      </p:cxnSp>
      <p:cxnSp>
        <p:nvCxnSpPr>
          <p:cNvPr id="507" name="Google Shape;507;p34"/>
          <p:cNvCxnSpPr>
            <a:stCxn id="500" idx="1"/>
          </p:cNvCxnSpPr>
          <p:nvPr/>
        </p:nvCxnSpPr>
        <p:spPr>
          <a:xfrm rot="10800000">
            <a:off x="10068572" y="5278709"/>
            <a:ext cx="3050700" cy="174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lg" w="lg" type="oval"/>
            <a:tailEnd len="lg" w="lg" type="oval"/>
          </a:ln>
        </p:spPr>
      </p:cxnSp>
      <p:sp>
        <p:nvSpPr>
          <p:cNvPr id="508" name="Google Shape;508;p34"/>
          <p:cNvSpPr/>
          <p:nvPr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34"/>
          <p:cNvSpPr txBox="1"/>
          <p:nvPr>
            <p:ph idx="9" type="body"/>
          </p:nvPr>
        </p:nvSpPr>
        <p:spPr>
          <a:xfrm>
            <a:off x="8533624" y="1543100"/>
            <a:ext cx="960199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i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p34"/>
          <p:cNvSpPr/>
          <p:nvPr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13251123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Description">
  <p:cSld name="Big text &amp; Descriptio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35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35"/>
          <p:cNvSpPr/>
          <p:nvPr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35"/>
          <p:cNvSpPr txBox="1"/>
          <p:nvPr>
            <p:ph type="title"/>
          </p:nvPr>
        </p:nvSpPr>
        <p:spPr>
          <a:xfrm>
            <a:off x="610767" y="1173479"/>
            <a:ext cx="7920880" cy="82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Ultra"/>
              <a:buNone/>
              <a:defRPr sz="72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35"/>
          <p:cNvSpPr txBox="1"/>
          <p:nvPr>
            <p:ph idx="1" type="body"/>
          </p:nvPr>
        </p:nvSpPr>
        <p:spPr>
          <a:xfrm>
            <a:off x="9593943" y="2486299"/>
            <a:ext cx="7996244" cy="5314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&amp; Descriptions">
  <p:cSld name="2 Images &amp; Description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36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0" y="417975"/>
            <a:ext cx="18271656" cy="243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36"/>
          <p:cNvSpPr/>
          <p:nvPr>
            <p:ph idx="2" type="pic"/>
          </p:nvPr>
        </p:nvSpPr>
        <p:spPr>
          <a:xfrm>
            <a:off x="9143206" y="3291830"/>
            <a:ext cx="9139924" cy="329183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8" name="Google Shape;528;p36"/>
          <p:cNvSpPr/>
          <p:nvPr>
            <p:ph idx="3" type="pic"/>
          </p:nvPr>
        </p:nvSpPr>
        <p:spPr>
          <a:xfrm>
            <a:off x="1" y="0"/>
            <a:ext cx="9139924" cy="329183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Google Shape;529;p36"/>
          <p:cNvSpPr txBox="1"/>
          <p:nvPr>
            <p:ph idx="1" type="body"/>
          </p:nvPr>
        </p:nvSpPr>
        <p:spPr>
          <a:xfrm>
            <a:off x="9150226" y="1258434"/>
            <a:ext cx="8498925" cy="131520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p36"/>
          <p:cNvSpPr txBox="1"/>
          <p:nvPr>
            <p:ph idx="4" type="body"/>
          </p:nvPr>
        </p:nvSpPr>
        <p:spPr>
          <a:xfrm>
            <a:off x="9150226" y="679004"/>
            <a:ext cx="8498925" cy="77320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36"/>
          <p:cNvSpPr txBox="1"/>
          <p:nvPr>
            <p:ph idx="5" type="body"/>
          </p:nvPr>
        </p:nvSpPr>
        <p:spPr>
          <a:xfrm>
            <a:off x="599276" y="4594439"/>
            <a:ext cx="8498925" cy="12691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36"/>
          <p:cNvSpPr txBox="1"/>
          <p:nvPr>
            <p:ph idx="6" type="body"/>
          </p:nvPr>
        </p:nvSpPr>
        <p:spPr>
          <a:xfrm>
            <a:off x="599276" y="4015009"/>
            <a:ext cx="8498925" cy="77320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3" name="Google Shape;533;p36"/>
          <p:cNvSpPr txBox="1"/>
          <p:nvPr>
            <p:ph type="title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6"/>
          <p:cNvSpPr txBox="1"/>
          <p:nvPr>
            <p:ph idx="7" type="body"/>
          </p:nvPr>
        </p:nvSpPr>
        <p:spPr>
          <a:xfrm>
            <a:off x="430238" y="8095828"/>
            <a:ext cx="17425936" cy="1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i="0" sz="20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5" name="Google Shape;535;p36"/>
          <p:cNvSpPr/>
          <p:nvPr/>
        </p:nvSpPr>
        <p:spPr>
          <a:xfrm>
            <a:off x="7559029" y="7951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">
  <p:cSld name="Big Image &amp; Text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/>
          <p:nvPr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37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37"/>
          <p:cNvSpPr/>
          <p:nvPr>
            <p:ph idx="2" type="pic"/>
          </p:nvPr>
        </p:nvSpPr>
        <p:spPr>
          <a:xfrm>
            <a:off x="-1" y="0"/>
            <a:ext cx="8999191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0" name="Google Shape;540;p37"/>
          <p:cNvSpPr txBox="1"/>
          <p:nvPr>
            <p:ph type="title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37"/>
          <p:cNvSpPr/>
          <p:nvPr/>
        </p:nvSpPr>
        <p:spPr>
          <a:xfrm>
            <a:off x="9719270" y="4497389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37"/>
          <p:cNvSpPr txBox="1"/>
          <p:nvPr>
            <p:ph idx="1" type="body"/>
          </p:nvPr>
        </p:nvSpPr>
        <p:spPr>
          <a:xfrm>
            <a:off x="9593943" y="4702627"/>
            <a:ext cx="7996244" cy="30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37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1">
  <p:cSld name="Mobile 1">
    <p:bg>
      <p:bgPr>
        <a:solidFill>
          <a:schemeClr val="dk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38"/>
          <p:cNvSpPr/>
          <p:nvPr/>
        </p:nvSpPr>
        <p:spPr>
          <a:xfrm rot="2700000">
            <a:off x="1374700" y="4510269"/>
            <a:ext cx="12846751" cy="8431181"/>
          </a:xfrm>
          <a:custGeom>
            <a:rect b="b" l="l" r="r" t="t"/>
            <a:pathLst>
              <a:path extrusionOk="0" h="8431181" w="1284675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rgbClr val="436117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p38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38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9" name="Google Shape;54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4569" y="911133"/>
            <a:ext cx="4142834" cy="846473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8"/>
          <p:cNvSpPr/>
          <p:nvPr>
            <p:ph idx="2" type="pic"/>
          </p:nvPr>
        </p:nvSpPr>
        <p:spPr>
          <a:xfrm>
            <a:off x="2455893" y="2008413"/>
            <a:ext cx="3525807" cy="631725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1" name="Google Shape;551;p38"/>
          <p:cNvSpPr txBox="1"/>
          <p:nvPr>
            <p:ph type="title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38"/>
          <p:cNvSpPr/>
          <p:nvPr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38"/>
          <p:cNvSpPr txBox="1"/>
          <p:nvPr>
            <p:ph idx="1" type="body"/>
          </p:nvPr>
        </p:nvSpPr>
        <p:spPr>
          <a:xfrm>
            <a:off x="6635931" y="5497339"/>
            <a:ext cx="10954256" cy="30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and 4 Points">
  <p:cSld name="Mobile and 4 Points">
    <p:bg>
      <p:bgPr>
        <a:solidFill>
          <a:schemeClr val="dk2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/>
          <p:nvPr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39"/>
          <p:cNvSpPr/>
          <p:nvPr/>
        </p:nvSpPr>
        <p:spPr>
          <a:xfrm rot="2700000">
            <a:off x="6717808" y="2315279"/>
            <a:ext cx="8354720" cy="6389625"/>
          </a:xfrm>
          <a:custGeom>
            <a:rect b="b" l="l" r="r" t="t"/>
            <a:pathLst>
              <a:path extrusionOk="0" h="6389625" w="8354720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39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39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39"/>
          <p:cNvSpPr txBox="1"/>
          <p:nvPr>
            <p:ph type="title"/>
          </p:nvPr>
        </p:nvSpPr>
        <p:spPr>
          <a:xfrm>
            <a:off x="725714" y="6321681"/>
            <a:ext cx="16822057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39"/>
          <p:cNvSpPr/>
          <p:nvPr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39"/>
          <p:cNvSpPr txBox="1"/>
          <p:nvPr>
            <p:ph idx="1" type="body"/>
          </p:nvPr>
        </p:nvSpPr>
        <p:spPr>
          <a:xfrm>
            <a:off x="430238" y="7982857"/>
            <a:ext cx="17425936" cy="146158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3" name="Google Shape;563;p39"/>
          <p:cNvPicPr preferRelativeResize="0"/>
          <p:nvPr/>
        </p:nvPicPr>
        <p:blipFill rotWithShape="1">
          <a:blip r:embed="rId2">
            <a:alphaModFix/>
          </a:blip>
          <a:srcRect b="37462" l="0" r="0" t="0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9"/>
          <p:cNvSpPr/>
          <p:nvPr>
            <p:ph idx="2" type="pic"/>
          </p:nvPr>
        </p:nvSpPr>
        <p:spPr>
          <a:xfrm>
            <a:off x="7373112" y="2008413"/>
            <a:ext cx="3525807" cy="41964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5" name="Google Shape;565;p39"/>
          <p:cNvSpPr/>
          <p:nvPr/>
        </p:nvSpPr>
        <p:spPr>
          <a:xfrm>
            <a:off x="5152572" y="1698258"/>
            <a:ext cx="1400539" cy="1400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9"/>
          <p:cNvSpPr/>
          <p:nvPr>
            <p:ph idx="3" type="pic"/>
          </p:nvPr>
        </p:nvSpPr>
        <p:spPr>
          <a:xfrm>
            <a:off x="5520614" y="2066300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7" name="Google Shape;567;p39"/>
          <p:cNvSpPr txBox="1"/>
          <p:nvPr>
            <p:ph idx="4" type="body"/>
          </p:nvPr>
        </p:nvSpPr>
        <p:spPr>
          <a:xfrm>
            <a:off x="828165" y="1689841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8" name="Google Shape;568;p39"/>
          <p:cNvSpPr txBox="1"/>
          <p:nvPr>
            <p:ph idx="5" type="body"/>
          </p:nvPr>
        </p:nvSpPr>
        <p:spPr>
          <a:xfrm>
            <a:off x="783770" y="2235366"/>
            <a:ext cx="4259915" cy="89608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39"/>
          <p:cNvSpPr/>
          <p:nvPr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39"/>
          <p:cNvSpPr/>
          <p:nvPr>
            <p:ph idx="6" type="pic"/>
          </p:nvPr>
        </p:nvSpPr>
        <p:spPr>
          <a:xfrm>
            <a:off x="5520613" y="4323271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1" name="Google Shape;571;p39"/>
          <p:cNvSpPr txBox="1"/>
          <p:nvPr>
            <p:ph idx="7" type="body"/>
          </p:nvPr>
        </p:nvSpPr>
        <p:spPr>
          <a:xfrm>
            <a:off x="828164" y="3946812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39"/>
          <p:cNvSpPr txBox="1"/>
          <p:nvPr>
            <p:ph idx="8" type="body"/>
          </p:nvPr>
        </p:nvSpPr>
        <p:spPr>
          <a:xfrm>
            <a:off x="783769" y="4492337"/>
            <a:ext cx="4259915" cy="89608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39"/>
          <p:cNvSpPr/>
          <p:nvPr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39"/>
          <p:cNvSpPr/>
          <p:nvPr>
            <p:ph idx="9" type="pic"/>
          </p:nvPr>
        </p:nvSpPr>
        <p:spPr>
          <a:xfrm>
            <a:off x="12117357" y="2062670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Google Shape;575;p39"/>
          <p:cNvSpPr txBox="1"/>
          <p:nvPr>
            <p:ph idx="13" type="body"/>
          </p:nvPr>
        </p:nvSpPr>
        <p:spPr>
          <a:xfrm>
            <a:off x="13288681" y="1686211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39"/>
          <p:cNvSpPr txBox="1"/>
          <p:nvPr>
            <p:ph idx="14" type="body"/>
          </p:nvPr>
        </p:nvSpPr>
        <p:spPr>
          <a:xfrm>
            <a:off x="13287830" y="2231736"/>
            <a:ext cx="4259915" cy="89608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7" name="Google Shape;577;p39"/>
          <p:cNvSpPr/>
          <p:nvPr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39"/>
          <p:cNvSpPr/>
          <p:nvPr>
            <p:ph idx="15" type="pic"/>
          </p:nvPr>
        </p:nvSpPr>
        <p:spPr>
          <a:xfrm>
            <a:off x="12117357" y="4323270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9" name="Google Shape;579;p39"/>
          <p:cNvSpPr txBox="1"/>
          <p:nvPr>
            <p:ph idx="16" type="body"/>
          </p:nvPr>
        </p:nvSpPr>
        <p:spPr>
          <a:xfrm>
            <a:off x="13288681" y="3946811"/>
            <a:ext cx="4210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p39"/>
          <p:cNvSpPr txBox="1"/>
          <p:nvPr>
            <p:ph idx="17" type="body"/>
          </p:nvPr>
        </p:nvSpPr>
        <p:spPr>
          <a:xfrm>
            <a:off x="13287830" y="4492336"/>
            <a:ext cx="4259915" cy="89608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">
  <p:cSld name="Web">
    <p:bg>
      <p:bgPr>
        <a:solidFill>
          <a:schemeClr val="dk2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/>
          <p:nvPr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40"/>
          <p:cNvSpPr/>
          <p:nvPr/>
        </p:nvSpPr>
        <p:spPr>
          <a:xfrm rot="-2700000">
            <a:off x="3883795" y="2082069"/>
            <a:ext cx="11703601" cy="13856870"/>
          </a:xfrm>
          <a:custGeom>
            <a:rect b="b" l="l" r="r" t="t"/>
            <a:pathLst>
              <a:path extrusionOk="0" h="13856870" w="11703601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rgbClr val="43611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40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40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40"/>
          <p:cNvSpPr/>
          <p:nvPr>
            <p:ph idx="2" type="pic"/>
          </p:nvPr>
        </p:nvSpPr>
        <p:spPr>
          <a:xfrm>
            <a:off x="677771" y="2393778"/>
            <a:ext cx="10397852" cy="5846066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87" name="Google Shape;587;p40"/>
          <p:cNvGrpSpPr/>
          <p:nvPr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588" name="Google Shape;588;p40"/>
            <p:cNvSpPr/>
            <p:nvPr/>
          </p:nvSpPr>
          <p:spPr>
            <a:xfrm>
              <a:off x="4888773" y="2065794"/>
              <a:ext cx="8534400" cy="487140"/>
            </a:xfrm>
            <a:custGeom>
              <a:rect b="b" l="l" r="r" t="t"/>
              <a:pathLst>
                <a:path extrusionOk="0" h="487140" w="853440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90" name="Google Shape;590;p40"/>
            <p:cNvGrpSpPr/>
            <p:nvPr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591" name="Google Shape;591;p40"/>
              <p:cNvSpPr/>
              <p:nvPr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40"/>
              <p:cNvSpPr/>
              <p:nvPr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4" name="Google Shape;594;p40"/>
            <p:cNvGrpSpPr/>
            <p:nvPr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98" name="Google Shape;598;p40"/>
          <p:cNvSpPr txBox="1"/>
          <p:nvPr>
            <p:ph type="title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ltra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40"/>
          <p:cNvSpPr/>
          <p:nvPr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40"/>
          <p:cNvSpPr txBox="1"/>
          <p:nvPr>
            <p:ph idx="1" type="body"/>
          </p:nvPr>
        </p:nvSpPr>
        <p:spPr>
          <a:xfrm>
            <a:off x="11395429" y="5497339"/>
            <a:ext cx="6196784" cy="34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i="0" sz="20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1" name="Google Shape;601;p40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Text">
  <p:cSld name="Big Title and Text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/>
          <p:nvPr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41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41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41"/>
          <p:cNvSpPr txBox="1"/>
          <p:nvPr>
            <p:ph type="title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0"/>
              <a:buFont typeface="Ultra"/>
              <a:buNone/>
              <a:defRPr sz="1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41"/>
          <p:cNvSpPr txBox="1"/>
          <p:nvPr>
            <p:ph idx="1" type="body"/>
          </p:nvPr>
        </p:nvSpPr>
        <p:spPr>
          <a:xfrm>
            <a:off x="682172" y="4571998"/>
            <a:ext cx="8069942" cy="4542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41"/>
          <p:cNvSpPr txBox="1"/>
          <p:nvPr>
            <p:ph idx="2" type="body"/>
          </p:nvPr>
        </p:nvSpPr>
        <p:spPr>
          <a:xfrm>
            <a:off x="8768342" y="4760682"/>
            <a:ext cx="9113257" cy="43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41"/>
          <p:cNvSpPr/>
          <p:nvPr>
            <p:ph idx="3" type="body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fmla="val 67559" name="adj"/>
            </a:avLst>
          </a:prstGeom>
          <a:solidFill>
            <a:schemeClr val="accent2">
              <a:alpha val="2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41"/>
          <p:cNvSpPr/>
          <p:nvPr>
            <p:ph idx="4" type="body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fmla="val 77247" name="adj"/>
            </a:avLst>
          </a:prstGeom>
          <a:solidFill>
            <a:schemeClr val="accent2">
              <a:alpha val="29411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1" name="Google Shape;611;p41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3">
  <p:cSld name="Profile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7545905" y="1111052"/>
            <a:ext cx="9577064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Ultra"/>
              <a:buNone/>
              <a:defRPr sz="66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/>
          <p:nvPr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7545905" y="2549853"/>
            <a:ext cx="9577064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81A9"/>
              </a:buClr>
              <a:buSzPts val="3200"/>
              <a:buNone/>
              <a:defRPr i="1" sz="3200">
                <a:solidFill>
                  <a:srgbClr val="0081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"/>
          <p:cNvSpPr/>
          <p:nvPr>
            <p:ph idx="2" type="pic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5"/>
          <p:cNvSpPr/>
          <p:nvPr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5"/>
          <p:cNvSpPr/>
          <p:nvPr>
            <p:ph idx="3" type="pic"/>
          </p:nvPr>
        </p:nvSpPr>
        <p:spPr>
          <a:xfrm>
            <a:off x="8440247" y="4174230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5"/>
          <p:cNvSpPr/>
          <p:nvPr>
            <p:ph idx="4" type="pic"/>
          </p:nvPr>
        </p:nvSpPr>
        <p:spPr>
          <a:xfrm>
            <a:off x="11055935" y="417422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5"/>
          <p:cNvSpPr/>
          <p:nvPr>
            <p:ph idx="5" type="pic"/>
          </p:nvPr>
        </p:nvSpPr>
        <p:spPr>
          <a:xfrm>
            <a:off x="13655147" y="417422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6" type="body"/>
          </p:nvPr>
        </p:nvSpPr>
        <p:spPr>
          <a:xfrm>
            <a:off x="7541830" y="5279575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i="0" sz="24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7" type="body"/>
          </p:nvPr>
        </p:nvSpPr>
        <p:spPr>
          <a:xfrm>
            <a:off x="10151318" y="5279575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0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8" type="body"/>
          </p:nvPr>
        </p:nvSpPr>
        <p:spPr>
          <a:xfrm>
            <a:off x="12743606" y="5277230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i="0" sz="2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9" type="body"/>
          </p:nvPr>
        </p:nvSpPr>
        <p:spPr>
          <a:xfrm>
            <a:off x="1192885" y="6295628"/>
            <a:ext cx="15900643" cy="201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"/>
          <p:cNvSpPr/>
          <p:nvPr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5"/>
          <p:cNvSpPr/>
          <p:nvPr>
            <p:ph idx="13" type="pic"/>
          </p:nvPr>
        </p:nvSpPr>
        <p:spPr>
          <a:xfrm>
            <a:off x="4016008" y="8773140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5"/>
          <p:cNvSpPr/>
          <p:nvPr>
            <p:ph idx="14" type="pic"/>
          </p:nvPr>
        </p:nvSpPr>
        <p:spPr>
          <a:xfrm>
            <a:off x="8827218" y="877313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5"/>
          <p:cNvSpPr/>
          <p:nvPr>
            <p:ph idx="15" type="pic"/>
          </p:nvPr>
        </p:nvSpPr>
        <p:spPr>
          <a:xfrm>
            <a:off x="13607778" y="877313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6" type="body"/>
          </p:nvPr>
        </p:nvSpPr>
        <p:spPr>
          <a:xfrm>
            <a:off x="2384388" y="9464642"/>
            <a:ext cx="3950506" cy="57540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7" type="body"/>
          </p:nvPr>
        </p:nvSpPr>
        <p:spPr>
          <a:xfrm>
            <a:off x="7164560" y="9464642"/>
            <a:ext cx="3950506" cy="57540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8" type="body"/>
          </p:nvPr>
        </p:nvSpPr>
        <p:spPr>
          <a:xfrm>
            <a:off x="11961452" y="9464642"/>
            <a:ext cx="3950506" cy="57540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"/>
          <p:cNvSpPr/>
          <p:nvPr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, Icons and Descriptions">
  <p:cSld name="Images, Icons and Descriptions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2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42"/>
          <p:cNvSpPr/>
          <p:nvPr>
            <p:ph idx="2" type="pic"/>
          </p:nvPr>
        </p:nvSpPr>
        <p:spPr>
          <a:xfrm>
            <a:off x="38182" y="43542"/>
            <a:ext cx="3600000" cy="46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6" name="Google Shape;616;p42"/>
          <p:cNvSpPr/>
          <p:nvPr>
            <p:ph idx="3" type="pic"/>
          </p:nvPr>
        </p:nvSpPr>
        <p:spPr>
          <a:xfrm>
            <a:off x="3687753" y="4706599"/>
            <a:ext cx="3600000" cy="46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7" name="Google Shape;617;p42"/>
          <p:cNvSpPr/>
          <p:nvPr>
            <p:ph idx="4" type="pic"/>
          </p:nvPr>
        </p:nvSpPr>
        <p:spPr>
          <a:xfrm>
            <a:off x="7337324" y="43542"/>
            <a:ext cx="3600000" cy="46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8" name="Google Shape;618;p42"/>
          <p:cNvSpPr/>
          <p:nvPr>
            <p:ph idx="5" type="pic"/>
          </p:nvPr>
        </p:nvSpPr>
        <p:spPr>
          <a:xfrm>
            <a:off x="10988185" y="4706943"/>
            <a:ext cx="3600000" cy="46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9" name="Google Shape;619;p42"/>
          <p:cNvSpPr/>
          <p:nvPr>
            <p:ph idx="6" type="pic"/>
          </p:nvPr>
        </p:nvSpPr>
        <p:spPr>
          <a:xfrm>
            <a:off x="14636467" y="43542"/>
            <a:ext cx="3600000" cy="46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0" name="Google Shape;620;p42"/>
          <p:cNvSpPr/>
          <p:nvPr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42"/>
          <p:cNvSpPr/>
          <p:nvPr>
            <p:ph idx="7" type="pic"/>
          </p:nvPr>
        </p:nvSpPr>
        <p:spPr>
          <a:xfrm>
            <a:off x="1454109" y="5122780"/>
            <a:ext cx="784532" cy="7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6" name="Google Shape;626;p42"/>
          <p:cNvSpPr/>
          <p:nvPr>
            <p:ph idx="8" type="pic"/>
          </p:nvPr>
        </p:nvSpPr>
        <p:spPr>
          <a:xfrm>
            <a:off x="5103679" y="510178"/>
            <a:ext cx="784532" cy="7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7" name="Google Shape;627;p42"/>
          <p:cNvSpPr/>
          <p:nvPr>
            <p:ph idx="9" type="pic"/>
          </p:nvPr>
        </p:nvSpPr>
        <p:spPr>
          <a:xfrm>
            <a:off x="8753250" y="5122780"/>
            <a:ext cx="784532" cy="7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8" name="Google Shape;628;p42"/>
          <p:cNvSpPr/>
          <p:nvPr>
            <p:ph idx="13" type="pic"/>
          </p:nvPr>
        </p:nvSpPr>
        <p:spPr>
          <a:xfrm>
            <a:off x="16052394" y="5122780"/>
            <a:ext cx="784532" cy="7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9" name="Google Shape;629;p42"/>
          <p:cNvSpPr/>
          <p:nvPr>
            <p:ph idx="14" type="pic"/>
          </p:nvPr>
        </p:nvSpPr>
        <p:spPr>
          <a:xfrm>
            <a:off x="12404112" y="510178"/>
            <a:ext cx="784532" cy="7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0" name="Google Shape;630;p42"/>
          <p:cNvSpPr txBox="1"/>
          <p:nvPr>
            <p:ph idx="1" type="body"/>
          </p:nvPr>
        </p:nvSpPr>
        <p:spPr>
          <a:xfrm>
            <a:off x="41589" y="5908320"/>
            <a:ext cx="3538537" cy="5983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p42"/>
          <p:cNvSpPr txBox="1"/>
          <p:nvPr>
            <p:ph idx="15" type="body"/>
          </p:nvPr>
        </p:nvSpPr>
        <p:spPr>
          <a:xfrm>
            <a:off x="213781" y="6535743"/>
            <a:ext cx="318256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42"/>
          <p:cNvSpPr txBox="1"/>
          <p:nvPr>
            <p:ph idx="16" type="body"/>
          </p:nvPr>
        </p:nvSpPr>
        <p:spPr>
          <a:xfrm>
            <a:off x="3734702" y="1281205"/>
            <a:ext cx="3538537" cy="5983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42"/>
          <p:cNvSpPr txBox="1"/>
          <p:nvPr>
            <p:ph idx="17" type="body"/>
          </p:nvPr>
        </p:nvSpPr>
        <p:spPr>
          <a:xfrm>
            <a:off x="3906894" y="1908628"/>
            <a:ext cx="318256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4" name="Google Shape;634;p42"/>
          <p:cNvSpPr txBox="1"/>
          <p:nvPr>
            <p:ph idx="18" type="body"/>
          </p:nvPr>
        </p:nvSpPr>
        <p:spPr>
          <a:xfrm>
            <a:off x="11035134" y="1281206"/>
            <a:ext cx="3538537" cy="5983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42"/>
          <p:cNvSpPr txBox="1"/>
          <p:nvPr>
            <p:ph idx="19" type="body"/>
          </p:nvPr>
        </p:nvSpPr>
        <p:spPr>
          <a:xfrm>
            <a:off x="11207326" y="1908629"/>
            <a:ext cx="318256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6" name="Google Shape;636;p42"/>
          <p:cNvSpPr txBox="1"/>
          <p:nvPr>
            <p:ph idx="20" type="body"/>
          </p:nvPr>
        </p:nvSpPr>
        <p:spPr>
          <a:xfrm>
            <a:off x="7367934" y="5908320"/>
            <a:ext cx="3538537" cy="5983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7" name="Google Shape;637;p42"/>
          <p:cNvSpPr txBox="1"/>
          <p:nvPr>
            <p:ph idx="21" type="body"/>
          </p:nvPr>
        </p:nvSpPr>
        <p:spPr>
          <a:xfrm>
            <a:off x="7540126" y="6535743"/>
            <a:ext cx="318256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8" name="Google Shape;638;p42"/>
          <p:cNvSpPr txBox="1"/>
          <p:nvPr>
            <p:ph idx="22" type="body"/>
          </p:nvPr>
        </p:nvSpPr>
        <p:spPr>
          <a:xfrm>
            <a:off x="14668366" y="5908321"/>
            <a:ext cx="3538537" cy="5983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p42"/>
          <p:cNvSpPr txBox="1"/>
          <p:nvPr>
            <p:ph idx="23" type="body"/>
          </p:nvPr>
        </p:nvSpPr>
        <p:spPr>
          <a:xfrm>
            <a:off x="14840558" y="6535744"/>
            <a:ext cx="318256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p42"/>
          <p:cNvSpPr/>
          <p:nvPr>
            <p:ph idx="24" type="pic"/>
          </p:nvPr>
        </p:nvSpPr>
        <p:spPr>
          <a:xfrm>
            <a:off x="1574657" y="4401558"/>
            <a:ext cx="451795" cy="45179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1" name="Google Shape;641;p42"/>
          <p:cNvSpPr/>
          <p:nvPr>
            <p:ph idx="25" type="pic"/>
          </p:nvPr>
        </p:nvSpPr>
        <p:spPr>
          <a:xfrm>
            <a:off x="8878888" y="4401558"/>
            <a:ext cx="451795" cy="45179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2" name="Google Shape;642;p42"/>
          <p:cNvSpPr/>
          <p:nvPr>
            <p:ph idx="26" type="pic"/>
          </p:nvPr>
        </p:nvSpPr>
        <p:spPr>
          <a:xfrm>
            <a:off x="16172942" y="4401558"/>
            <a:ext cx="451795" cy="451795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3" name="Google Shape;643;p42"/>
          <p:cNvSpPr/>
          <p:nvPr>
            <p:ph idx="27" type="pic"/>
          </p:nvPr>
        </p:nvSpPr>
        <p:spPr>
          <a:xfrm rot="10800000">
            <a:off x="5261856" y="4505027"/>
            <a:ext cx="451795" cy="451795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Google Shape;644;p42"/>
          <p:cNvSpPr/>
          <p:nvPr>
            <p:ph idx="28" type="pic"/>
          </p:nvPr>
        </p:nvSpPr>
        <p:spPr>
          <a:xfrm rot="10800000">
            <a:off x="12524660" y="4505027"/>
            <a:ext cx="451795" cy="45179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lking">
  <p:cSld name="Talking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/>
          <p:nvPr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43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3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9" name="Google Shape;649;p43"/>
          <p:cNvSpPr/>
          <p:nvPr>
            <p:ph idx="2" type="pic"/>
          </p:nvPr>
        </p:nvSpPr>
        <p:spPr>
          <a:xfrm>
            <a:off x="928688" y="0"/>
            <a:ext cx="8213725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Google Shape;650;p43"/>
          <p:cNvSpPr txBox="1"/>
          <p:nvPr>
            <p:ph type="title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43"/>
          <p:cNvSpPr/>
          <p:nvPr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43"/>
          <p:cNvSpPr txBox="1"/>
          <p:nvPr>
            <p:ph idx="1" type="body"/>
          </p:nvPr>
        </p:nvSpPr>
        <p:spPr>
          <a:xfrm>
            <a:off x="9593943" y="5497339"/>
            <a:ext cx="7996244" cy="30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i="0" sz="20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llars">
  <p:cSld name="4 Pillars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4"/>
          <p:cNvSpPr/>
          <p:nvPr/>
        </p:nvSpPr>
        <p:spPr>
          <a:xfrm>
            <a:off x="761206" y="3352800"/>
            <a:ext cx="3920837" cy="3311236"/>
          </a:xfrm>
          <a:custGeom>
            <a:rect b="b" l="l" r="r" t="t"/>
            <a:pathLst>
              <a:path extrusionOk="0" h="3311236" w="3920837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l" dist="88900">
              <a:srgbClr val="0081A9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9323316" y="3352799"/>
            <a:ext cx="3920837" cy="4475019"/>
          </a:xfrm>
          <a:custGeom>
            <a:rect b="b" l="l" r="r" t="t"/>
            <a:pathLst>
              <a:path extrusionOk="0" h="4475019" w="3920837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tl" dist="88900">
              <a:srgbClr val="F1024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44"/>
          <p:cNvSpPr/>
          <p:nvPr/>
        </p:nvSpPr>
        <p:spPr>
          <a:xfrm>
            <a:off x="13604369" y="3352799"/>
            <a:ext cx="3920838" cy="5001491"/>
          </a:xfrm>
          <a:custGeom>
            <a:rect b="b" l="l" r="r" t="t"/>
            <a:pathLst>
              <a:path extrusionOk="0" h="5001491" w="3920838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tl" dist="88900">
              <a:srgbClr val="CD7F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44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44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44"/>
          <p:cNvSpPr/>
          <p:nvPr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outerShdw rotWithShape="0" algn="t" dir="54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5042261" y="1"/>
            <a:ext cx="3920837" cy="7259781"/>
          </a:xfrm>
          <a:custGeom>
            <a:rect b="b" l="l" r="r" t="t"/>
            <a:pathLst>
              <a:path extrusionOk="0" h="7259781" w="3920837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rotWithShape="0" algn="tl" dist="88900">
              <a:srgbClr val="65922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62" name="Google Shape;662;p44"/>
          <p:cNvSpPr txBox="1"/>
          <p:nvPr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63" name="Google Shape;663;p44"/>
          <p:cNvSpPr txBox="1"/>
          <p:nvPr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04</a:t>
            </a:r>
            <a:endParaRPr b="0" i="0" sz="60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65" name="Google Shape;665;p44"/>
          <p:cNvSpPr txBox="1"/>
          <p:nvPr>
            <p:ph type="title"/>
          </p:nvPr>
        </p:nvSpPr>
        <p:spPr>
          <a:xfrm>
            <a:off x="9280957" y="248400"/>
            <a:ext cx="8244250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4"/>
          <p:cNvSpPr/>
          <p:nvPr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44"/>
          <p:cNvSpPr txBox="1"/>
          <p:nvPr>
            <p:ph idx="1" type="body"/>
          </p:nvPr>
        </p:nvSpPr>
        <p:spPr>
          <a:xfrm>
            <a:off x="813675" y="3552224"/>
            <a:ext cx="37162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8" name="Google Shape;668;p44"/>
          <p:cNvSpPr txBox="1"/>
          <p:nvPr>
            <p:ph idx="2" type="body"/>
          </p:nvPr>
        </p:nvSpPr>
        <p:spPr>
          <a:xfrm>
            <a:off x="828189" y="4184839"/>
            <a:ext cx="3729297" cy="18095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44"/>
          <p:cNvSpPr txBox="1"/>
          <p:nvPr>
            <p:ph idx="3" type="body"/>
          </p:nvPr>
        </p:nvSpPr>
        <p:spPr>
          <a:xfrm>
            <a:off x="5092230" y="3552224"/>
            <a:ext cx="37162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p44"/>
          <p:cNvSpPr txBox="1"/>
          <p:nvPr>
            <p:ph idx="4" type="body"/>
          </p:nvPr>
        </p:nvSpPr>
        <p:spPr>
          <a:xfrm>
            <a:off x="5106744" y="4184839"/>
            <a:ext cx="3729297" cy="24791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1" name="Google Shape;671;p44"/>
          <p:cNvSpPr txBox="1"/>
          <p:nvPr>
            <p:ph idx="5" type="body"/>
          </p:nvPr>
        </p:nvSpPr>
        <p:spPr>
          <a:xfrm>
            <a:off x="9370785" y="3552224"/>
            <a:ext cx="37162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2" name="Google Shape;672;p44"/>
          <p:cNvSpPr txBox="1"/>
          <p:nvPr>
            <p:ph idx="6" type="body"/>
          </p:nvPr>
        </p:nvSpPr>
        <p:spPr>
          <a:xfrm>
            <a:off x="9385299" y="4184839"/>
            <a:ext cx="3729297" cy="28981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3" name="Google Shape;673;p44"/>
          <p:cNvSpPr txBox="1"/>
          <p:nvPr>
            <p:ph idx="7" type="body"/>
          </p:nvPr>
        </p:nvSpPr>
        <p:spPr>
          <a:xfrm>
            <a:off x="13678369" y="3552224"/>
            <a:ext cx="369523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4" name="Google Shape;674;p44"/>
          <p:cNvSpPr txBox="1"/>
          <p:nvPr>
            <p:ph idx="8" type="body"/>
          </p:nvPr>
        </p:nvSpPr>
        <p:spPr>
          <a:xfrm>
            <a:off x="13663855" y="4184839"/>
            <a:ext cx="3729297" cy="352224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5" name="Google Shape;675;p44"/>
          <p:cNvSpPr txBox="1"/>
          <p:nvPr>
            <p:ph idx="9" type="body"/>
          </p:nvPr>
        </p:nvSpPr>
        <p:spPr>
          <a:xfrm>
            <a:off x="617191" y="8098971"/>
            <a:ext cx="12735952" cy="13062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6" name="Google Shape;676;p44"/>
          <p:cNvSpPr/>
          <p:nvPr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44"/>
          <p:cNvSpPr txBox="1"/>
          <p:nvPr>
            <p:ph idx="13" type="body"/>
          </p:nvPr>
        </p:nvSpPr>
        <p:spPr>
          <a:xfrm>
            <a:off x="9323316" y="1543100"/>
            <a:ext cx="8098881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i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1">
  <p:cSld name="Process 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5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0" name="Google Shape;680;p45"/>
          <p:cNvGrpSpPr/>
          <p:nvPr/>
        </p:nvGrpSpPr>
        <p:grpSpPr>
          <a:xfrm>
            <a:off x="8269812" y="2685157"/>
            <a:ext cx="6003425" cy="908106"/>
            <a:chOff x="1073297" y="6784950"/>
            <a:chExt cx="6003425" cy="908106"/>
          </a:xfrm>
        </p:grpSpPr>
        <p:sp>
          <p:nvSpPr>
            <p:cNvPr id="681" name="Google Shape;681;p4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4" name="Google Shape;684;p45"/>
          <p:cNvGrpSpPr/>
          <p:nvPr/>
        </p:nvGrpSpPr>
        <p:grpSpPr>
          <a:xfrm>
            <a:off x="3189006" y="4398678"/>
            <a:ext cx="6003425" cy="908106"/>
            <a:chOff x="1073297" y="6784950"/>
            <a:chExt cx="6003425" cy="908106"/>
          </a:xfrm>
        </p:grpSpPr>
        <p:sp>
          <p:nvSpPr>
            <p:cNvPr id="685" name="Google Shape;685;p4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8" name="Google Shape;688;p45"/>
          <p:cNvGrpSpPr/>
          <p:nvPr/>
        </p:nvGrpSpPr>
        <p:grpSpPr>
          <a:xfrm>
            <a:off x="8284326" y="6112199"/>
            <a:ext cx="6003425" cy="908106"/>
            <a:chOff x="1073297" y="6784950"/>
            <a:chExt cx="6003425" cy="908106"/>
          </a:xfrm>
        </p:grpSpPr>
        <p:sp>
          <p:nvSpPr>
            <p:cNvPr id="689" name="Google Shape;689;p4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45"/>
          <p:cNvGrpSpPr/>
          <p:nvPr/>
        </p:nvGrpSpPr>
        <p:grpSpPr>
          <a:xfrm>
            <a:off x="3174492" y="7825720"/>
            <a:ext cx="6003425" cy="908106"/>
            <a:chOff x="1073297" y="6784950"/>
            <a:chExt cx="6003425" cy="908106"/>
          </a:xfrm>
        </p:grpSpPr>
        <p:sp>
          <p:nvSpPr>
            <p:cNvPr id="693" name="Google Shape;693;p4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6" name="Google Shape;696;p45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45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8" name="Google Shape;698;p45"/>
          <p:cNvGrpSpPr/>
          <p:nvPr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699" name="Google Shape;699;p4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2" name="Google Shape;702;p45"/>
          <p:cNvSpPr txBox="1"/>
          <p:nvPr>
            <p:ph idx="1" type="body"/>
          </p:nvPr>
        </p:nvSpPr>
        <p:spPr>
          <a:xfrm>
            <a:off x="3761629" y="1058648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3" name="Google Shape;703;p45"/>
          <p:cNvCxnSpPr/>
          <p:nvPr/>
        </p:nvCxnSpPr>
        <p:spPr>
          <a:xfrm>
            <a:off x="8738378" y="0"/>
            <a:ext cx="3856" cy="1042125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4" name="Google Shape;704;p45"/>
          <p:cNvSpPr/>
          <p:nvPr/>
        </p:nvSpPr>
        <p:spPr>
          <a:xfrm>
            <a:off x="8408775" y="1096085"/>
            <a:ext cx="659206" cy="659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45"/>
          <p:cNvSpPr txBox="1"/>
          <p:nvPr>
            <p:ph idx="2" type="body"/>
          </p:nvPr>
        </p:nvSpPr>
        <p:spPr>
          <a:xfrm>
            <a:off x="9177916" y="2772169"/>
            <a:ext cx="46412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p45"/>
          <p:cNvSpPr/>
          <p:nvPr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5"/>
          <p:cNvSpPr txBox="1"/>
          <p:nvPr>
            <p:ph idx="3" type="body"/>
          </p:nvPr>
        </p:nvSpPr>
        <p:spPr>
          <a:xfrm>
            <a:off x="1878564" y="1900261"/>
            <a:ext cx="6269966" cy="1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8" name="Google Shape;708;p45"/>
          <p:cNvSpPr txBox="1"/>
          <p:nvPr>
            <p:ph idx="4" type="body"/>
          </p:nvPr>
        </p:nvSpPr>
        <p:spPr>
          <a:xfrm>
            <a:off x="9177917" y="3613782"/>
            <a:ext cx="6269966" cy="1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9" name="Google Shape;709;p45"/>
          <p:cNvSpPr txBox="1"/>
          <p:nvPr>
            <p:ph idx="5" type="body"/>
          </p:nvPr>
        </p:nvSpPr>
        <p:spPr>
          <a:xfrm>
            <a:off x="3761629" y="4485690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0" name="Google Shape;710;p45"/>
          <p:cNvSpPr/>
          <p:nvPr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45"/>
          <p:cNvSpPr txBox="1"/>
          <p:nvPr>
            <p:ph idx="6" type="body"/>
          </p:nvPr>
        </p:nvSpPr>
        <p:spPr>
          <a:xfrm>
            <a:off x="1878564" y="5327303"/>
            <a:ext cx="6269966" cy="1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p45"/>
          <p:cNvSpPr txBox="1"/>
          <p:nvPr>
            <p:ph idx="7" type="body"/>
          </p:nvPr>
        </p:nvSpPr>
        <p:spPr>
          <a:xfrm>
            <a:off x="9192430" y="6199211"/>
            <a:ext cx="46412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3" name="Google Shape;713;p45"/>
          <p:cNvSpPr/>
          <p:nvPr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5"/>
          <p:cNvSpPr txBox="1"/>
          <p:nvPr>
            <p:ph idx="8" type="body"/>
          </p:nvPr>
        </p:nvSpPr>
        <p:spPr>
          <a:xfrm>
            <a:off x="9192431" y="7040824"/>
            <a:ext cx="6269966" cy="1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45"/>
          <p:cNvSpPr txBox="1"/>
          <p:nvPr>
            <p:ph idx="9" type="body"/>
          </p:nvPr>
        </p:nvSpPr>
        <p:spPr>
          <a:xfrm>
            <a:off x="3747115" y="7912732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45"/>
          <p:cNvSpPr/>
          <p:nvPr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45"/>
          <p:cNvSpPr txBox="1"/>
          <p:nvPr>
            <p:ph idx="13" type="body"/>
          </p:nvPr>
        </p:nvSpPr>
        <p:spPr>
          <a:xfrm>
            <a:off x="1864050" y="8754345"/>
            <a:ext cx="6269966" cy="1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45"/>
          <p:cNvSpPr txBox="1"/>
          <p:nvPr>
            <p:ph idx="14" type="body"/>
          </p:nvPr>
        </p:nvSpPr>
        <p:spPr>
          <a:xfrm>
            <a:off x="9503246" y="1543100"/>
            <a:ext cx="7918951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45"/>
          <p:cNvSpPr/>
          <p:nvPr/>
        </p:nvSpPr>
        <p:spPr>
          <a:xfrm>
            <a:off x="9575254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46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46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ramid">
  <p:cSld name="Pyramid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47"/>
          <p:cNvGrpSpPr/>
          <p:nvPr/>
        </p:nvGrpSpPr>
        <p:grpSpPr>
          <a:xfrm flipH="1">
            <a:off x="6153596" y="2531512"/>
            <a:ext cx="4056747" cy="7542332"/>
            <a:chOff x="1400631" y="2191657"/>
            <a:chExt cx="3439888" cy="6734628"/>
          </a:xfrm>
        </p:grpSpPr>
        <p:sp>
          <p:nvSpPr>
            <p:cNvPr id="727" name="Google Shape;727;p47"/>
            <p:cNvSpPr/>
            <p:nvPr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 flipH="1" rot="-5400000">
              <a:off x="2333175" y="6418942"/>
              <a:ext cx="1574800" cy="3439887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2096849" y="2533939"/>
            <a:ext cx="4056747" cy="7542332"/>
            <a:chOff x="1400631" y="2191657"/>
            <a:chExt cx="3439888" cy="6734628"/>
          </a:xfrm>
        </p:grpSpPr>
        <p:sp>
          <p:nvSpPr>
            <p:cNvPr id="730" name="Google Shape;730;p47"/>
            <p:cNvSpPr/>
            <p:nvPr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 flipH="1" rot="-5400000">
              <a:off x="2333175" y="6418942"/>
              <a:ext cx="1574800" cy="3439887"/>
            </a:xfrm>
            <a:prstGeom prst="rtTriangl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2" name="Google Shape;732;p47"/>
          <p:cNvSpPr/>
          <p:nvPr/>
        </p:nvSpPr>
        <p:spPr>
          <a:xfrm flipH="1" rot="-5400000">
            <a:off x="884597" y="-884601"/>
            <a:ext cx="4385420" cy="6154621"/>
          </a:xfrm>
          <a:custGeom>
            <a:rect b="b" l="l" r="r" t="t"/>
            <a:pathLst>
              <a:path extrusionOk="0" h="6154621" w="4385420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6154618" y="2533939"/>
            <a:ext cx="1001379" cy="1851482"/>
          </a:xfrm>
          <a:custGeom>
            <a:rect b="b" l="l" r="r" t="t"/>
            <a:pathLst>
              <a:path extrusionOk="0" h="1851482" w="1001379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47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47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47"/>
          <p:cNvSpPr/>
          <p:nvPr/>
        </p:nvSpPr>
        <p:spPr>
          <a:xfrm flipH="1" rot="-5400000">
            <a:off x="842535" y="4764187"/>
            <a:ext cx="4469545" cy="6154621"/>
          </a:xfrm>
          <a:custGeom>
            <a:rect b="b" l="l" r="r" t="t"/>
            <a:pathLst>
              <a:path extrusionOk="0" h="6154621" w="4469545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47"/>
          <p:cNvSpPr/>
          <p:nvPr/>
        </p:nvSpPr>
        <p:spPr>
          <a:xfrm flipH="1" rot="-5400000">
            <a:off x="842535" y="968700"/>
            <a:ext cx="4469545" cy="6154621"/>
          </a:xfrm>
          <a:custGeom>
            <a:rect b="b" l="l" r="r" t="t"/>
            <a:pathLst>
              <a:path extrusionOk="0" h="6154621" w="4469545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47"/>
          <p:cNvSpPr/>
          <p:nvPr/>
        </p:nvSpPr>
        <p:spPr>
          <a:xfrm flipH="1" rot="-5400000">
            <a:off x="842536" y="2866443"/>
            <a:ext cx="4469544" cy="6154620"/>
          </a:xfrm>
          <a:custGeom>
            <a:rect b="b" l="l" r="r" t="t"/>
            <a:pathLst>
              <a:path extrusionOk="0" h="6154620" w="4469544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6154617" y="3998626"/>
            <a:ext cx="2026350" cy="2281896"/>
          </a:xfrm>
          <a:custGeom>
            <a:rect b="b" l="l" r="r" t="t"/>
            <a:pathLst>
              <a:path extrusionOk="0" h="2281896" w="2026350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6154618" y="5458653"/>
            <a:ext cx="3052187" cy="2718573"/>
          </a:xfrm>
          <a:custGeom>
            <a:rect b="b" l="l" r="r" t="t"/>
            <a:pathLst>
              <a:path extrusionOk="0" h="2718573" w="3052187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1" name="Google Shape;741;p47"/>
          <p:cNvGrpSpPr/>
          <p:nvPr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</p:grpSpPr>
        <p:sp>
          <p:nvSpPr>
            <p:cNvPr id="742" name="Google Shape;742;p47"/>
            <p:cNvSpPr/>
            <p:nvPr/>
          </p:nvSpPr>
          <p:spPr>
            <a:xfrm>
              <a:off x="7549104" y="6886372"/>
              <a:ext cx="4056745" cy="1392686"/>
            </a:xfrm>
            <a:custGeom>
              <a:rect b="b" l="l" r="r" t="t"/>
              <a:pathLst>
                <a:path extrusionOk="0" h="1392686" w="4056745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solidFill>
              <a:srgbClr val="D08D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7549101" y="8279059"/>
              <a:ext cx="4056747" cy="1763669"/>
            </a:xfrm>
            <a:custGeom>
              <a:rect b="b" l="l" r="r" t="t"/>
              <a:pathLst>
                <a:path extrusionOk="0" h="1763669" w="4056747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8D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4" name="Google Shape;744;p47"/>
          <p:cNvSpPr txBox="1"/>
          <p:nvPr>
            <p:ph idx="1" type="body"/>
          </p:nvPr>
        </p:nvSpPr>
        <p:spPr>
          <a:xfrm rot="1380000">
            <a:off x="1279776" y="1724416"/>
            <a:ext cx="3914371" cy="106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47"/>
          <p:cNvSpPr txBox="1"/>
          <p:nvPr>
            <p:ph idx="2" type="body"/>
          </p:nvPr>
        </p:nvSpPr>
        <p:spPr>
          <a:xfrm rot="1380000">
            <a:off x="1279776" y="3627307"/>
            <a:ext cx="3914371" cy="106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47"/>
          <p:cNvSpPr txBox="1"/>
          <p:nvPr>
            <p:ph idx="3" type="body"/>
          </p:nvPr>
        </p:nvSpPr>
        <p:spPr>
          <a:xfrm rot="1380000">
            <a:off x="1279776" y="5530198"/>
            <a:ext cx="3914371" cy="106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47"/>
          <p:cNvSpPr txBox="1"/>
          <p:nvPr>
            <p:ph idx="4" type="body"/>
          </p:nvPr>
        </p:nvSpPr>
        <p:spPr>
          <a:xfrm rot="1380000">
            <a:off x="1279776" y="7433090"/>
            <a:ext cx="3914371" cy="106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47"/>
          <p:cNvSpPr txBox="1"/>
          <p:nvPr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9" name="Google Shape;749;p47"/>
          <p:cNvSpPr txBox="1"/>
          <p:nvPr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47"/>
          <p:cNvSpPr txBox="1"/>
          <p:nvPr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47"/>
          <p:cNvSpPr/>
          <p:nvPr>
            <p:ph idx="5" type="pic"/>
          </p:nvPr>
        </p:nvSpPr>
        <p:spPr>
          <a:xfrm rot="1380000">
            <a:off x="5048898" y="2851349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3" name="Google Shape;753;p47"/>
          <p:cNvSpPr/>
          <p:nvPr>
            <p:ph idx="6" type="pic"/>
          </p:nvPr>
        </p:nvSpPr>
        <p:spPr>
          <a:xfrm rot="1380000">
            <a:off x="5048898" y="4752195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4" name="Google Shape;754;p47"/>
          <p:cNvSpPr/>
          <p:nvPr>
            <p:ph idx="7" type="pic"/>
          </p:nvPr>
        </p:nvSpPr>
        <p:spPr>
          <a:xfrm rot="1380000">
            <a:off x="5048898" y="6653041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5" name="Google Shape;755;p47"/>
          <p:cNvSpPr/>
          <p:nvPr>
            <p:ph idx="8" type="pic"/>
          </p:nvPr>
        </p:nvSpPr>
        <p:spPr>
          <a:xfrm rot="1380000">
            <a:off x="5048898" y="8553888"/>
            <a:ext cx="664454" cy="6644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6" name="Google Shape;756;p47"/>
          <p:cNvSpPr txBox="1"/>
          <p:nvPr>
            <p:ph idx="9" type="body"/>
          </p:nvPr>
        </p:nvSpPr>
        <p:spPr>
          <a:xfrm>
            <a:off x="7202057" y="2463272"/>
            <a:ext cx="7416799" cy="135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p47"/>
          <p:cNvSpPr txBox="1"/>
          <p:nvPr>
            <p:ph idx="13" type="body"/>
          </p:nvPr>
        </p:nvSpPr>
        <p:spPr>
          <a:xfrm>
            <a:off x="8263702" y="3895507"/>
            <a:ext cx="7416799" cy="135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8" name="Google Shape;758;p47"/>
          <p:cNvSpPr txBox="1"/>
          <p:nvPr>
            <p:ph idx="14" type="body"/>
          </p:nvPr>
        </p:nvSpPr>
        <p:spPr>
          <a:xfrm>
            <a:off x="9291883" y="5327742"/>
            <a:ext cx="7416799" cy="135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9" name="Google Shape;759;p47"/>
          <p:cNvSpPr txBox="1"/>
          <p:nvPr>
            <p:ph idx="15" type="body"/>
          </p:nvPr>
        </p:nvSpPr>
        <p:spPr>
          <a:xfrm>
            <a:off x="10245469" y="6759976"/>
            <a:ext cx="7416799" cy="135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0" name="Google Shape;760;p47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47"/>
          <p:cNvSpPr txBox="1"/>
          <p:nvPr>
            <p:ph type="title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7"/>
          <p:cNvSpPr txBox="1"/>
          <p:nvPr>
            <p:ph idx="16" type="body"/>
          </p:nvPr>
        </p:nvSpPr>
        <p:spPr>
          <a:xfrm>
            <a:off x="6115547" y="1543100"/>
            <a:ext cx="116590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p47"/>
          <p:cNvSpPr/>
          <p:nvPr/>
        </p:nvSpPr>
        <p:spPr>
          <a:xfrm>
            <a:off x="6187555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6 Items">
  <p:cSld name="Table of Contents - 6 Items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8"/>
          <p:cNvSpPr/>
          <p:nvPr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48"/>
          <p:cNvSpPr txBox="1"/>
          <p:nvPr>
            <p:ph type="title"/>
          </p:nvPr>
        </p:nvSpPr>
        <p:spPr>
          <a:xfrm>
            <a:off x="835306" y="1173479"/>
            <a:ext cx="6723724" cy="82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48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48"/>
          <p:cNvSpPr/>
          <p:nvPr/>
        </p:nvSpPr>
        <p:spPr>
          <a:xfrm>
            <a:off x="8135094" y="1291377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48"/>
          <p:cNvSpPr/>
          <p:nvPr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48"/>
          <p:cNvSpPr/>
          <p:nvPr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48"/>
          <p:cNvSpPr/>
          <p:nvPr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48"/>
          <p:cNvSpPr/>
          <p:nvPr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48"/>
          <p:cNvSpPr txBox="1"/>
          <p:nvPr>
            <p:ph idx="1" type="body"/>
          </p:nvPr>
        </p:nvSpPr>
        <p:spPr>
          <a:xfrm>
            <a:off x="9000327" y="1039044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p48"/>
          <p:cNvSpPr txBox="1"/>
          <p:nvPr>
            <p:ph idx="2" type="body"/>
          </p:nvPr>
        </p:nvSpPr>
        <p:spPr>
          <a:xfrm>
            <a:off x="9000327" y="1759124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p48"/>
          <p:cNvSpPr txBox="1"/>
          <p:nvPr>
            <p:ph idx="3" type="body"/>
          </p:nvPr>
        </p:nvSpPr>
        <p:spPr>
          <a:xfrm>
            <a:off x="9000327" y="7852184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p48"/>
          <p:cNvSpPr txBox="1"/>
          <p:nvPr>
            <p:ph idx="4" type="body"/>
          </p:nvPr>
        </p:nvSpPr>
        <p:spPr>
          <a:xfrm>
            <a:off x="9000327" y="8572264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8" name="Google Shape;778;p48"/>
          <p:cNvSpPr txBox="1"/>
          <p:nvPr>
            <p:ph idx="5" type="body"/>
          </p:nvPr>
        </p:nvSpPr>
        <p:spPr>
          <a:xfrm>
            <a:off x="9000327" y="2401672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p48"/>
          <p:cNvSpPr txBox="1"/>
          <p:nvPr>
            <p:ph idx="6" type="body"/>
          </p:nvPr>
        </p:nvSpPr>
        <p:spPr>
          <a:xfrm>
            <a:off x="9000327" y="3121752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48"/>
          <p:cNvSpPr txBox="1"/>
          <p:nvPr>
            <p:ph idx="7" type="body"/>
          </p:nvPr>
        </p:nvSpPr>
        <p:spPr>
          <a:xfrm>
            <a:off x="9000327" y="3764300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48"/>
          <p:cNvSpPr txBox="1"/>
          <p:nvPr>
            <p:ph idx="8" type="body"/>
          </p:nvPr>
        </p:nvSpPr>
        <p:spPr>
          <a:xfrm>
            <a:off x="9000327" y="4484380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2" name="Google Shape;782;p48"/>
          <p:cNvSpPr txBox="1"/>
          <p:nvPr>
            <p:ph idx="9" type="body"/>
          </p:nvPr>
        </p:nvSpPr>
        <p:spPr>
          <a:xfrm>
            <a:off x="9000327" y="5126928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p48"/>
          <p:cNvSpPr txBox="1"/>
          <p:nvPr>
            <p:ph idx="13" type="body"/>
          </p:nvPr>
        </p:nvSpPr>
        <p:spPr>
          <a:xfrm>
            <a:off x="9000327" y="5847008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4" name="Google Shape;784;p48"/>
          <p:cNvSpPr txBox="1"/>
          <p:nvPr>
            <p:ph idx="14" type="body"/>
          </p:nvPr>
        </p:nvSpPr>
        <p:spPr>
          <a:xfrm>
            <a:off x="9000327" y="6489556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5" name="Google Shape;785;p48"/>
          <p:cNvSpPr txBox="1"/>
          <p:nvPr>
            <p:ph idx="15" type="body"/>
          </p:nvPr>
        </p:nvSpPr>
        <p:spPr>
          <a:xfrm>
            <a:off x="9000327" y="7209636"/>
            <a:ext cx="827978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6" name="Google Shape;786;p48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9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49"/>
          <p:cNvSpPr/>
          <p:nvPr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49"/>
          <p:cNvSpPr txBox="1"/>
          <p:nvPr>
            <p:ph type="title"/>
          </p:nvPr>
        </p:nvSpPr>
        <p:spPr>
          <a:xfrm>
            <a:off x="884800" y="928167"/>
            <a:ext cx="16516811" cy="17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3687664" y="4393537"/>
            <a:ext cx="886695" cy="886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49"/>
          <p:cNvSpPr txBox="1"/>
          <p:nvPr>
            <p:ph idx="1" type="body"/>
          </p:nvPr>
        </p:nvSpPr>
        <p:spPr>
          <a:xfrm>
            <a:off x="819175" y="5439916"/>
            <a:ext cx="345865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49"/>
          <p:cNvSpPr txBox="1"/>
          <p:nvPr>
            <p:ph idx="2" type="body"/>
          </p:nvPr>
        </p:nvSpPr>
        <p:spPr>
          <a:xfrm>
            <a:off x="819175" y="6159996"/>
            <a:ext cx="345865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49"/>
          <p:cNvSpPr/>
          <p:nvPr/>
        </p:nvSpPr>
        <p:spPr>
          <a:xfrm>
            <a:off x="4534694" y="5913394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49"/>
          <p:cNvSpPr/>
          <p:nvPr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49"/>
          <p:cNvSpPr/>
          <p:nvPr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49"/>
          <p:cNvSpPr txBox="1"/>
          <p:nvPr>
            <p:ph idx="3" type="body"/>
          </p:nvPr>
        </p:nvSpPr>
        <p:spPr>
          <a:xfrm>
            <a:off x="5145628" y="5439916"/>
            <a:ext cx="345865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9" name="Google Shape;799;p49"/>
          <p:cNvSpPr txBox="1"/>
          <p:nvPr>
            <p:ph idx="4" type="body"/>
          </p:nvPr>
        </p:nvSpPr>
        <p:spPr>
          <a:xfrm>
            <a:off x="5145628" y="6159996"/>
            <a:ext cx="345865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p49"/>
          <p:cNvSpPr/>
          <p:nvPr/>
        </p:nvSpPr>
        <p:spPr>
          <a:xfrm>
            <a:off x="8855174" y="5913394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49"/>
          <p:cNvSpPr txBox="1"/>
          <p:nvPr>
            <p:ph idx="5" type="body"/>
          </p:nvPr>
        </p:nvSpPr>
        <p:spPr>
          <a:xfrm>
            <a:off x="9466108" y="5439916"/>
            <a:ext cx="345865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p49"/>
          <p:cNvSpPr txBox="1"/>
          <p:nvPr>
            <p:ph idx="6" type="body"/>
          </p:nvPr>
        </p:nvSpPr>
        <p:spPr>
          <a:xfrm>
            <a:off x="9466108" y="6159996"/>
            <a:ext cx="345865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p49"/>
          <p:cNvSpPr/>
          <p:nvPr/>
        </p:nvSpPr>
        <p:spPr>
          <a:xfrm>
            <a:off x="13181627" y="5913394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49"/>
          <p:cNvSpPr/>
          <p:nvPr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49"/>
          <p:cNvSpPr txBox="1"/>
          <p:nvPr>
            <p:ph idx="7" type="body"/>
          </p:nvPr>
        </p:nvSpPr>
        <p:spPr>
          <a:xfrm>
            <a:off x="13792561" y="5439916"/>
            <a:ext cx="345865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9" name="Google Shape;809;p49"/>
          <p:cNvSpPr txBox="1"/>
          <p:nvPr>
            <p:ph idx="8" type="body"/>
          </p:nvPr>
        </p:nvSpPr>
        <p:spPr>
          <a:xfrm>
            <a:off x="13792561" y="6159996"/>
            <a:ext cx="3458653" cy="6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49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1">
  <p:cSld name="Profile 1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0"/>
          <p:cNvSpPr/>
          <p:nvPr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50"/>
          <p:cNvSpPr/>
          <p:nvPr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50"/>
          <p:cNvSpPr txBox="1"/>
          <p:nvPr>
            <p:ph type="title"/>
          </p:nvPr>
        </p:nvSpPr>
        <p:spPr>
          <a:xfrm>
            <a:off x="8351118" y="616496"/>
            <a:ext cx="9577064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50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50"/>
          <p:cNvSpPr/>
          <p:nvPr>
            <p:ph idx="2" type="pic"/>
          </p:nvPr>
        </p:nvSpPr>
        <p:spPr>
          <a:xfrm>
            <a:off x="862286" y="0"/>
            <a:ext cx="72606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7" name="Google Shape;817;p50"/>
          <p:cNvSpPr/>
          <p:nvPr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8" name="Google Shape;818;p50"/>
          <p:cNvSpPr txBox="1"/>
          <p:nvPr>
            <p:ph idx="1" type="body"/>
          </p:nvPr>
        </p:nvSpPr>
        <p:spPr>
          <a:xfrm>
            <a:off x="8351118" y="1907541"/>
            <a:ext cx="9577064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i="1" sz="32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9" name="Google Shape;819;p50"/>
          <p:cNvSpPr txBox="1"/>
          <p:nvPr>
            <p:ph idx="3" type="body"/>
          </p:nvPr>
        </p:nvSpPr>
        <p:spPr>
          <a:xfrm>
            <a:off x="8351118" y="3271292"/>
            <a:ext cx="9577064" cy="165618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50"/>
          <p:cNvSpPr/>
          <p:nvPr>
            <p:ph idx="4" type="pic"/>
          </p:nvPr>
        </p:nvSpPr>
        <p:spPr>
          <a:xfrm>
            <a:off x="9694707" y="6367636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1" name="Google Shape;821;p50"/>
          <p:cNvSpPr/>
          <p:nvPr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50"/>
          <p:cNvSpPr/>
          <p:nvPr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50"/>
          <p:cNvSpPr/>
          <p:nvPr>
            <p:ph idx="5" type="pic"/>
          </p:nvPr>
        </p:nvSpPr>
        <p:spPr>
          <a:xfrm>
            <a:off x="12669915" y="6367635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4" name="Google Shape;824;p50"/>
          <p:cNvSpPr/>
          <p:nvPr>
            <p:ph idx="6" type="pic"/>
          </p:nvPr>
        </p:nvSpPr>
        <p:spPr>
          <a:xfrm>
            <a:off x="15643908" y="6367634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5" name="Google Shape;825;p50"/>
          <p:cNvSpPr txBox="1"/>
          <p:nvPr>
            <p:ph idx="7" type="body"/>
          </p:nvPr>
        </p:nvSpPr>
        <p:spPr>
          <a:xfrm>
            <a:off x="8796290" y="7472981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6" name="Google Shape;826;p50"/>
          <p:cNvSpPr txBox="1"/>
          <p:nvPr>
            <p:ph idx="8" type="body"/>
          </p:nvPr>
        </p:nvSpPr>
        <p:spPr>
          <a:xfrm>
            <a:off x="11765298" y="7472981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7" name="Google Shape;827;p50"/>
          <p:cNvSpPr txBox="1"/>
          <p:nvPr>
            <p:ph idx="9" type="body"/>
          </p:nvPr>
        </p:nvSpPr>
        <p:spPr>
          <a:xfrm>
            <a:off x="14732367" y="7470636"/>
            <a:ext cx="2448272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8" name="Google Shape;828;p50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2">
  <p:cSld name="Process 2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51"/>
          <p:cNvGrpSpPr/>
          <p:nvPr/>
        </p:nvGrpSpPr>
        <p:grpSpPr>
          <a:xfrm>
            <a:off x="2056892" y="3918634"/>
            <a:ext cx="6003425" cy="908106"/>
            <a:chOff x="1073297" y="6784950"/>
            <a:chExt cx="6003425" cy="908106"/>
          </a:xfrm>
        </p:grpSpPr>
        <p:sp>
          <p:nvSpPr>
            <p:cNvPr id="831" name="Google Shape;831;p51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4" name="Google Shape;834;p51"/>
          <p:cNvGrpSpPr/>
          <p:nvPr/>
        </p:nvGrpSpPr>
        <p:grpSpPr>
          <a:xfrm>
            <a:off x="2056892" y="5258412"/>
            <a:ext cx="6003425" cy="908106"/>
            <a:chOff x="1073297" y="6784950"/>
            <a:chExt cx="6003425" cy="908106"/>
          </a:xfrm>
        </p:grpSpPr>
        <p:sp>
          <p:nvSpPr>
            <p:cNvPr id="835" name="Google Shape;835;p51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8" name="Google Shape;838;p51"/>
          <p:cNvGrpSpPr/>
          <p:nvPr/>
        </p:nvGrpSpPr>
        <p:grpSpPr>
          <a:xfrm>
            <a:off x="2056892" y="6598190"/>
            <a:ext cx="6003425" cy="908106"/>
            <a:chOff x="1073297" y="6784950"/>
            <a:chExt cx="6003425" cy="908106"/>
          </a:xfrm>
        </p:grpSpPr>
        <p:sp>
          <p:nvSpPr>
            <p:cNvPr id="839" name="Google Shape;839;p51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FD7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51"/>
          <p:cNvGrpSpPr/>
          <p:nvPr/>
        </p:nvGrpSpPr>
        <p:grpSpPr>
          <a:xfrm>
            <a:off x="2056892" y="7937968"/>
            <a:ext cx="6003425" cy="908106"/>
            <a:chOff x="1073297" y="6784950"/>
            <a:chExt cx="6003425" cy="908106"/>
          </a:xfrm>
        </p:grpSpPr>
        <p:sp>
          <p:nvSpPr>
            <p:cNvPr id="843" name="Google Shape;843;p51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FEC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6" name="Google Shape;846;p51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51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8" name="Google Shape;848;p51"/>
          <p:cNvGrpSpPr/>
          <p:nvPr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849" name="Google Shape;849;p51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52" name="Google Shape;852;p51"/>
          <p:cNvSpPr txBox="1"/>
          <p:nvPr>
            <p:ph idx="1" type="body"/>
          </p:nvPr>
        </p:nvSpPr>
        <p:spPr>
          <a:xfrm>
            <a:off x="2629515" y="2665868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53" name="Google Shape;853;p51"/>
          <p:cNvCxnSpPr/>
          <p:nvPr/>
        </p:nvCxnSpPr>
        <p:spPr>
          <a:xfrm flipH="1">
            <a:off x="7605738" y="0"/>
            <a:ext cx="526" cy="1028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4" name="Google Shape;854;p51"/>
          <p:cNvSpPr/>
          <p:nvPr/>
        </p:nvSpPr>
        <p:spPr>
          <a:xfrm>
            <a:off x="7276398" y="2703305"/>
            <a:ext cx="659206" cy="659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51"/>
          <p:cNvSpPr txBox="1"/>
          <p:nvPr>
            <p:ph idx="2" type="body"/>
          </p:nvPr>
        </p:nvSpPr>
        <p:spPr>
          <a:xfrm>
            <a:off x="2641600" y="3977035"/>
            <a:ext cx="4377035" cy="77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6" name="Google Shape;856;p51"/>
          <p:cNvSpPr/>
          <p:nvPr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1"/>
          <p:cNvSpPr txBox="1"/>
          <p:nvPr>
            <p:ph idx="3" type="body"/>
          </p:nvPr>
        </p:nvSpPr>
        <p:spPr>
          <a:xfrm>
            <a:off x="8181930" y="2594816"/>
            <a:ext cx="9351326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8" name="Google Shape;858;p51"/>
          <p:cNvSpPr txBox="1"/>
          <p:nvPr>
            <p:ph idx="4" type="body"/>
          </p:nvPr>
        </p:nvSpPr>
        <p:spPr>
          <a:xfrm>
            <a:off x="8181930" y="3934594"/>
            <a:ext cx="9351326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9" name="Google Shape;859;p51"/>
          <p:cNvSpPr txBox="1"/>
          <p:nvPr>
            <p:ph idx="5" type="body"/>
          </p:nvPr>
        </p:nvSpPr>
        <p:spPr>
          <a:xfrm>
            <a:off x="2629515" y="5345424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0" name="Google Shape;860;p51"/>
          <p:cNvSpPr/>
          <p:nvPr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51"/>
          <p:cNvSpPr txBox="1"/>
          <p:nvPr>
            <p:ph idx="6" type="body"/>
          </p:nvPr>
        </p:nvSpPr>
        <p:spPr>
          <a:xfrm>
            <a:off x="8181930" y="5274372"/>
            <a:ext cx="9351326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2" name="Google Shape;862;p51"/>
          <p:cNvSpPr txBox="1"/>
          <p:nvPr>
            <p:ph idx="7" type="body"/>
          </p:nvPr>
        </p:nvSpPr>
        <p:spPr>
          <a:xfrm>
            <a:off x="2641600" y="6656591"/>
            <a:ext cx="4377035" cy="77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51"/>
          <p:cNvSpPr/>
          <p:nvPr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1"/>
          <p:cNvSpPr txBox="1"/>
          <p:nvPr>
            <p:ph idx="8" type="body"/>
          </p:nvPr>
        </p:nvSpPr>
        <p:spPr>
          <a:xfrm>
            <a:off x="8181930" y="6614150"/>
            <a:ext cx="9351326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5" name="Google Shape;865;p51"/>
          <p:cNvSpPr txBox="1"/>
          <p:nvPr>
            <p:ph idx="9" type="body"/>
          </p:nvPr>
        </p:nvSpPr>
        <p:spPr>
          <a:xfrm>
            <a:off x="2629515" y="8024980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51"/>
          <p:cNvSpPr/>
          <p:nvPr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51"/>
          <p:cNvSpPr txBox="1"/>
          <p:nvPr>
            <p:ph idx="13" type="body"/>
          </p:nvPr>
        </p:nvSpPr>
        <p:spPr>
          <a:xfrm>
            <a:off x="8181930" y="7953928"/>
            <a:ext cx="9351326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51"/>
          <p:cNvSpPr/>
          <p:nvPr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9" name="Google Shape;869;p51"/>
          <p:cNvSpPr txBox="1"/>
          <p:nvPr>
            <p:ph type="title"/>
          </p:nvPr>
        </p:nvSpPr>
        <p:spPr>
          <a:xfrm>
            <a:off x="884799" y="457199"/>
            <a:ext cx="16516811" cy="116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&amp; Text">
  <p:cSld name="Images &amp;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6"/>
          <p:cNvSpPr/>
          <p:nvPr>
            <p:ph idx="2" type="pic"/>
          </p:nvPr>
        </p:nvSpPr>
        <p:spPr>
          <a:xfrm>
            <a:off x="-1" y="5143500"/>
            <a:ext cx="914241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6"/>
          <p:cNvSpPr/>
          <p:nvPr>
            <p:ph idx="3" type="pic"/>
          </p:nvPr>
        </p:nvSpPr>
        <p:spPr>
          <a:xfrm>
            <a:off x="5120145" y="0"/>
            <a:ext cx="711940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6"/>
          <p:cNvSpPr/>
          <p:nvPr>
            <p:ph idx="4" type="pic"/>
          </p:nvPr>
        </p:nvSpPr>
        <p:spPr>
          <a:xfrm>
            <a:off x="12239550" y="0"/>
            <a:ext cx="604686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6"/>
          <p:cNvSpPr/>
          <p:nvPr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6"/>
          <p:cNvSpPr/>
          <p:nvPr>
            <p:ph idx="5" type="pic"/>
          </p:nvPr>
        </p:nvSpPr>
        <p:spPr>
          <a:xfrm>
            <a:off x="13247663" y="5143500"/>
            <a:ext cx="5029236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214214" y="751012"/>
            <a:ext cx="4680520" cy="156693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214214" y="2552574"/>
            <a:ext cx="4680521" cy="22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6" type="body"/>
          </p:nvPr>
        </p:nvSpPr>
        <p:spPr>
          <a:xfrm>
            <a:off x="9287222" y="5359524"/>
            <a:ext cx="3816424" cy="46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Simple List">
  <p:cSld name="5 Simple List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2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52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3" name="Google Shape;873;p52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4" name="Google Shape;874;p52"/>
          <p:cNvSpPr/>
          <p:nvPr/>
        </p:nvSpPr>
        <p:spPr>
          <a:xfrm>
            <a:off x="2656478" y="2844325"/>
            <a:ext cx="659206" cy="659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52"/>
          <p:cNvSpPr/>
          <p:nvPr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2"/>
          <p:cNvSpPr txBox="1"/>
          <p:nvPr>
            <p:ph idx="1" type="body"/>
          </p:nvPr>
        </p:nvSpPr>
        <p:spPr>
          <a:xfrm>
            <a:off x="3562010" y="2735836"/>
            <a:ext cx="12310972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p52"/>
          <p:cNvSpPr txBox="1"/>
          <p:nvPr>
            <p:ph idx="2" type="body"/>
          </p:nvPr>
        </p:nvSpPr>
        <p:spPr>
          <a:xfrm>
            <a:off x="3562010" y="4075614"/>
            <a:ext cx="12310972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8" name="Google Shape;878;p52"/>
          <p:cNvSpPr/>
          <p:nvPr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52"/>
          <p:cNvSpPr txBox="1"/>
          <p:nvPr>
            <p:ph idx="3" type="body"/>
          </p:nvPr>
        </p:nvSpPr>
        <p:spPr>
          <a:xfrm>
            <a:off x="3562010" y="5415392"/>
            <a:ext cx="12310972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52"/>
          <p:cNvSpPr/>
          <p:nvPr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2"/>
          <p:cNvSpPr txBox="1"/>
          <p:nvPr>
            <p:ph idx="4" type="body"/>
          </p:nvPr>
        </p:nvSpPr>
        <p:spPr>
          <a:xfrm>
            <a:off x="3562010" y="6755170"/>
            <a:ext cx="12310972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2" name="Google Shape;882;p52"/>
          <p:cNvSpPr/>
          <p:nvPr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52"/>
          <p:cNvSpPr txBox="1"/>
          <p:nvPr>
            <p:ph idx="5" type="body"/>
          </p:nvPr>
        </p:nvSpPr>
        <p:spPr>
          <a:xfrm>
            <a:off x="3562010" y="8094948"/>
            <a:ext cx="12310972" cy="892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4" name="Google Shape;884;p52"/>
          <p:cNvSpPr/>
          <p:nvPr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52"/>
          <p:cNvSpPr txBox="1"/>
          <p:nvPr>
            <p:ph type="title"/>
          </p:nvPr>
        </p:nvSpPr>
        <p:spPr>
          <a:xfrm>
            <a:off x="884799" y="457199"/>
            <a:ext cx="16516811" cy="116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 and Items">
  <p:cSld name="4 Icons and Items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4"/>
          <p:cNvSpPr/>
          <p:nvPr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54"/>
          <p:cNvSpPr/>
          <p:nvPr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54"/>
          <p:cNvSpPr/>
          <p:nvPr/>
        </p:nvSpPr>
        <p:spPr>
          <a:xfrm>
            <a:off x="13935466" y="3034058"/>
            <a:ext cx="2367069" cy="236706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54"/>
          <p:cNvSpPr/>
          <p:nvPr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54"/>
          <p:cNvSpPr/>
          <p:nvPr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5" name="Google Shape;905;p54"/>
          <p:cNvSpPr/>
          <p:nvPr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Google Shape;906;p54"/>
          <p:cNvSpPr/>
          <p:nvPr/>
        </p:nvSpPr>
        <p:spPr>
          <a:xfrm>
            <a:off x="13783066" y="2932458"/>
            <a:ext cx="2367069" cy="236706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54"/>
          <p:cNvSpPr/>
          <p:nvPr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54"/>
          <p:cNvSpPr/>
          <p:nvPr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9" name="Google Shape;909;p54"/>
          <p:cNvSpPr/>
          <p:nvPr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0" name="Google Shape;910;p54"/>
          <p:cNvSpPr/>
          <p:nvPr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54"/>
          <p:cNvSpPr/>
          <p:nvPr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54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54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54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5" name="Google Shape;915;p54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 sz="24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6" name="Google Shape;916;p5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54"/>
          <p:cNvSpPr/>
          <p:nvPr>
            <p:ph idx="2" type="pic"/>
          </p:nvPr>
        </p:nvSpPr>
        <p:spPr>
          <a:xfrm>
            <a:off x="6754393" y="3742768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8" name="Google Shape;918;p54"/>
          <p:cNvSpPr/>
          <p:nvPr>
            <p:ph idx="3" type="pic"/>
          </p:nvPr>
        </p:nvSpPr>
        <p:spPr>
          <a:xfrm>
            <a:off x="10683962" y="3742767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9" name="Google Shape;919;p54"/>
          <p:cNvSpPr/>
          <p:nvPr>
            <p:ph idx="4" type="pic"/>
          </p:nvPr>
        </p:nvSpPr>
        <p:spPr>
          <a:xfrm>
            <a:off x="14613530" y="3742766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0" name="Google Shape;920;p54"/>
          <p:cNvSpPr/>
          <p:nvPr>
            <p:ph idx="5" type="pic"/>
          </p:nvPr>
        </p:nvSpPr>
        <p:spPr>
          <a:xfrm>
            <a:off x="2821980" y="3742765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1" name="Google Shape;921;p54"/>
          <p:cNvSpPr txBox="1"/>
          <p:nvPr>
            <p:ph idx="6" type="body"/>
          </p:nvPr>
        </p:nvSpPr>
        <p:spPr>
          <a:xfrm>
            <a:off x="1404504" y="5501527"/>
            <a:ext cx="36830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2" name="Google Shape;922;p54"/>
          <p:cNvSpPr txBox="1"/>
          <p:nvPr>
            <p:ph idx="7" type="body"/>
          </p:nvPr>
        </p:nvSpPr>
        <p:spPr>
          <a:xfrm>
            <a:off x="1388170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3" name="Google Shape;923;p54"/>
          <p:cNvSpPr/>
          <p:nvPr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54"/>
          <p:cNvSpPr txBox="1"/>
          <p:nvPr>
            <p:ph idx="8" type="body"/>
          </p:nvPr>
        </p:nvSpPr>
        <p:spPr>
          <a:xfrm>
            <a:off x="5307798" y="5499183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5" name="Google Shape;925;p54"/>
          <p:cNvSpPr txBox="1"/>
          <p:nvPr>
            <p:ph idx="9" type="body"/>
          </p:nvPr>
        </p:nvSpPr>
        <p:spPr>
          <a:xfrm>
            <a:off x="5318687" y="6378536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6" name="Google Shape;926;p54"/>
          <p:cNvSpPr/>
          <p:nvPr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54"/>
          <p:cNvSpPr txBox="1"/>
          <p:nvPr>
            <p:ph idx="13" type="body"/>
          </p:nvPr>
        </p:nvSpPr>
        <p:spPr>
          <a:xfrm>
            <a:off x="9243759" y="5501527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8" name="Google Shape;928;p54"/>
          <p:cNvSpPr txBox="1"/>
          <p:nvPr>
            <p:ph idx="14" type="body"/>
          </p:nvPr>
        </p:nvSpPr>
        <p:spPr>
          <a:xfrm>
            <a:off x="9249204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54"/>
          <p:cNvSpPr/>
          <p:nvPr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54"/>
          <p:cNvSpPr txBox="1"/>
          <p:nvPr>
            <p:ph idx="15" type="body"/>
          </p:nvPr>
        </p:nvSpPr>
        <p:spPr>
          <a:xfrm>
            <a:off x="13179720" y="5501527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54"/>
          <p:cNvSpPr txBox="1"/>
          <p:nvPr>
            <p:ph idx="16" type="body"/>
          </p:nvPr>
        </p:nvSpPr>
        <p:spPr>
          <a:xfrm>
            <a:off x="13179720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54"/>
          <p:cNvSpPr/>
          <p:nvPr/>
        </p:nvSpPr>
        <p:spPr>
          <a:xfrm>
            <a:off x="13417380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eps">
  <p:cSld name="4 Steps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5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5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5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7" name="Google Shape;937;p55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5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55"/>
          <p:cNvSpPr/>
          <p:nvPr/>
        </p:nvSpPr>
        <p:spPr>
          <a:xfrm>
            <a:off x="0" y="2767236"/>
            <a:ext cx="7129368" cy="108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55"/>
          <p:cNvSpPr/>
          <p:nvPr/>
        </p:nvSpPr>
        <p:spPr>
          <a:xfrm>
            <a:off x="1800000" y="3847355"/>
            <a:ext cx="5329368" cy="552061"/>
          </a:xfrm>
          <a:prstGeom prst="parallelogram">
            <a:avLst>
              <a:gd fmla="val 13705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55"/>
          <p:cNvSpPr txBox="1"/>
          <p:nvPr>
            <p:ph idx="2" type="body"/>
          </p:nvPr>
        </p:nvSpPr>
        <p:spPr>
          <a:xfrm>
            <a:off x="423427" y="2947255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2" name="Google Shape;942;p55"/>
          <p:cNvSpPr/>
          <p:nvPr/>
        </p:nvSpPr>
        <p:spPr>
          <a:xfrm>
            <a:off x="3600000" y="5479537"/>
            <a:ext cx="5329368" cy="552061"/>
          </a:xfrm>
          <a:prstGeom prst="parallelogram">
            <a:avLst>
              <a:gd fmla="val 137052" name="adj"/>
            </a:avLst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55"/>
          <p:cNvSpPr/>
          <p:nvPr/>
        </p:nvSpPr>
        <p:spPr>
          <a:xfrm>
            <a:off x="5398214" y="7111718"/>
            <a:ext cx="5329368" cy="552061"/>
          </a:xfrm>
          <a:prstGeom prst="parallelogram">
            <a:avLst>
              <a:gd fmla="val 137052" name="adj"/>
            </a:avLst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55"/>
          <p:cNvSpPr/>
          <p:nvPr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55"/>
          <p:cNvSpPr/>
          <p:nvPr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55"/>
          <p:cNvSpPr/>
          <p:nvPr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p55"/>
          <p:cNvSpPr txBox="1"/>
          <p:nvPr>
            <p:ph idx="3" type="body"/>
          </p:nvPr>
        </p:nvSpPr>
        <p:spPr>
          <a:xfrm>
            <a:off x="2222017" y="4579437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8" name="Google Shape;948;p55"/>
          <p:cNvSpPr txBox="1"/>
          <p:nvPr>
            <p:ph idx="4" type="body"/>
          </p:nvPr>
        </p:nvSpPr>
        <p:spPr>
          <a:xfrm>
            <a:off x="4022217" y="6211618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55"/>
          <p:cNvSpPr txBox="1"/>
          <p:nvPr>
            <p:ph idx="5" type="body"/>
          </p:nvPr>
        </p:nvSpPr>
        <p:spPr>
          <a:xfrm>
            <a:off x="5824027" y="7843800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0" name="Google Shape;950;p55"/>
          <p:cNvSpPr txBox="1"/>
          <p:nvPr>
            <p:ph idx="6" type="body"/>
          </p:nvPr>
        </p:nvSpPr>
        <p:spPr>
          <a:xfrm>
            <a:off x="7198990" y="2668427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1" name="Google Shape;951;p55"/>
          <p:cNvSpPr txBox="1"/>
          <p:nvPr>
            <p:ph idx="7" type="body"/>
          </p:nvPr>
        </p:nvSpPr>
        <p:spPr>
          <a:xfrm>
            <a:off x="12599590" y="7570632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2" name="Google Shape;952;p55"/>
          <p:cNvSpPr txBox="1"/>
          <p:nvPr>
            <p:ph idx="8" type="body"/>
          </p:nvPr>
        </p:nvSpPr>
        <p:spPr>
          <a:xfrm>
            <a:off x="8999190" y="4299864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3" name="Google Shape;953;p55"/>
          <p:cNvSpPr txBox="1"/>
          <p:nvPr>
            <p:ph idx="9" type="body"/>
          </p:nvPr>
        </p:nvSpPr>
        <p:spPr>
          <a:xfrm>
            <a:off x="10845998" y="5932789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2">
  <p:cSld name="4 Points 2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56"/>
          <p:cNvGrpSpPr/>
          <p:nvPr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956" name="Google Shape;956;p56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8217884" y="2982872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1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725872" y="5269804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9" name="Google Shape;959;p56"/>
          <p:cNvGrpSpPr/>
          <p:nvPr/>
        </p:nvGrpSpPr>
        <p:grpSpPr>
          <a:xfrm>
            <a:off x="487876" y="4364335"/>
            <a:ext cx="17798537" cy="1332289"/>
            <a:chOff x="487876" y="4364335"/>
            <a:chExt cx="17798537" cy="1332289"/>
          </a:xfrm>
        </p:grpSpPr>
        <p:sp>
          <p:nvSpPr>
            <p:cNvPr id="960" name="Google Shape;960;p56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487876" y="5507800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56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659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3" name="Google Shape;963;p56"/>
          <p:cNvGrpSpPr/>
          <p:nvPr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964" name="Google Shape;964;p56"/>
            <p:cNvSpPr/>
            <p:nvPr/>
          </p:nvSpPr>
          <p:spPr>
            <a:xfrm flipH="1" rot="10800000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56"/>
            <p:cNvSpPr/>
            <p:nvPr/>
          </p:nvSpPr>
          <p:spPr>
            <a:xfrm flipH="1" rot="10800000">
              <a:off x="8217884" y="5984784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6" name="Google Shape;966;p56"/>
            <p:cNvSpPr/>
            <p:nvPr/>
          </p:nvSpPr>
          <p:spPr>
            <a:xfrm flipH="1" rot="10800000">
              <a:off x="725872" y="5984782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7" name="Google Shape;967;p56"/>
          <p:cNvGrpSpPr/>
          <p:nvPr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968" name="Google Shape;968;p56"/>
            <p:cNvSpPr/>
            <p:nvPr/>
          </p:nvSpPr>
          <p:spPr>
            <a:xfrm flipH="1" rot="10800000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9" name="Google Shape;969;p56"/>
            <p:cNvSpPr/>
            <p:nvPr/>
          </p:nvSpPr>
          <p:spPr>
            <a:xfrm flipH="1" rot="10800000">
              <a:off x="487876" y="5746786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0" name="Google Shape;970;p56"/>
            <p:cNvSpPr/>
            <p:nvPr/>
          </p:nvSpPr>
          <p:spPr>
            <a:xfrm flipH="1" rot="-5400000">
              <a:off x="8717170" y="5247501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F102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1" name="Google Shape;971;p56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56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56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56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5" name="Google Shape;975;p5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6"/>
          <p:cNvSpPr/>
          <p:nvPr>
            <p:ph idx="2" type="pic"/>
          </p:nvPr>
        </p:nvSpPr>
        <p:spPr>
          <a:xfrm>
            <a:off x="10798684" y="3330403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7" name="Google Shape;977;p56"/>
          <p:cNvSpPr/>
          <p:nvPr>
            <p:ph idx="3" type="pic"/>
          </p:nvPr>
        </p:nvSpPr>
        <p:spPr>
          <a:xfrm>
            <a:off x="10798684" y="4707315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8" name="Google Shape;978;p56"/>
          <p:cNvSpPr/>
          <p:nvPr>
            <p:ph idx="4" type="pic"/>
          </p:nvPr>
        </p:nvSpPr>
        <p:spPr>
          <a:xfrm>
            <a:off x="10798684" y="6071701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9" name="Google Shape;979;p56"/>
          <p:cNvSpPr/>
          <p:nvPr>
            <p:ph idx="5" type="pic"/>
          </p:nvPr>
        </p:nvSpPr>
        <p:spPr>
          <a:xfrm>
            <a:off x="10798684" y="7436088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0" name="Google Shape;980;p56"/>
          <p:cNvSpPr txBox="1"/>
          <p:nvPr>
            <p:ph idx="6" type="body"/>
          </p:nvPr>
        </p:nvSpPr>
        <p:spPr>
          <a:xfrm>
            <a:off x="11572026" y="3048998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p56"/>
          <p:cNvSpPr txBox="1"/>
          <p:nvPr>
            <p:ph idx="7" type="body"/>
          </p:nvPr>
        </p:nvSpPr>
        <p:spPr>
          <a:xfrm>
            <a:off x="11572026" y="4443163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2" name="Google Shape;982;p56"/>
          <p:cNvSpPr txBox="1"/>
          <p:nvPr>
            <p:ph idx="8" type="body"/>
          </p:nvPr>
        </p:nvSpPr>
        <p:spPr>
          <a:xfrm>
            <a:off x="11572026" y="5818609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56"/>
          <p:cNvSpPr txBox="1"/>
          <p:nvPr>
            <p:ph idx="9" type="body"/>
          </p:nvPr>
        </p:nvSpPr>
        <p:spPr>
          <a:xfrm>
            <a:off x="11572026" y="7194559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4" name="Google Shape;984;p56"/>
          <p:cNvSpPr txBox="1"/>
          <p:nvPr>
            <p:ph idx="13" type="body"/>
          </p:nvPr>
        </p:nvSpPr>
        <p:spPr>
          <a:xfrm>
            <a:off x="1042306" y="3021842"/>
            <a:ext cx="6840760" cy="221314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p56"/>
          <p:cNvSpPr txBox="1"/>
          <p:nvPr>
            <p:ph idx="14" type="body"/>
          </p:nvPr>
        </p:nvSpPr>
        <p:spPr>
          <a:xfrm>
            <a:off x="1042306" y="6316961"/>
            <a:ext cx="6840760" cy="25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7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57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57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0" name="Google Shape;990;p57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1" name="Google Shape;991;p5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2" name="Google Shape;992;p57"/>
          <p:cNvSpPr/>
          <p:nvPr/>
        </p:nvSpPr>
        <p:spPr>
          <a:xfrm>
            <a:off x="6262886" y="2738663"/>
            <a:ext cx="5760642" cy="5769284"/>
          </a:xfrm>
          <a:prstGeom prst="donut">
            <a:avLst>
              <a:gd fmla="val 87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3" name="Google Shape;993;p57"/>
          <p:cNvSpPr/>
          <p:nvPr/>
        </p:nvSpPr>
        <p:spPr>
          <a:xfrm>
            <a:off x="9178776" y="2738663"/>
            <a:ext cx="2844750" cy="3158992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6F1FF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57"/>
          <p:cNvSpPr/>
          <p:nvPr/>
        </p:nvSpPr>
        <p:spPr>
          <a:xfrm rot="5400000">
            <a:off x="9021655" y="5506074"/>
            <a:ext cx="2844750" cy="3158992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FEAA7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57"/>
          <p:cNvSpPr/>
          <p:nvPr/>
        </p:nvSpPr>
        <p:spPr>
          <a:xfrm rot="10800000">
            <a:off x="6254245" y="5348952"/>
            <a:ext cx="2844750" cy="3158992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B4C9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57"/>
          <p:cNvSpPr/>
          <p:nvPr/>
        </p:nvSpPr>
        <p:spPr>
          <a:xfrm rot="-5400000">
            <a:off x="6411365" y="2580749"/>
            <a:ext cx="2844750" cy="3158992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FB2F1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57"/>
          <p:cNvSpPr txBox="1"/>
          <p:nvPr>
            <p:ph idx="2" type="body"/>
          </p:nvPr>
        </p:nvSpPr>
        <p:spPr>
          <a:xfrm>
            <a:off x="12158541" y="3702537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57"/>
          <p:cNvSpPr txBox="1"/>
          <p:nvPr>
            <p:ph idx="3" type="body"/>
          </p:nvPr>
        </p:nvSpPr>
        <p:spPr>
          <a:xfrm>
            <a:off x="12158541" y="2776995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p57"/>
          <p:cNvSpPr txBox="1"/>
          <p:nvPr>
            <p:ph idx="4" type="body"/>
          </p:nvPr>
        </p:nvSpPr>
        <p:spPr>
          <a:xfrm>
            <a:off x="12158541" y="6987902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57"/>
          <p:cNvSpPr txBox="1"/>
          <p:nvPr>
            <p:ph idx="5" type="body"/>
          </p:nvPr>
        </p:nvSpPr>
        <p:spPr>
          <a:xfrm>
            <a:off x="12158541" y="6062360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p57"/>
          <p:cNvSpPr txBox="1"/>
          <p:nvPr>
            <p:ph idx="6" type="body"/>
          </p:nvPr>
        </p:nvSpPr>
        <p:spPr>
          <a:xfrm>
            <a:off x="637261" y="3716588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57"/>
          <p:cNvSpPr txBox="1"/>
          <p:nvPr>
            <p:ph idx="7" type="body"/>
          </p:nvPr>
        </p:nvSpPr>
        <p:spPr>
          <a:xfrm>
            <a:off x="637261" y="2791046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p57"/>
          <p:cNvSpPr txBox="1"/>
          <p:nvPr>
            <p:ph idx="8" type="body"/>
          </p:nvPr>
        </p:nvSpPr>
        <p:spPr>
          <a:xfrm>
            <a:off x="637261" y="7001953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57"/>
          <p:cNvSpPr txBox="1"/>
          <p:nvPr>
            <p:ph idx="9" type="body"/>
          </p:nvPr>
        </p:nvSpPr>
        <p:spPr>
          <a:xfrm>
            <a:off x="637261" y="6076411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p57"/>
          <p:cNvSpPr txBox="1"/>
          <p:nvPr>
            <p:ph idx="13" type="body"/>
          </p:nvPr>
        </p:nvSpPr>
        <p:spPr>
          <a:xfrm>
            <a:off x="6982966" y="5168139"/>
            <a:ext cx="4275474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p57"/>
          <p:cNvSpPr/>
          <p:nvPr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57"/>
          <p:cNvSpPr/>
          <p:nvPr>
            <p:ph idx="14" type="pic"/>
          </p:nvPr>
        </p:nvSpPr>
        <p:spPr>
          <a:xfrm>
            <a:off x="10793062" y="3638606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8" name="Google Shape;1008;p57"/>
          <p:cNvSpPr/>
          <p:nvPr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57"/>
          <p:cNvSpPr/>
          <p:nvPr>
            <p:ph idx="15" type="pic"/>
          </p:nvPr>
        </p:nvSpPr>
        <p:spPr>
          <a:xfrm>
            <a:off x="10797383" y="7004055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0" name="Google Shape;1010;p57"/>
          <p:cNvSpPr/>
          <p:nvPr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57"/>
          <p:cNvSpPr/>
          <p:nvPr>
            <p:ph idx="16" type="pic"/>
          </p:nvPr>
        </p:nvSpPr>
        <p:spPr>
          <a:xfrm>
            <a:off x="6892956" y="7004055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2" name="Google Shape;1012;p57"/>
          <p:cNvSpPr/>
          <p:nvPr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57"/>
          <p:cNvSpPr/>
          <p:nvPr>
            <p:ph idx="17" type="pic"/>
          </p:nvPr>
        </p:nvSpPr>
        <p:spPr>
          <a:xfrm>
            <a:off x="6892956" y="3638606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4" name="Google Shape;1014;p57"/>
          <p:cNvSpPr/>
          <p:nvPr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57"/>
          <p:cNvSpPr/>
          <p:nvPr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57"/>
          <p:cNvSpPr/>
          <p:nvPr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57"/>
          <p:cNvSpPr/>
          <p:nvPr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">
  <p:cSld name="Web">
    <p:bg>
      <p:bgPr>
        <a:solidFill>
          <a:schemeClr val="dk2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8"/>
          <p:cNvSpPr/>
          <p:nvPr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58"/>
          <p:cNvSpPr/>
          <p:nvPr/>
        </p:nvSpPr>
        <p:spPr>
          <a:xfrm rot="-2700000">
            <a:off x="3883795" y="2082069"/>
            <a:ext cx="11703601" cy="13856870"/>
          </a:xfrm>
          <a:custGeom>
            <a:rect b="b" l="l" r="r" t="t"/>
            <a:pathLst>
              <a:path extrusionOk="0" h="13856870" w="11703601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rgbClr val="43611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58"/>
          <p:cNvSpPr txBox="1"/>
          <p:nvPr>
            <p:ph idx="11" type="ftr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58"/>
          <p:cNvSpPr txBox="1"/>
          <p:nvPr>
            <p:ph idx="12" type="sldNum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3" name="Google Shape;1023;p58"/>
          <p:cNvSpPr/>
          <p:nvPr>
            <p:ph idx="2" type="pic"/>
          </p:nvPr>
        </p:nvSpPr>
        <p:spPr>
          <a:xfrm>
            <a:off x="677771" y="2393778"/>
            <a:ext cx="10397852" cy="5846066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024" name="Google Shape;1024;p58"/>
          <p:cNvGrpSpPr/>
          <p:nvPr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1025" name="Google Shape;1025;p58"/>
            <p:cNvSpPr/>
            <p:nvPr/>
          </p:nvSpPr>
          <p:spPr>
            <a:xfrm>
              <a:off x="4888773" y="2065794"/>
              <a:ext cx="8534400" cy="487140"/>
            </a:xfrm>
            <a:custGeom>
              <a:rect b="b" l="l" r="r" t="t"/>
              <a:pathLst>
                <a:path extrusionOk="0" h="487140" w="853440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27" name="Google Shape;1027;p58"/>
            <p:cNvGrpSpPr/>
            <p:nvPr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1028" name="Google Shape;1028;p58"/>
              <p:cNvSpPr/>
              <p:nvPr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9" name="Google Shape;1029;p58"/>
              <p:cNvSpPr/>
              <p:nvPr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0" name="Google Shape;1030;p58"/>
              <p:cNvSpPr/>
              <p:nvPr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31" name="Google Shape;1031;p58"/>
            <p:cNvGrpSpPr/>
            <p:nvPr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</p:grpSpPr>
          <p:sp>
            <p:nvSpPr>
              <p:cNvPr id="1032" name="Google Shape;1032;p58"/>
              <p:cNvSpPr/>
              <p:nvPr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3" name="Google Shape;1033;p58"/>
              <p:cNvSpPr/>
              <p:nvPr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4" name="Google Shape;1034;p58"/>
              <p:cNvSpPr/>
              <p:nvPr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solidFill>
                <a:srgbClr val="8D8D8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35" name="Google Shape;1035;p58"/>
          <p:cNvSpPr txBox="1"/>
          <p:nvPr>
            <p:ph type="title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ltra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58"/>
          <p:cNvSpPr/>
          <p:nvPr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58"/>
          <p:cNvSpPr txBox="1"/>
          <p:nvPr>
            <p:ph idx="1" type="body"/>
          </p:nvPr>
        </p:nvSpPr>
        <p:spPr>
          <a:xfrm>
            <a:off x="11395429" y="5497339"/>
            <a:ext cx="6196784" cy="34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i="0" sz="20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8" name="Google Shape;1038;p58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1">
  <p:cSld name="Wide Image 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9"/>
          <p:cNvSpPr/>
          <p:nvPr>
            <p:ph idx="2" type="pic"/>
          </p:nvPr>
        </p:nvSpPr>
        <p:spPr>
          <a:xfrm>
            <a:off x="6982966" y="2407196"/>
            <a:ext cx="1130344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1" name="Google Shape;1041;p59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5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5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4" name="Google Shape;1044;p59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5" name="Google Shape;1045;p5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59"/>
          <p:cNvSpPr txBox="1"/>
          <p:nvPr>
            <p:ph idx="3" type="body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7" name="Google Shape;1047;p59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59"/>
          <p:cNvSpPr/>
          <p:nvPr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9" name="Google Shape;1049;p59"/>
          <p:cNvSpPr txBox="1"/>
          <p:nvPr>
            <p:ph idx="4" type="body"/>
          </p:nvPr>
        </p:nvSpPr>
        <p:spPr>
          <a:xfrm>
            <a:off x="1078310" y="2767236"/>
            <a:ext cx="5400599" cy="403244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2">
  <p:cSld name="3 Columns 2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0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60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60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4" name="Google Shape;1054;p60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6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60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60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60"/>
          <p:cNvSpPr txBox="1"/>
          <p:nvPr>
            <p:ph idx="2" type="body"/>
          </p:nvPr>
        </p:nvSpPr>
        <p:spPr>
          <a:xfrm>
            <a:off x="2023050" y="265589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60"/>
          <p:cNvSpPr txBox="1"/>
          <p:nvPr>
            <p:ph idx="3" type="body"/>
          </p:nvPr>
        </p:nvSpPr>
        <p:spPr>
          <a:xfrm>
            <a:off x="2709065" y="3362068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60"/>
          <p:cNvSpPr/>
          <p:nvPr/>
        </p:nvSpPr>
        <p:spPr>
          <a:xfrm rot="3600000">
            <a:off x="1165671" y="4630775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1" name="Google Shape;1061;p60"/>
          <p:cNvSpPr/>
          <p:nvPr/>
        </p:nvSpPr>
        <p:spPr>
          <a:xfrm rot="6618510">
            <a:off x="1282259" y="4747363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2" name="Google Shape;1062;p60"/>
          <p:cNvSpPr txBox="1"/>
          <p:nvPr>
            <p:ph idx="4" type="body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60"/>
          <p:cNvSpPr txBox="1"/>
          <p:nvPr>
            <p:ph idx="5" type="body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60"/>
          <p:cNvSpPr/>
          <p:nvPr/>
        </p:nvSpPr>
        <p:spPr>
          <a:xfrm rot="3600000">
            <a:off x="1164538" y="6846952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60"/>
          <p:cNvSpPr/>
          <p:nvPr/>
        </p:nvSpPr>
        <p:spPr>
          <a:xfrm rot="6618510">
            <a:off x="1281126" y="6963540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60"/>
          <p:cNvSpPr txBox="1"/>
          <p:nvPr>
            <p:ph idx="6" type="body"/>
          </p:nvPr>
        </p:nvSpPr>
        <p:spPr>
          <a:xfrm>
            <a:off x="2021917" y="7082422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p60"/>
          <p:cNvSpPr txBox="1"/>
          <p:nvPr>
            <p:ph idx="7" type="body"/>
          </p:nvPr>
        </p:nvSpPr>
        <p:spPr>
          <a:xfrm>
            <a:off x="2707932" y="7788599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1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61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61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2" name="Google Shape;1072;p61"/>
          <p:cNvSpPr txBox="1"/>
          <p:nvPr>
            <p:ph idx="1" type="body"/>
          </p:nvPr>
        </p:nvSpPr>
        <p:spPr>
          <a:xfrm>
            <a:off x="1078310" y="4279404"/>
            <a:ext cx="16200314" cy="331236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3" name="Google Shape;1073;p61"/>
          <p:cNvSpPr/>
          <p:nvPr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4" name="Google Shape;1074;p61"/>
          <p:cNvSpPr txBox="1"/>
          <p:nvPr>
            <p:ph idx="2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5" name="Google Shape;1075;p6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2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62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62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62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6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Images 1">
  <p:cSld name="Square Images 1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>
            <p:ph idx="2" type="pic"/>
          </p:nvPr>
        </p:nvSpPr>
        <p:spPr>
          <a:xfrm>
            <a:off x="0" y="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7"/>
          <p:cNvSpPr/>
          <p:nvPr>
            <p:ph idx="3" type="pic"/>
          </p:nvPr>
        </p:nvSpPr>
        <p:spPr>
          <a:xfrm>
            <a:off x="0" y="25731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7"/>
          <p:cNvSpPr/>
          <p:nvPr>
            <p:ph idx="4" type="pic"/>
          </p:nvPr>
        </p:nvSpPr>
        <p:spPr>
          <a:xfrm>
            <a:off x="2614271" y="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7"/>
          <p:cNvSpPr/>
          <p:nvPr>
            <p:ph idx="5" type="pic"/>
          </p:nvPr>
        </p:nvSpPr>
        <p:spPr>
          <a:xfrm>
            <a:off x="2614271" y="25731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7"/>
          <p:cNvSpPr/>
          <p:nvPr>
            <p:ph idx="6" type="pic"/>
          </p:nvPr>
        </p:nvSpPr>
        <p:spPr>
          <a:xfrm>
            <a:off x="5224006" y="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7"/>
          <p:cNvSpPr/>
          <p:nvPr>
            <p:ph idx="7" type="pic"/>
          </p:nvPr>
        </p:nvSpPr>
        <p:spPr>
          <a:xfrm>
            <a:off x="5224006" y="25731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Google Shape;120;p7"/>
          <p:cNvSpPr/>
          <p:nvPr>
            <p:ph idx="8" type="pic"/>
          </p:nvPr>
        </p:nvSpPr>
        <p:spPr>
          <a:xfrm>
            <a:off x="5224006" y="51435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Google Shape;121;p7"/>
          <p:cNvSpPr/>
          <p:nvPr>
            <p:ph idx="9" type="pic"/>
          </p:nvPr>
        </p:nvSpPr>
        <p:spPr>
          <a:xfrm>
            <a:off x="5224006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Google Shape;122;p7"/>
          <p:cNvSpPr/>
          <p:nvPr>
            <p:ph idx="13" type="pic"/>
          </p:nvPr>
        </p:nvSpPr>
        <p:spPr>
          <a:xfrm>
            <a:off x="7833741" y="77166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7"/>
          <p:cNvSpPr/>
          <p:nvPr>
            <p:ph idx="14" type="pic"/>
          </p:nvPr>
        </p:nvSpPr>
        <p:spPr>
          <a:xfrm>
            <a:off x="10443476" y="77166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7"/>
          <p:cNvSpPr/>
          <p:nvPr>
            <p:ph idx="15" type="pic"/>
          </p:nvPr>
        </p:nvSpPr>
        <p:spPr>
          <a:xfrm>
            <a:off x="13053211" y="0"/>
            <a:ext cx="2617200" cy="257040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7"/>
          <p:cNvSpPr/>
          <p:nvPr>
            <p:ph idx="16" type="pic"/>
          </p:nvPr>
        </p:nvSpPr>
        <p:spPr>
          <a:xfrm>
            <a:off x="13053211" y="257310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7"/>
          <p:cNvSpPr/>
          <p:nvPr>
            <p:ph idx="17" type="pic"/>
          </p:nvPr>
        </p:nvSpPr>
        <p:spPr>
          <a:xfrm>
            <a:off x="13053211" y="7716600"/>
            <a:ext cx="2617200" cy="25704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7" name="Google Shape;127;p7"/>
          <p:cNvSpPr/>
          <p:nvPr>
            <p:ph idx="18" type="pic"/>
          </p:nvPr>
        </p:nvSpPr>
        <p:spPr>
          <a:xfrm>
            <a:off x="15662948" y="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7"/>
          <p:cNvSpPr/>
          <p:nvPr>
            <p:ph idx="19" type="pic"/>
          </p:nvPr>
        </p:nvSpPr>
        <p:spPr>
          <a:xfrm>
            <a:off x="15662948" y="2573100"/>
            <a:ext cx="2617200" cy="25704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Google Shape;129;p7"/>
          <p:cNvSpPr/>
          <p:nvPr>
            <p:ph idx="20" type="pic"/>
          </p:nvPr>
        </p:nvSpPr>
        <p:spPr>
          <a:xfrm>
            <a:off x="15662948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Google Shape;130;p7"/>
          <p:cNvSpPr/>
          <p:nvPr>
            <p:ph idx="21" type="pic"/>
          </p:nvPr>
        </p:nvSpPr>
        <p:spPr>
          <a:xfrm>
            <a:off x="1" y="5143500"/>
            <a:ext cx="5223600" cy="5143500"/>
          </a:xfrm>
          <a:prstGeom prst="rect">
            <a:avLst/>
          </a:prstGeom>
          <a:solidFill>
            <a:srgbClr val="53D6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Google Shape;131;p7"/>
          <p:cNvSpPr/>
          <p:nvPr>
            <p:ph idx="22" type="pic"/>
          </p:nvPr>
        </p:nvSpPr>
        <p:spPr>
          <a:xfrm>
            <a:off x="7833741" y="0"/>
            <a:ext cx="5223600" cy="51435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8228077" y="5247624"/>
            <a:ext cx="9577064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/>
          <p:nvPr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228077" y="6686425"/>
            <a:ext cx="9577064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1" sz="3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Image and Text">
  <p:cSld name="1 Image and Text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3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63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63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6" name="Google Shape;1086;p63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6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8" name="Google Shape;1088;p63"/>
          <p:cNvSpPr/>
          <p:nvPr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63"/>
          <p:cNvSpPr/>
          <p:nvPr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0" name="Google Shape;1090;p63"/>
          <p:cNvSpPr/>
          <p:nvPr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63"/>
          <p:cNvSpPr/>
          <p:nvPr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2" name="Google Shape;1092;p63"/>
          <p:cNvSpPr/>
          <p:nvPr>
            <p:ph idx="2" type="pic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3" name="Google Shape;1093;p63"/>
          <p:cNvSpPr/>
          <p:nvPr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63"/>
          <p:cNvSpPr/>
          <p:nvPr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63"/>
          <p:cNvSpPr/>
          <p:nvPr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63"/>
          <p:cNvSpPr txBox="1"/>
          <p:nvPr>
            <p:ph idx="3" type="body"/>
          </p:nvPr>
        </p:nvSpPr>
        <p:spPr>
          <a:xfrm>
            <a:off x="8011062" y="4280927"/>
            <a:ext cx="8732894" cy="386702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7" name="Google Shape;1097;p63"/>
          <p:cNvSpPr/>
          <p:nvPr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63"/>
          <p:cNvSpPr txBox="1"/>
          <p:nvPr>
            <p:ph idx="4" type="body"/>
          </p:nvPr>
        </p:nvSpPr>
        <p:spPr>
          <a:xfrm>
            <a:off x="8011061" y="3129723"/>
            <a:ext cx="8732894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conic List">
  <p:cSld name="6 Iconic List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4"/>
          <p:cNvSpPr/>
          <p:nvPr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64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64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64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4" name="Google Shape;1104;p64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 sz="24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5" name="Google Shape;1105;p6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64"/>
          <p:cNvSpPr/>
          <p:nvPr>
            <p:ph idx="2" type="pic"/>
          </p:nvPr>
        </p:nvSpPr>
        <p:spPr>
          <a:xfrm>
            <a:off x="889851" y="2794801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7" name="Google Shape;1107;p64"/>
          <p:cNvSpPr txBox="1"/>
          <p:nvPr>
            <p:ph idx="3" type="body"/>
          </p:nvPr>
        </p:nvSpPr>
        <p:spPr>
          <a:xfrm>
            <a:off x="1807154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8" name="Google Shape;1108;p64"/>
          <p:cNvSpPr txBox="1"/>
          <p:nvPr>
            <p:ph idx="4" type="body"/>
          </p:nvPr>
        </p:nvSpPr>
        <p:spPr>
          <a:xfrm>
            <a:off x="1833637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64"/>
          <p:cNvSpPr/>
          <p:nvPr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0" name="Google Shape;1110;p64"/>
          <p:cNvSpPr/>
          <p:nvPr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1" name="Google Shape;1111;p64"/>
          <p:cNvSpPr/>
          <p:nvPr>
            <p:ph idx="5" type="pic"/>
          </p:nvPr>
        </p:nvSpPr>
        <p:spPr>
          <a:xfrm>
            <a:off x="6635464" y="2794801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2" name="Google Shape;1112;p64"/>
          <p:cNvSpPr txBox="1"/>
          <p:nvPr>
            <p:ph idx="6" type="body"/>
          </p:nvPr>
        </p:nvSpPr>
        <p:spPr>
          <a:xfrm>
            <a:off x="7552767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64"/>
          <p:cNvSpPr txBox="1"/>
          <p:nvPr>
            <p:ph idx="7" type="body"/>
          </p:nvPr>
        </p:nvSpPr>
        <p:spPr>
          <a:xfrm>
            <a:off x="757925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4" name="Google Shape;1114;p64"/>
          <p:cNvSpPr/>
          <p:nvPr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4"/>
          <p:cNvSpPr/>
          <p:nvPr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6" name="Google Shape;1116;p64"/>
          <p:cNvSpPr/>
          <p:nvPr>
            <p:ph idx="8" type="pic"/>
          </p:nvPr>
        </p:nvSpPr>
        <p:spPr>
          <a:xfrm>
            <a:off x="12375884" y="2794801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7" name="Google Shape;1117;p64"/>
          <p:cNvSpPr txBox="1"/>
          <p:nvPr>
            <p:ph idx="9" type="body"/>
          </p:nvPr>
        </p:nvSpPr>
        <p:spPr>
          <a:xfrm>
            <a:off x="13293188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8" name="Google Shape;1118;p64"/>
          <p:cNvSpPr txBox="1"/>
          <p:nvPr>
            <p:ph idx="13" type="body"/>
          </p:nvPr>
        </p:nvSpPr>
        <p:spPr>
          <a:xfrm>
            <a:off x="1331967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9" name="Google Shape;1119;p64"/>
          <p:cNvSpPr/>
          <p:nvPr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p64"/>
          <p:cNvSpPr/>
          <p:nvPr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Google Shape;1121;p64"/>
          <p:cNvSpPr/>
          <p:nvPr>
            <p:ph idx="14" type="pic"/>
          </p:nvPr>
        </p:nvSpPr>
        <p:spPr>
          <a:xfrm>
            <a:off x="901713" y="6043545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2" name="Google Shape;1122;p64"/>
          <p:cNvSpPr txBox="1"/>
          <p:nvPr>
            <p:ph idx="15" type="body"/>
          </p:nvPr>
        </p:nvSpPr>
        <p:spPr>
          <a:xfrm>
            <a:off x="1819016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64"/>
          <p:cNvSpPr txBox="1"/>
          <p:nvPr>
            <p:ph idx="16" type="body"/>
          </p:nvPr>
        </p:nvSpPr>
        <p:spPr>
          <a:xfrm>
            <a:off x="1845499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64"/>
          <p:cNvSpPr/>
          <p:nvPr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5" name="Google Shape;1125;p64"/>
          <p:cNvSpPr/>
          <p:nvPr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64"/>
          <p:cNvSpPr/>
          <p:nvPr>
            <p:ph idx="17" type="pic"/>
          </p:nvPr>
        </p:nvSpPr>
        <p:spPr>
          <a:xfrm>
            <a:off x="6647326" y="6043545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7" name="Google Shape;1127;p64"/>
          <p:cNvSpPr txBox="1"/>
          <p:nvPr>
            <p:ph idx="18" type="body"/>
          </p:nvPr>
        </p:nvSpPr>
        <p:spPr>
          <a:xfrm>
            <a:off x="7564629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i="0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8" name="Google Shape;1128;p64"/>
          <p:cNvSpPr txBox="1"/>
          <p:nvPr>
            <p:ph idx="19" type="body"/>
          </p:nvPr>
        </p:nvSpPr>
        <p:spPr>
          <a:xfrm>
            <a:off x="7591112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9" name="Google Shape;1129;p64"/>
          <p:cNvSpPr/>
          <p:nvPr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64"/>
          <p:cNvSpPr/>
          <p:nvPr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1" name="Google Shape;1131;p64"/>
          <p:cNvSpPr/>
          <p:nvPr>
            <p:ph idx="20" type="pic"/>
          </p:nvPr>
        </p:nvSpPr>
        <p:spPr>
          <a:xfrm>
            <a:off x="12387746" y="6043545"/>
            <a:ext cx="552341" cy="5523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2" name="Google Shape;1132;p64"/>
          <p:cNvSpPr txBox="1"/>
          <p:nvPr>
            <p:ph idx="21" type="body"/>
          </p:nvPr>
        </p:nvSpPr>
        <p:spPr>
          <a:xfrm>
            <a:off x="13305048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i="0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3" name="Google Shape;1133;p64"/>
          <p:cNvSpPr txBox="1"/>
          <p:nvPr>
            <p:ph idx="22" type="body"/>
          </p:nvPr>
        </p:nvSpPr>
        <p:spPr>
          <a:xfrm>
            <a:off x="13331531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4" name="Google Shape;1134;p64"/>
          <p:cNvSpPr/>
          <p:nvPr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">
  <p:cSld name="5 keywords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5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6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6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9" name="Google Shape;1139;p65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0" name="Google Shape;1140;p6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1" name="Google Shape;1141;p65"/>
          <p:cNvSpPr/>
          <p:nvPr/>
        </p:nvSpPr>
        <p:spPr>
          <a:xfrm>
            <a:off x="1" y="3775955"/>
            <a:ext cx="18286411" cy="1947863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2" name="Google Shape;1142;p65"/>
          <p:cNvSpPr/>
          <p:nvPr/>
        </p:nvSpPr>
        <p:spPr>
          <a:xfrm>
            <a:off x="8043640" y="3307951"/>
            <a:ext cx="945094" cy="467072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3" name="Google Shape;1143;p65"/>
          <p:cNvSpPr/>
          <p:nvPr/>
        </p:nvSpPr>
        <p:spPr>
          <a:xfrm rot="10800000">
            <a:off x="3503785" y="5722886"/>
            <a:ext cx="951623" cy="468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65"/>
          <p:cNvSpPr/>
          <p:nvPr/>
        </p:nvSpPr>
        <p:spPr>
          <a:xfrm>
            <a:off x="10853552" y="3307951"/>
            <a:ext cx="945094" cy="467072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5" name="Google Shape;1145;p65"/>
          <p:cNvSpPr/>
          <p:nvPr/>
        </p:nvSpPr>
        <p:spPr>
          <a:xfrm rot="10800000">
            <a:off x="6313697" y="5722886"/>
            <a:ext cx="951623" cy="468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6" name="Google Shape;1146;p65"/>
          <p:cNvSpPr/>
          <p:nvPr/>
        </p:nvSpPr>
        <p:spPr>
          <a:xfrm>
            <a:off x="13663464" y="3307951"/>
            <a:ext cx="945094" cy="467072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7" name="Google Shape;1147;p65"/>
          <p:cNvSpPr/>
          <p:nvPr/>
        </p:nvSpPr>
        <p:spPr>
          <a:xfrm rot="10800000">
            <a:off x="9123609" y="5722886"/>
            <a:ext cx="951623" cy="468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8" name="Google Shape;1148;p65"/>
          <p:cNvSpPr/>
          <p:nvPr/>
        </p:nvSpPr>
        <p:spPr>
          <a:xfrm>
            <a:off x="16473377" y="3307951"/>
            <a:ext cx="945094" cy="467072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9" name="Google Shape;1149;p65"/>
          <p:cNvSpPr/>
          <p:nvPr/>
        </p:nvSpPr>
        <p:spPr>
          <a:xfrm rot="10800000">
            <a:off x="11933521" y="5722886"/>
            <a:ext cx="951623" cy="468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0" name="Google Shape;1150;p65"/>
          <p:cNvSpPr/>
          <p:nvPr/>
        </p:nvSpPr>
        <p:spPr>
          <a:xfrm>
            <a:off x="5233728" y="3307951"/>
            <a:ext cx="945094" cy="467072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1" name="Google Shape;1151;p65"/>
          <p:cNvSpPr/>
          <p:nvPr/>
        </p:nvSpPr>
        <p:spPr>
          <a:xfrm rot="10800000">
            <a:off x="693873" y="5722886"/>
            <a:ext cx="951623" cy="468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2" name="Google Shape;1152;p65"/>
          <p:cNvSpPr txBox="1"/>
          <p:nvPr>
            <p:ph idx="2" type="body"/>
          </p:nvPr>
        </p:nvSpPr>
        <p:spPr>
          <a:xfrm>
            <a:off x="1078310" y="7170289"/>
            <a:ext cx="16200314" cy="175599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3" name="Google Shape;1153;p65"/>
          <p:cNvSpPr/>
          <p:nvPr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65"/>
          <p:cNvSpPr/>
          <p:nvPr/>
        </p:nvSpPr>
        <p:spPr>
          <a:xfrm rot="-2700000">
            <a:off x="3617978" y="4163864"/>
            <a:ext cx="5248576" cy="117017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65"/>
          <p:cNvSpPr/>
          <p:nvPr/>
        </p:nvSpPr>
        <p:spPr>
          <a:xfrm rot="-2700000">
            <a:off x="6427890" y="4163864"/>
            <a:ext cx="5248576" cy="117017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6" name="Google Shape;1156;p65"/>
          <p:cNvSpPr/>
          <p:nvPr/>
        </p:nvSpPr>
        <p:spPr>
          <a:xfrm rot="-2700000">
            <a:off x="9237802" y="4163864"/>
            <a:ext cx="5248576" cy="117017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7" name="Google Shape;1157;p65"/>
          <p:cNvSpPr/>
          <p:nvPr/>
        </p:nvSpPr>
        <p:spPr>
          <a:xfrm rot="-2700000">
            <a:off x="12047714" y="4163864"/>
            <a:ext cx="5248576" cy="117017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8" name="Google Shape;1158;p65"/>
          <p:cNvSpPr/>
          <p:nvPr/>
        </p:nvSpPr>
        <p:spPr>
          <a:xfrm rot="-2700000">
            <a:off x="808066" y="4163864"/>
            <a:ext cx="5248576" cy="117017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p65"/>
          <p:cNvSpPr txBox="1"/>
          <p:nvPr>
            <p:ph idx="3" type="body"/>
          </p:nvPr>
        </p:nvSpPr>
        <p:spPr>
          <a:xfrm rot="-2700000">
            <a:off x="167441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65"/>
          <p:cNvSpPr txBox="1"/>
          <p:nvPr>
            <p:ph idx="4" type="body"/>
          </p:nvPr>
        </p:nvSpPr>
        <p:spPr>
          <a:xfrm rot="-2700000">
            <a:off x="4490186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1" name="Google Shape;1161;p65"/>
          <p:cNvSpPr txBox="1"/>
          <p:nvPr>
            <p:ph idx="5" type="body"/>
          </p:nvPr>
        </p:nvSpPr>
        <p:spPr>
          <a:xfrm rot="-2700000">
            <a:off x="7305959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2" name="Google Shape;1162;p65"/>
          <p:cNvSpPr txBox="1"/>
          <p:nvPr>
            <p:ph idx="6" type="body"/>
          </p:nvPr>
        </p:nvSpPr>
        <p:spPr>
          <a:xfrm rot="-2700000">
            <a:off x="10121732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3" name="Google Shape;1163;p65"/>
          <p:cNvSpPr txBox="1"/>
          <p:nvPr>
            <p:ph idx="7" type="body"/>
          </p:nvPr>
        </p:nvSpPr>
        <p:spPr>
          <a:xfrm rot="-2700000">
            <a:off x="1293750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2">
  <p:cSld name="4 Images 2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6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66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66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8" name="Google Shape;1168;p6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66"/>
          <p:cNvSpPr/>
          <p:nvPr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66"/>
          <p:cNvSpPr/>
          <p:nvPr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66"/>
          <p:cNvSpPr/>
          <p:nvPr>
            <p:ph idx="2" type="pic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2" name="Google Shape;1172;p66"/>
          <p:cNvSpPr/>
          <p:nvPr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66"/>
          <p:cNvSpPr/>
          <p:nvPr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66"/>
          <p:cNvSpPr/>
          <p:nvPr>
            <p:ph idx="3" type="pic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5" name="Google Shape;1175;p66"/>
          <p:cNvSpPr/>
          <p:nvPr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66"/>
          <p:cNvSpPr/>
          <p:nvPr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7" name="Google Shape;1177;p66"/>
          <p:cNvSpPr/>
          <p:nvPr>
            <p:ph idx="4" type="pic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8" name="Google Shape;1178;p66"/>
          <p:cNvSpPr/>
          <p:nvPr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9" name="Google Shape;1179;p66"/>
          <p:cNvSpPr/>
          <p:nvPr/>
        </p:nvSpPr>
        <p:spPr>
          <a:xfrm>
            <a:off x="13689259" y="2618713"/>
            <a:ext cx="3152799" cy="315279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66"/>
          <p:cNvSpPr/>
          <p:nvPr>
            <p:ph idx="5" type="pic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1" name="Google Shape;1181;p66"/>
          <p:cNvSpPr txBox="1"/>
          <p:nvPr>
            <p:ph idx="6" type="body"/>
          </p:nvPr>
        </p:nvSpPr>
        <p:spPr>
          <a:xfrm>
            <a:off x="882803" y="5988137"/>
            <a:ext cx="397763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2" name="Google Shape;1182;p66"/>
          <p:cNvSpPr txBox="1"/>
          <p:nvPr>
            <p:ph idx="7" type="body"/>
          </p:nvPr>
        </p:nvSpPr>
        <p:spPr>
          <a:xfrm>
            <a:off x="1035285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3" name="Google Shape;1183;p66"/>
          <p:cNvSpPr/>
          <p:nvPr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66"/>
          <p:cNvSpPr txBox="1"/>
          <p:nvPr>
            <p:ph idx="8" type="body"/>
          </p:nvPr>
        </p:nvSpPr>
        <p:spPr>
          <a:xfrm>
            <a:off x="5020318" y="5985793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5" name="Google Shape;1185;p66"/>
          <p:cNvSpPr txBox="1"/>
          <p:nvPr>
            <p:ph idx="9" type="body"/>
          </p:nvPr>
        </p:nvSpPr>
        <p:spPr>
          <a:xfrm>
            <a:off x="5200268" y="7216846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6" name="Google Shape;1186;p66"/>
          <p:cNvSpPr/>
          <p:nvPr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7" name="Google Shape;1187;p66"/>
          <p:cNvSpPr txBox="1"/>
          <p:nvPr>
            <p:ph idx="13" type="body"/>
          </p:nvPr>
        </p:nvSpPr>
        <p:spPr>
          <a:xfrm>
            <a:off x="9190501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66"/>
          <p:cNvSpPr txBox="1"/>
          <p:nvPr>
            <p:ph idx="14" type="body"/>
          </p:nvPr>
        </p:nvSpPr>
        <p:spPr>
          <a:xfrm>
            <a:off x="9365251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66"/>
          <p:cNvSpPr/>
          <p:nvPr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66"/>
          <p:cNvSpPr txBox="1"/>
          <p:nvPr>
            <p:ph idx="15" type="body"/>
          </p:nvPr>
        </p:nvSpPr>
        <p:spPr>
          <a:xfrm>
            <a:off x="13360684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66"/>
          <p:cNvSpPr txBox="1"/>
          <p:nvPr>
            <p:ph idx="16" type="body"/>
          </p:nvPr>
        </p:nvSpPr>
        <p:spPr>
          <a:xfrm>
            <a:off x="13530234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66"/>
          <p:cNvSpPr/>
          <p:nvPr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66"/>
          <p:cNvSpPr txBox="1"/>
          <p:nvPr>
            <p:ph idx="17" type="body"/>
          </p:nvPr>
        </p:nvSpPr>
        <p:spPr>
          <a:xfrm>
            <a:off x="1032937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1800"/>
              <a:buNone/>
              <a:defRPr i="1" sz="18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66"/>
          <p:cNvSpPr txBox="1"/>
          <p:nvPr>
            <p:ph idx="18" type="body"/>
          </p:nvPr>
        </p:nvSpPr>
        <p:spPr>
          <a:xfrm>
            <a:off x="5197920" y="6482962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1800"/>
              <a:buNone/>
              <a:defRPr i="1" sz="1800">
                <a:solidFill>
                  <a:srgbClr val="43611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66"/>
          <p:cNvSpPr txBox="1"/>
          <p:nvPr>
            <p:ph idx="19" type="body"/>
          </p:nvPr>
        </p:nvSpPr>
        <p:spPr>
          <a:xfrm>
            <a:off x="9362903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1800"/>
              <a:buNone/>
              <a:defRPr i="1" sz="1800">
                <a:solidFill>
                  <a:srgbClr val="A101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66"/>
          <p:cNvSpPr txBox="1"/>
          <p:nvPr>
            <p:ph idx="20" type="body"/>
          </p:nvPr>
        </p:nvSpPr>
        <p:spPr>
          <a:xfrm>
            <a:off x="13527888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1800"/>
              <a:buNone/>
              <a:defRPr i="1" sz="1800">
                <a:solidFill>
                  <a:srgbClr val="5D16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66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rsonal skill">
  <p:cSld name="Personal skill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7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67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p67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2" name="Google Shape;1202;p67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3" name="Google Shape;1203;p6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4" name="Google Shape;1204;p67"/>
          <p:cNvSpPr/>
          <p:nvPr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5" name="Google Shape;1205;p67"/>
          <p:cNvSpPr/>
          <p:nvPr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6" name="Google Shape;1206;p67"/>
          <p:cNvSpPr/>
          <p:nvPr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7" name="Google Shape;1207;p67"/>
          <p:cNvSpPr/>
          <p:nvPr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8" name="Google Shape;1208;p67"/>
          <p:cNvSpPr/>
          <p:nvPr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67"/>
          <p:cNvSpPr/>
          <p:nvPr>
            <p:ph idx="2" type="pic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0" name="Google Shape;1210;p67"/>
          <p:cNvSpPr/>
          <p:nvPr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67"/>
          <p:cNvSpPr txBox="1"/>
          <p:nvPr>
            <p:ph idx="3" type="body"/>
          </p:nvPr>
        </p:nvSpPr>
        <p:spPr>
          <a:xfrm>
            <a:off x="541846" y="7178630"/>
            <a:ext cx="566336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67"/>
          <p:cNvSpPr txBox="1"/>
          <p:nvPr>
            <p:ph idx="4" type="body"/>
          </p:nvPr>
        </p:nvSpPr>
        <p:spPr>
          <a:xfrm>
            <a:off x="799793" y="7802411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2000"/>
              <a:buNone/>
              <a:defRPr i="1" sz="20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67"/>
          <p:cNvSpPr txBox="1"/>
          <p:nvPr>
            <p:ph idx="5" type="body"/>
          </p:nvPr>
        </p:nvSpPr>
        <p:spPr>
          <a:xfrm>
            <a:off x="6185744" y="2506652"/>
            <a:ext cx="5627977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67"/>
          <p:cNvSpPr txBox="1"/>
          <p:nvPr>
            <p:ph idx="6" type="body"/>
          </p:nvPr>
        </p:nvSpPr>
        <p:spPr>
          <a:xfrm>
            <a:off x="6212228" y="3386005"/>
            <a:ext cx="5586604" cy="21745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5" name="Google Shape;1215;p67"/>
          <p:cNvSpPr/>
          <p:nvPr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6" name="Google Shape;1216;p67"/>
          <p:cNvSpPr/>
          <p:nvPr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Google Shape;1217;p67"/>
          <p:cNvSpPr/>
          <p:nvPr>
            <p:ph idx="7" type="pic"/>
          </p:nvPr>
        </p:nvSpPr>
        <p:spPr>
          <a:xfrm>
            <a:off x="6484144" y="5891725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8" name="Google Shape;1218;p67"/>
          <p:cNvSpPr/>
          <p:nvPr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9" name="Google Shape;1219;p67"/>
          <p:cNvSpPr/>
          <p:nvPr>
            <p:ph idx="8" type="pic"/>
          </p:nvPr>
        </p:nvSpPr>
        <p:spPr>
          <a:xfrm>
            <a:off x="6484143" y="6959697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0" name="Google Shape;1220;p67"/>
          <p:cNvSpPr/>
          <p:nvPr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67"/>
          <p:cNvSpPr/>
          <p:nvPr>
            <p:ph idx="9" type="pic"/>
          </p:nvPr>
        </p:nvSpPr>
        <p:spPr>
          <a:xfrm>
            <a:off x="6484144" y="8027670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2" name="Google Shape;1222;p67"/>
          <p:cNvSpPr txBox="1"/>
          <p:nvPr>
            <p:ph idx="13" type="body"/>
          </p:nvPr>
        </p:nvSpPr>
        <p:spPr>
          <a:xfrm>
            <a:off x="7185438" y="5818382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i="0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3" name="Google Shape;1223;p67"/>
          <p:cNvSpPr txBox="1"/>
          <p:nvPr>
            <p:ph idx="14" type="body"/>
          </p:nvPr>
        </p:nvSpPr>
        <p:spPr>
          <a:xfrm>
            <a:off x="7185438" y="6886354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i="0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4" name="Google Shape;1224;p67"/>
          <p:cNvSpPr txBox="1"/>
          <p:nvPr>
            <p:ph idx="15" type="body"/>
          </p:nvPr>
        </p:nvSpPr>
        <p:spPr>
          <a:xfrm>
            <a:off x="7185438" y="7954327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i="0"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5" name="Google Shape;1225;p67"/>
          <p:cNvSpPr txBox="1"/>
          <p:nvPr>
            <p:ph idx="16" type="body"/>
          </p:nvPr>
        </p:nvSpPr>
        <p:spPr>
          <a:xfrm>
            <a:off x="11978303" y="2503262"/>
            <a:ext cx="5061477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i="0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6" name="Google Shape;1226;p67"/>
          <p:cNvSpPr/>
          <p:nvPr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67"/>
          <p:cNvSpPr txBox="1"/>
          <p:nvPr>
            <p:ph idx="17" type="body"/>
          </p:nvPr>
        </p:nvSpPr>
        <p:spPr>
          <a:xfrm>
            <a:off x="11968545" y="3606078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i="1" sz="2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28" name="Google Shape;1228;p67"/>
          <p:cNvGrpSpPr/>
          <p:nvPr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1229" name="Google Shape;1229;p67"/>
            <p:cNvSpPr/>
            <p:nvPr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16079709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17125773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16602744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9" name="Google Shape;1239;p67"/>
          <p:cNvSpPr txBox="1"/>
          <p:nvPr>
            <p:ph idx="18" type="body"/>
          </p:nvPr>
        </p:nvSpPr>
        <p:spPr>
          <a:xfrm>
            <a:off x="11968545" y="4912576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i="1" sz="2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40" name="Google Shape;1240;p67"/>
          <p:cNvGrpSpPr/>
          <p:nvPr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1241" name="Google Shape;1241;p67"/>
            <p:cNvSpPr/>
            <p:nvPr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16079709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17125773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16602744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1" name="Google Shape;1251;p67"/>
          <p:cNvSpPr txBox="1"/>
          <p:nvPr>
            <p:ph idx="19" type="body"/>
          </p:nvPr>
        </p:nvSpPr>
        <p:spPr>
          <a:xfrm>
            <a:off x="11968545" y="6219074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i="1" sz="2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52" name="Google Shape;1252;p67"/>
          <p:cNvGrpSpPr/>
          <p:nvPr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1253" name="Google Shape;1253;p67"/>
            <p:cNvSpPr/>
            <p:nvPr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16079709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17125773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16602744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63" name="Google Shape;1263;p67"/>
          <p:cNvSpPr txBox="1"/>
          <p:nvPr>
            <p:ph idx="20" type="body"/>
          </p:nvPr>
        </p:nvSpPr>
        <p:spPr>
          <a:xfrm>
            <a:off x="11968545" y="7525572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i="1" sz="2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64" name="Google Shape;1264;p67"/>
          <p:cNvGrpSpPr/>
          <p:nvPr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1265" name="Google Shape;1265;p67"/>
            <p:cNvSpPr/>
            <p:nvPr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6" name="Google Shape;1266;p67"/>
            <p:cNvSpPr/>
            <p:nvPr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67"/>
            <p:cNvSpPr/>
            <p:nvPr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67"/>
            <p:cNvSpPr/>
            <p:nvPr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67"/>
            <p:cNvSpPr/>
            <p:nvPr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67"/>
            <p:cNvSpPr/>
            <p:nvPr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16079709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17125773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3" name="Google Shape;1273;p67"/>
            <p:cNvSpPr/>
            <p:nvPr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4" name="Google Shape;1274;p67"/>
            <p:cNvSpPr/>
            <p:nvPr/>
          </p:nvSpPr>
          <p:spPr>
            <a:xfrm>
              <a:off x="16602744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story timeline">
  <p:cSld name="History timeline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8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68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68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9" name="Google Shape;1279;p68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0" name="Google Shape;1280;p6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1" name="Google Shape;1281;p68"/>
          <p:cNvSpPr/>
          <p:nvPr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2" name="Google Shape;1282;p68"/>
          <p:cNvSpPr/>
          <p:nvPr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3" name="Google Shape;1283;p68"/>
          <p:cNvSpPr/>
          <p:nvPr/>
        </p:nvSpPr>
        <p:spPr>
          <a:xfrm>
            <a:off x="15438931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4" name="Google Shape;1284;p68"/>
          <p:cNvSpPr/>
          <p:nvPr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5" name="Google Shape;1285;p68"/>
          <p:cNvSpPr/>
          <p:nvPr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6" name="Google Shape;1286;p68"/>
          <p:cNvSpPr/>
          <p:nvPr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7" name="Google Shape;1287;p68"/>
          <p:cNvSpPr/>
          <p:nvPr/>
        </p:nvSpPr>
        <p:spPr>
          <a:xfrm>
            <a:off x="2573641" y="5297107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68"/>
          <p:cNvSpPr/>
          <p:nvPr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68"/>
          <p:cNvSpPr/>
          <p:nvPr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68"/>
          <p:cNvSpPr/>
          <p:nvPr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68"/>
          <p:cNvSpPr txBox="1"/>
          <p:nvPr>
            <p:ph idx="2" type="body"/>
          </p:nvPr>
        </p:nvSpPr>
        <p:spPr>
          <a:xfrm>
            <a:off x="1656175" y="4534744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3200"/>
              <a:buNone/>
              <a:defRPr i="1" sz="32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2" name="Google Shape;1292;p68"/>
          <p:cNvSpPr txBox="1"/>
          <p:nvPr>
            <p:ph idx="3" type="body"/>
          </p:nvPr>
        </p:nvSpPr>
        <p:spPr>
          <a:xfrm>
            <a:off x="604304" y="3852575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3" name="Google Shape;1293;p68"/>
          <p:cNvSpPr txBox="1"/>
          <p:nvPr>
            <p:ph idx="4" type="body"/>
          </p:nvPr>
        </p:nvSpPr>
        <p:spPr>
          <a:xfrm>
            <a:off x="604304" y="2428968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4" name="Google Shape;1294;p68"/>
          <p:cNvSpPr/>
          <p:nvPr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5" name="Google Shape;1295;p68"/>
          <p:cNvSpPr txBox="1"/>
          <p:nvPr>
            <p:ph idx="5" type="body"/>
          </p:nvPr>
        </p:nvSpPr>
        <p:spPr>
          <a:xfrm>
            <a:off x="5825598" y="5961947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3200"/>
              <a:buNone/>
              <a:defRPr i="1" sz="32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6" name="Google Shape;1296;p68"/>
          <p:cNvSpPr txBox="1"/>
          <p:nvPr>
            <p:ph idx="6" type="body"/>
          </p:nvPr>
        </p:nvSpPr>
        <p:spPr>
          <a:xfrm>
            <a:off x="4773727" y="6629607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7" name="Google Shape;1297;p68"/>
          <p:cNvSpPr/>
          <p:nvPr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8" name="Google Shape;1298;p68"/>
          <p:cNvSpPr txBox="1"/>
          <p:nvPr>
            <p:ph idx="7" type="body"/>
          </p:nvPr>
        </p:nvSpPr>
        <p:spPr>
          <a:xfrm>
            <a:off x="4773727" y="7581347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9" name="Google Shape;1299;p68"/>
          <p:cNvSpPr txBox="1"/>
          <p:nvPr>
            <p:ph idx="8" type="body"/>
          </p:nvPr>
        </p:nvSpPr>
        <p:spPr>
          <a:xfrm>
            <a:off x="10010998" y="4512972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3200"/>
              <a:buNone/>
              <a:defRPr i="1" sz="32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0" name="Google Shape;1300;p68"/>
          <p:cNvSpPr txBox="1"/>
          <p:nvPr>
            <p:ph idx="9" type="body"/>
          </p:nvPr>
        </p:nvSpPr>
        <p:spPr>
          <a:xfrm>
            <a:off x="8959127" y="3830803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1" name="Google Shape;1301;p68"/>
          <p:cNvSpPr txBox="1"/>
          <p:nvPr>
            <p:ph idx="13" type="body"/>
          </p:nvPr>
        </p:nvSpPr>
        <p:spPr>
          <a:xfrm>
            <a:off x="8959127" y="2407196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2" name="Google Shape;1302;p68"/>
          <p:cNvSpPr/>
          <p:nvPr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68"/>
          <p:cNvSpPr txBox="1"/>
          <p:nvPr>
            <p:ph idx="14" type="body"/>
          </p:nvPr>
        </p:nvSpPr>
        <p:spPr>
          <a:xfrm>
            <a:off x="14215755" y="5961947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3200"/>
              <a:buNone/>
              <a:defRPr i="1" sz="32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4" name="Google Shape;1304;p68"/>
          <p:cNvSpPr txBox="1"/>
          <p:nvPr>
            <p:ph idx="15" type="body"/>
          </p:nvPr>
        </p:nvSpPr>
        <p:spPr>
          <a:xfrm>
            <a:off x="13163884" y="6629607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5" name="Google Shape;1305;p68"/>
          <p:cNvSpPr/>
          <p:nvPr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6" name="Google Shape;1306;p68"/>
          <p:cNvSpPr txBox="1"/>
          <p:nvPr>
            <p:ph idx="16" type="body"/>
          </p:nvPr>
        </p:nvSpPr>
        <p:spPr>
          <a:xfrm>
            <a:off x="13163884" y="7581347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istory timeline">
  <p:cSld name="1_History timeline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9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9" name="Google Shape;1309;p6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0" name="Google Shape;1310;p6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1" name="Google Shape;1311;p69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6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69"/>
          <p:cNvSpPr/>
          <p:nvPr/>
        </p:nvSpPr>
        <p:spPr>
          <a:xfrm rot="4617169">
            <a:off x="588794" y="5409182"/>
            <a:ext cx="1060678" cy="1079542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4" name="Google Shape;1314;p69"/>
          <p:cNvSpPr/>
          <p:nvPr/>
        </p:nvSpPr>
        <p:spPr>
          <a:xfrm>
            <a:off x="0" y="5922288"/>
            <a:ext cx="62736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5" name="Google Shape;1315;p69"/>
          <p:cNvSpPr/>
          <p:nvPr/>
        </p:nvSpPr>
        <p:spPr>
          <a:xfrm rot="5400000">
            <a:off x="188522" y="4473913"/>
            <a:ext cx="19069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9"/>
          <p:cNvSpPr/>
          <p:nvPr/>
        </p:nvSpPr>
        <p:spPr>
          <a:xfrm>
            <a:off x="1014991" y="3416303"/>
            <a:ext cx="254000" cy="25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7" name="Google Shape;1317;p69"/>
          <p:cNvSpPr/>
          <p:nvPr/>
        </p:nvSpPr>
        <p:spPr>
          <a:xfrm flipH="1" rot="10800000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8" name="Google Shape;1318;p69"/>
          <p:cNvSpPr/>
          <p:nvPr/>
        </p:nvSpPr>
        <p:spPr>
          <a:xfrm flipH="1" rot="10800000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9" name="Google Shape;1319;p69"/>
          <p:cNvSpPr/>
          <p:nvPr/>
        </p:nvSpPr>
        <p:spPr>
          <a:xfrm flipH="1" rot="6182831">
            <a:off x="3836818" y="5396259"/>
            <a:ext cx="1060678" cy="1079542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69"/>
          <p:cNvSpPr/>
          <p:nvPr/>
        </p:nvSpPr>
        <p:spPr>
          <a:xfrm flipH="1" rot="5400000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69"/>
          <p:cNvSpPr/>
          <p:nvPr/>
        </p:nvSpPr>
        <p:spPr>
          <a:xfrm flipH="1" rot="10800000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69"/>
          <p:cNvSpPr/>
          <p:nvPr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3" name="Google Shape;1323;p69"/>
          <p:cNvSpPr/>
          <p:nvPr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69"/>
          <p:cNvSpPr/>
          <p:nvPr/>
        </p:nvSpPr>
        <p:spPr>
          <a:xfrm rot="4617169">
            <a:off x="7089659" y="5413504"/>
            <a:ext cx="1060678" cy="1079542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69"/>
          <p:cNvSpPr/>
          <p:nvPr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69"/>
          <p:cNvSpPr/>
          <p:nvPr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69"/>
          <p:cNvSpPr/>
          <p:nvPr/>
        </p:nvSpPr>
        <p:spPr>
          <a:xfrm flipH="1" rot="10800000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8" name="Google Shape;1328;p69"/>
          <p:cNvSpPr/>
          <p:nvPr/>
        </p:nvSpPr>
        <p:spPr>
          <a:xfrm flipH="1" rot="10800000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69"/>
          <p:cNvSpPr/>
          <p:nvPr/>
        </p:nvSpPr>
        <p:spPr>
          <a:xfrm flipH="1" rot="6182831">
            <a:off x="10348825" y="5396259"/>
            <a:ext cx="1060678" cy="1079542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0" name="Google Shape;1330;p69"/>
          <p:cNvSpPr/>
          <p:nvPr/>
        </p:nvSpPr>
        <p:spPr>
          <a:xfrm flipH="1" rot="5400000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1" name="Google Shape;1331;p69"/>
          <p:cNvSpPr/>
          <p:nvPr/>
        </p:nvSpPr>
        <p:spPr>
          <a:xfrm flipH="1" rot="10800000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2" name="Google Shape;1332;p69"/>
          <p:cNvSpPr/>
          <p:nvPr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3" name="Google Shape;1333;p69"/>
          <p:cNvSpPr/>
          <p:nvPr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4" name="Google Shape;1334;p69"/>
          <p:cNvSpPr/>
          <p:nvPr/>
        </p:nvSpPr>
        <p:spPr>
          <a:xfrm rot="4617169">
            <a:off x="13601666" y="5413504"/>
            <a:ext cx="1060678" cy="1079542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5" name="Google Shape;1335;p69"/>
          <p:cNvSpPr/>
          <p:nvPr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6" name="Google Shape;1336;p69"/>
          <p:cNvSpPr/>
          <p:nvPr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7" name="Google Shape;1337;p69"/>
          <p:cNvSpPr/>
          <p:nvPr/>
        </p:nvSpPr>
        <p:spPr>
          <a:xfrm flipH="1" rot="10800000">
            <a:off x="13928052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69"/>
          <p:cNvSpPr txBox="1"/>
          <p:nvPr>
            <p:ph idx="2" type="body"/>
          </p:nvPr>
        </p:nvSpPr>
        <p:spPr>
          <a:xfrm>
            <a:off x="1327671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9" name="Google Shape;1339;p69"/>
          <p:cNvSpPr txBox="1"/>
          <p:nvPr>
            <p:ph idx="3" type="body"/>
          </p:nvPr>
        </p:nvSpPr>
        <p:spPr>
          <a:xfrm>
            <a:off x="1334401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0" name="Google Shape;1340;p69"/>
          <p:cNvSpPr/>
          <p:nvPr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9"/>
          <p:cNvSpPr txBox="1"/>
          <p:nvPr>
            <p:ph idx="4" type="body"/>
          </p:nvPr>
        </p:nvSpPr>
        <p:spPr>
          <a:xfrm>
            <a:off x="291646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3200"/>
              <a:buNone/>
              <a:defRPr i="1" sz="32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2" name="Google Shape;1342;p69"/>
          <p:cNvSpPr txBox="1"/>
          <p:nvPr>
            <p:ph idx="5" type="body"/>
          </p:nvPr>
        </p:nvSpPr>
        <p:spPr>
          <a:xfrm>
            <a:off x="7814278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3" name="Google Shape;1343;p69"/>
          <p:cNvSpPr txBox="1"/>
          <p:nvPr>
            <p:ph idx="6" type="body"/>
          </p:nvPr>
        </p:nvSpPr>
        <p:spPr>
          <a:xfrm>
            <a:off x="7821008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4" name="Google Shape;1344;p69"/>
          <p:cNvSpPr/>
          <p:nvPr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69"/>
          <p:cNvSpPr txBox="1"/>
          <p:nvPr>
            <p:ph idx="7" type="body"/>
          </p:nvPr>
        </p:nvSpPr>
        <p:spPr>
          <a:xfrm>
            <a:off x="6778253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3200"/>
              <a:buNone/>
              <a:defRPr i="1" sz="32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6" name="Google Shape;1346;p69"/>
          <p:cNvSpPr txBox="1"/>
          <p:nvPr>
            <p:ph idx="8" type="body"/>
          </p:nvPr>
        </p:nvSpPr>
        <p:spPr>
          <a:xfrm>
            <a:off x="14324839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7" name="Google Shape;1347;p69"/>
          <p:cNvSpPr txBox="1"/>
          <p:nvPr>
            <p:ph idx="9" type="body"/>
          </p:nvPr>
        </p:nvSpPr>
        <p:spPr>
          <a:xfrm>
            <a:off x="14331569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8" name="Google Shape;1348;p69"/>
          <p:cNvSpPr/>
          <p:nvPr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9" name="Google Shape;1349;p69"/>
          <p:cNvSpPr txBox="1"/>
          <p:nvPr>
            <p:ph idx="13" type="body"/>
          </p:nvPr>
        </p:nvSpPr>
        <p:spPr>
          <a:xfrm>
            <a:off x="13288814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5400"/>
              </a:buClr>
              <a:buSzPts val="3200"/>
              <a:buNone/>
              <a:defRPr i="1" sz="3200">
                <a:solidFill>
                  <a:srgbClr val="8954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0" name="Google Shape;1350;p69"/>
          <p:cNvSpPr txBox="1"/>
          <p:nvPr>
            <p:ph idx="14" type="body"/>
          </p:nvPr>
        </p:nvSpPr>
        <p:spPr>
          <a:xfrm>
            <a:off x="4580512" y="6632566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1" name="Google Shape;1351;p69"/>
          <p:cNvSpPr txBox="1"/>
          <p:nvPr>
            <p:ph idx="15" type="body"/>
          </p:nvPr>
        </p:nvSpPr>
        <p:spPr>
          <a:xfrm>
            <a:off x="4587242" y="7388210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2" name="Google Shape;1352;p69"/>
          <p:cNvSpPr/>
          <p:nvPr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69"/>
          <p:cNvSpPr txBox="1"/>
          <p:nvPr>
            <p:ph idx="16" type="body"/>
          </p:nvPr>
        </p:nvSpPr>
        <p:spPr>
          <a:xfrm>
            <a:off x="3519087" y="8462885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3200"/>
              <a:buNone/>
              <a:defRPr i="1" sz="32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4" name="Google Shape;1354;p69"/>
          <p:cNvSpPr txBox="1"/>
          <p:nvPr>
            <p:ph idx="17" type="body"/>
          </p:nvPr>
        </p:nvSpPr>
        <p:spPr>
          <a:xfrm>
            <a:off x="11096241" y="6632566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5" name="Google Shape;1355;p69"/>
          <p:cNvSpPr txBox="1"/>
          <p:nvPr>
            <p:ph idx="18" type="body"/>
          </p:nvPr>
        </p:nvSpPr>
        <p:spPr>
          <a:xfrm>
            <a:off x="11102971" y="7388210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6" name="Google Shape;1356;p69"/>
          <p:cNvSpPr/>
          <p:nvPr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69"/>
          <p:cNvSpPr txBox="1"/>
          <p:nvPr>
            <p:ph idx="19" type="body"/>
          </p:nvPr>
        </p:nvSpPr>
        <p:spPr>
          <a:xfrm>
            <a:off x="10034816" y="8462885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3200"/>
              <a:buNone/>
              <a:defRPr i="1" sz="32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8" name="Google Shape;1358;p69"/>
          <p:cNvSpPr/>
          <p:nvPr/>
        </p:nvSpPr>
        <p:spPr>
          <a:xfrm flipH="1" rot="10800000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s">
  <p:cSld name="Missions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70"/>
          <p:cNvGrpSpPr/>
          <p:nvPr/>
        </p:nvGrpSpPr>
        <p:grpSpPr>
          <a:xfrm>
            <a:off x="6035724" y="3139078"/>
            <a:ext cx="6003425" cy="908106"/>
            <a:chOff x="1073297" y="6784950"/>
            <a:chExt cx="6003425" cy="908106"/>
          </a:xfrm>
        </p:grpSpPr>
        <p:sp>
          <p:nvSpPr>
            <p:cNvPr id="1361" name="Google Shape;1361;p70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4" name="Google Shape;1364;p70"/>
          <p:cNvGrpSpPr/>
          <p:nvPr/>
        </p:nvGrpSpPr>
        <p:grpSpPr>
          <a:xfrm>
            <a:off x="3387886" y="5081591"/>
            <a:ext cx="6003425" cy="908106"/>
            <a:chOff x="1073297" y="6784950"/>
            <a:chExt cx="6003425" cy="908106"/>
          </a:xfrm>
        </p:grpSpPr>
        <p:sp>
          <p:nvSpPr>
            <p:cNvPr id="1365" name="Google Shape;1365;p70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6" name="Google Shape;1366;p70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8" name="Google Shape;1368;p70"/>
          <p:cNvSpPr txBox="1"/>
          <p:nvPr>
            <p:ph idx="1" type="body"/>
          </p:nvPr>
        </p:nvSpPr>
        <p:spPr>
          <a:xfrm>
            <a:off x="3960509" y="5197631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9" name="Google Shape;1369;p70"/>
          <p:cNvSpPr txBox="1"/>
          <p:nvPr>
            <p:ph idx="2" type="body"/>
          </p:nvPr>
        </p:nvSpPr>
        <p:spPr>
          <a:xfrm>
            <a:off x="9577553" y="5328330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70" name="Google Shape;1370;p70"/>
          <p:cNvGrpSpPr/>
          <p:nvPr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1371" name="Google Shape;1371;p70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70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70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4" name="Google Shape;1374;p70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70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70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7" name="Google Shape;1377;p70"/>
          <p:cNvSpPr txBox="1"/>
          <p:nvPr>
            <p:ph idx="3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8" name="Google Shape;1378;p70"/>
          <p:cNvSpPr/>
          <p:nvPr/>
        </p:nvSpPr>
        <p:spPr>
          <a:xfrm>
            <a:off x="324000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9" name="Google Shape;1379;p70"/>
          <p:cNvGrpSpPr/>
          <p:nvPr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1380" name="Google Shape;1380;p70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1381" name="Google Shape;1381;p70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2" name="Google Shape;1382;p70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83" name="Google Shape;1383;p70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84" name="Google Shape;1384;p70"/>
            <p:cNvGrpSpPr/>
            <p:nvPr/>
          </p:nvGrpSpPr>
          <p:grpSpPr>
            <a:xfrm flipH="1">
              <a:off x="8650043" y="5266273"/>
              <a:ext cx="1343948" cy="1366912"/>
              <a:chOff x="7305639" y="5547570"/>
              <a:chExt cx="1343948" cy="1366912"/>
            </a:xfrm>
          </p:grpSpPr>
          <p:sp>
            <p:nvSpPr>
              <p:cNvPr id="1385" name="Google Shape;1385;p70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6" name="Google Shape;1386;p70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7" name="Google Shape;1387;p70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8" name="Google Shape;1388;p70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89" name="Google Shape;1389;p70"/>
            <p:cNvGrpSpPr/>
            <p:nvPr/>
          </p:nvGrpSpPr>
          <p:grpSpPr>
            <a:xfrm>
              <a:off x="7305638" y="5266273"/>
              <a:ext cx="1343948" cy="1366912"/>
              <a:chOff x="7305639" y="5547570"/>
              <a:chExt cx="1343948" cy="1366912"/>
            </a:xfrm>
          </p:grpSpPr>
          <p:sp>
            <p:nvSpPr>
              <p:cNvPr id="1390" name="Google Shape;1390;p70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1" name="Google Shape;1391;p70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2" name="Google Shape;1392;p70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3" name="Google Shape;1393;p70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4" name="Google Shape;1394;p70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395" name="Google Shape;1395;p70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6" name="Google Shape;1396;p70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7" name="Google Shape;1397;p70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1398" name="Google Shape;1398;p70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9" name="Google Shape;1399;p70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0" name="Google Shape;1400;p70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1401" name="Google Shape;1401;p70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2" name="Google Shape;1402;p70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3" name="Google Shape;1403;p70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404" name="Google Shape;1404;p70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5" name="Google Shape;1405;p70"/>
              <p:cNvSpPr/>
              <p:nvPr/>
            </p:nvSpPr>
            <p:spPr>
              <a:xfrm flipH="1" rot="10800000">
                <a:off x="8562396" y="5264781"/>
                <a:ext cx="87188" cy="1354190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406" name="Google Shape;1406;p70"/>
          <p:cNvCxnSpPr/>
          <p:nvPr/>
        </p:nvCxnSpPr>
        <p:spPr>
          <a:xfrm flipH="1">
            <a:off x="3174175" y="2465056"/>
            <a:ext cx="9872900" cy="731199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07" name="Google Shape;1407;p70"/>
          <p:cNvSpPr/>
          <p:nvPr/>
        </p:nvSpPr>
        <p:spPr>
          <a:xfrm>
            <a:off x="6108020" y="7273006"/>
            <a:ext cx="410308" cy="410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8" name="Google Shape;1408;p70"/>
          <p:cNvSpPr/>
          <p:nvPr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9" name="Google Shape;1409;p70"/>
          <p:cNvSpPr txBox="1"/>
          <p:nvPr>
            <p:ph idx="4" type="body"/>
          </p:nvPr>
        </p:nvSpPr>
        <p:spPr>
          <a:xfrm>
            <a:off x="1336424" y="7140146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0" name="Google Shape;1410;p70"/>
          <p:cNvSpPr txBox="1"/>
          <p:nvPr>
            <p:ph idx="5" type="body"/>
          </p:nvPr>
        </p:nvSpPr>
        <p:spPr>
          <a:xfrm>
            <a:off x="6953468" y="7270845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1" name="Google Shape;1411;p70"/>
          <p:cNvSpPr/>
          <p:nvPr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2" name="Google Shape;1412;p70"/>
          <p:cNvSpPr txBox="1"/>
          <p:nvPr>
            <p:ph idx="6" type="body"/>
          </p:nvPr>
        </p:nvSpPr>
        <p:spPr>
          <a:xfrm>
            <a:off x="6608347" y="3255118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3" name="Google Shape;1413;p70"/>
          <p:cNvSpPr txBox="1"/>
          <p:nvPr>
            <p:ph idx="7" type="body"/>
          </p:nvPr>
        </p:nvSpPr>
        <p:spPr>
          <a:xfrm>
            <a:off x="12225391" y="3385817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and Text">
  <p:cSld name="2 Images and Text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1"/>
          <p:cNvSpPr/>
          <p:nvPr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6" name="Google Shape;1416;p71"/>
          <p:cNvSpPr/>
          <p:nvPr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71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71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9" name="Google Shape;1419;p71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0" name="Google Shape;1420;p71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1" name="Google Shape;1421;p7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2" name="Google Shape;1422;p71"/>
          <p:cNvSpPr/>
          <p:nvPr>
            <p:ph idx="2" type="pic"/>
          </p:nvPr>
        </p:nvSpPr>
        <p:spPr>
          <a:xfrm>
            <a:off x="9519784" y="3626742"/>
            <a:ext cx="8766629" cy="3753773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3" name="Google Shape;1423;p71"/>
          <p:cNvSpPr txBox="1"/>
          <p:nvPr>
            <p:ph idx="3" type="body"/>
          </p:nvPr>
        </p:nvSpPr>
        <p:spPr>
          <a:xfrm>
            <a:off x="1940796" y="6513388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4" name="Google Shape;1424;p71"/>
          <p:cNvSpPr txBox="1"/>
          <p:nvPr>
            <p:ph idx="4" type="body"/>
          </p:nvPr>
        </p:nvSpPr>
        <p:spPr>
          <a:xfrm>
            <a:off x="2709066" y="7271656"/>
            <a:ext cx="6086591" cy="211908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5" name="Google Shape;1425;p71"/>
          <p:cNvSpPr txBox="1"/>
          <p:nvPr>
            <p:ph idx="5" type="body"/>
          </p:nvPr>
        </p:nvSpPr>
        <p:spPr>
          <a:xfrm>
            <a:off x="10647831" y="2696964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6" name="Google Shape;1426;p71"/>
          <p:cNvSpPr txBox="1"/>
          <p:nvPr>
            <p:ph idx="6" type="body"/>
          </p:nvPr>
        </p:nvSpPr>
        <p:spPr>
          <a:xfrm>
            <a:off x="9509009" y="7467596"/>
            <a:ext cx="7762991" cy="16328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7" name="Google Shape;1427;p71"/>
          <p:cNvSpPr/>
          <p:nvPr>
            <p:ph idx="7" type="pic"/>
          </p:nvPr>
        </p:nvSpPr>
        <p:spPr>
          <a:xfrm>
            <a:off x="0" y="2632513"/>
            <a:ext cx="8766629" cy="3753773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8" name="Google Shape;1428;p71"/>
          <p:cNvSpPr/>
          <p:nvPr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9" name="Google Shape;1429;p71"/>
          <p:cNvSpPr/>
          <p:nvPr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0" name="Google Shape;1430;p71"/>
          <p:cNvSpPr/>
          <p:nvPr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1" name="Google Shape;1431;p71"/>
          <p:cNvSpPr/>
          <p:nvPr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ED9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Horisontal Images">
  <p:cSld name="3 Horisontal Images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2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72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72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6" name="Google Shape;1436;p72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7" name="Google Shape;1437;p7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8" name="Google Shape;1438;p72"/>
          <p:cNvSpPr/>
          <p:nvPr>
            <p:ph idx="2" type="pic"/>
          </p:nvPr>
        </p:nvSpPr>
        <p:spPr>
          <a:xfrm>
            <a:off x="-1" y="2407196"/>
            <a:ext cx="4462687" cy="468052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9" name="Google Shape;1439;p72"/>
          <p:cNvSpPr/>
          <p:nvPr>
            <p:ph idx="3" type="pic"/>
          </p:nvPr>
        </p:nvSpPr>
        <p:spPr>
          <a:xfrm>
            <a:off x="4462687" y="2407196"/>
            <a:ext cx="8568950" cy="468052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0" name="Google Shape;1440;p72"/>
          <p:cNvSpPr/>
          <p:nvPr>
            <p:ph idx="4" type="pic"/>
          </p:nvPr>
        </p:nvSpPr>
        <p:spPr>
          <a:xfrm>
            <a:off x="13031638" y="2407196"/>
            <a:ext cx="5254774" cy="468052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1" name="Google Shape;1441;p72"/>
          <p:cNvSpPr txBox="1"/>
          <p:nvPr>
            <p:ph idx="5" type="body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2" name="Google Shape;1442;p72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3" name="Google Shape;1443;p72"/>
          <p:cNvSpPr/>
          <p:nvPr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4" name="Google Shape;1444;p72"/>
          <p:cNvSpPr/>
          <p:nvPr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5" name="Google Shape;1445;p72"/>
          <p:cNvSpPr/>
          <p:nvPr/>
        </p:nvSpPr>
        <p:spPr>
          <a:xfrm>
            <a:off x="13031637" y="7087716"/>
            <a:ext cx="525477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s">
  <p:cSld name="Devices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99146" y="462980"/>
            <a:ext cx="7911618" cy="640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0301" y="1425361"/>
            <a:ext cx="3830770" cy="544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7296" y="2706412"/>
            <a:ext cx="2044962" cy="416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>
            <p:ph idx="2" type="pic"/>
          </p:nvPr>
        </p:nvSpPr>
        <p:spPr>
          <a:xfrm>
            <a:off x="3394909" y="3236669"/>
            <a:ext cx="1709737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Google Shape;141;p8"/>
          <p:cNvSpPr/>
          <p:nvPr>
            <p:ph idx="3" type="pic"/>
          </p:nvPr>
        </p:nvSpPr>
        <p:spPr>
          <a:xfrm>
            <a:off x="5489811" y="733010"/>
            <a:ext cx="7335815" cy="40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8"/>
          <p:cNvSpPr/>
          <p:nvPr>
            <p:ph idx="4" type="pic"/>
          </p:nvPr>
        </p:nvSpPr>
        <p:spPr>
          <a:xfrm>
            <a:off x="13257470" y="1924050"/>
            <a:ext cx="3314700" cy="44345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725714" y="6771615"/>
            <a:ext cx="16822057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"/>
          <p:cNvSpPr/>
          <p:nvPr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30238" y="8432792"/>
            <a:ext cx="17425936" cy="15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mages">
  <p:cSld name="5 Images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73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8" name="Google Shape;1448;p73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9" name="Google Shape;1449;p73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0" name="Google Shape;1450;p73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1" name="Google Shape;1451;p7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2" name="Google Shape;1452;p73"/>
          <p:cNvSpPr/>
          <p:nvPr>
            <p:ph idx="2" type="pic"/>
          </p:nvPr>
        </p:nvSpPr>
        <p:spPr>
          <a:xfrm>
            <a:off x="259681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3" name="Google Shape;1453;p73"/>
          <p:cNvSpPr/>
          <p:nvPr>
            <p:ph idx="3" type="pic"/>
          </p:nvPr>
        </p:nvSpPr>
        <p:spPr>
          <a:xfrm>
            <a:off x="3830737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4" name="Google Shape;1454;p73"/>
          <p:cNvSpPr/>
          <p:nvPr>
            <p:ph idx="4" type="pic"/>
          </p:nvPr>
        </p:nvSpPr>
        <p:spPr>
          <a:xfrm>
            <a:off x="7401812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5" name="Google Shape;1455;p73"/>
          <p:cNvSpPr/>
          <p:nvPr>
            <p:ph idx="5" type="pic"/>
          </p:nvPr>
        </p:nvSpPr>
        <p:spPr>
          <a:xfrm>
            <a:off x="10972849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6" name="Google Shape;1456;p73"/>
          <p:cNvSpPr/>
          <p:nvPr>
            <p:ph idx="6" type="pic"/>
          </p:nvPr>
        </p:nvSpPr>
        <p:spPr>
          <a:xfrm>
            <a:off x="14543905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7" name="Google Shape;1457;p73"/>
          <p:cNvSpPr txBox="1"/>
          <p:nvPr>
            <p:ph idx="7" type="body"/>
          </p:nvPr>
        </p:nvSpPr>
        <p:spPr>
          <a:xfrm>
            <a:off x="260350" y="6545040"/>
            <a:ext cx="3455988" cy="754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8" name="Google Shape;1458;p73"/>
          <p:cNvSpPr txBox="1"/>
          <p:nvPr>
            <p:ph idx="8" type="body"/>
          </p:nvPr>
        </p:nvSpPr>
        <p:spPr>
          <a:xfrm>
            <a:off x="3831239" y="6545040"/>
            <a:ext cx="3455988" cy="754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9" name="Google Shape;1459;p73"/>
          <p:cNvSpPr txBox="1"/>
          <p:nvPr>
            <p:ph idx="9" type="body"/>
          </p:nvPr>
        </p:nvSpPr>
        <p:spPr>
          <a:xfrm>
            <a:off x="14543905" y="6545040"/>
            <a:ext cx="3455988" cy="754062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0" name="Google Shape;1460;p73"/>
          <p:cNvSpPr txBox="1"/>
          <p:nvPr>
            <p:ph idx="13" type="body"/>
          </p:nvPr>
        </p:nvSpPr>
        <p:spPr>
          <a:xfrm>
            <a:off x="10973017" y="6545040"/>
            <a:ext cx="3455988" cy="75406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1" name="Google Shape;1461;p73"/>
          <p:cNvSpPr txBox="1"/>
          <p:nvPr>
            <p:ph idx="14" type="body"/>
          </p:nvPr>
        </p:nvSpPr>
        <p:spPr>
          <a:xfrm>
            <a:off x="7401960" y="6545040"/>
            <a:ext cx="3455988" cy="754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2" name="Google Shape;1462;p73"/>
          <p:cNvSpPr txBox="1"/>
          <p:nvPr>
            <p:ph idx="15" type="body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3" name="Google Shape;1463;p73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 2">
  <p:cSld name="2 Columns 2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4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74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74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8" name="Google Shape;1468;p74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9" name="Google Shape;1469;p7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0" name="Google Shape;1470;p74"/>
          <p:cNvGrpSpPr/>
          <p:nvPr/>
        </p:nvGrpSpPr>
        <p:grpSpPr>
          <a:xfrm>
            <a:off x="0" y="2814604"/>
            <a:ext cx="9664975" cy="3312368"/>
            <a:chOff x="0" y="2839244"/>
            <a:chExt cx="9664975" cy="3312368"/>
          </a:xfrm>
        </p:grpSpPr>
        <p:sp>
          <p:nvSpPr>
            <p:cNvPr id="1471" name="Google Shape;1471;p7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74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3" name="Google Shape;1473;p74"/>
          <p:cNvGrpSpPr/>
          <p:nvPr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</p:grpSpPr>
        <p:sp>
          <p:nvSpPr>
            <p:cNvPr id="1474" name="Google Shape;1474;p7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5" name="Google Shape;1475;p74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76" name="Google Shape;1476;p74"/>
          <p:cNvSpPr txBox="1"/>
          <p:nvPr>
            <p:ph idx="2" type="body"/>
          </p:nvPr>
        </p:nvSpPr>
        <p:spPr>
          <a:xfrm>
            <a:off x="834889" y="3103641"/>
            <a:ext cx="7401338" cy="282390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i="0"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7" name="Google Shape;1477;p74"/>
          <p:cNvSpPr txBox="1"/>
          <p:nvPr>
            <p:ph idx="3" type="body"/>
          </p:nvPr>
        </p:nvSpPr>
        <p:spPr>
          <a:xfrm>
            <a:off x="10065028" y="3605358"/>
            <a:ext cx="7401338" cy="282390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i="0"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78" name="Google Shape;1478;p74"/>
          <p:cNvGrpSpPr/>
          <p:nvPr/>
        </p:nvGrpSpPr>
        <p:grpSpPr>
          <a:xfrm>
            <a:off x="0" y="6111441"/>
            <a:ext cx="9701241" cy="119030"/>
            <a:chOff x="0" y="6111441"/>
            <a:chExt cx="9701241" cy="119030"/>
          </a:xfrm>
        </p:grpSpPr>
        <p:sp>
          <p:nvSpPr>
            <p:cNvPr id="1479" name="Google Shape;1479;p74"/>
            <p:cNvSpPr/>
            <p:nvPr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1" name="Google Shape;1481;p74"/>
          <p:cNvGrpSpPr/>
          <p:nvPr/>
        </p:nvGrpSpPr>
        <p:grpSpPr>
          <a:xfrm rot="10800000">
            <a:off x="8581996" y="3199915"/>
            <a:ext cx="9704415" cy="119030"/>
            <a:chOff x="-3174" y="6111441"/>
            <a:chExt cx="9704415" cy="119030"/>
          </a:xfrm>
        </p:grpSpPr>
        <p:sp>
          <p:nvSpPr>
            <p:cNvPr id="1482" name="Google Shape;1482;p74"/>
            <p:cNvSpPr/>
            <p:nvPr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4" name="Google Shape;1484;p74"/>
          <p:cNvSpPr txBox="1"/>
          <p:nvPr>
            <p:ph idx="4" type="body"/>
          </p:nvPr>
        </p:nvSpPr>
        <p:spPr>
          <a:xfrm>
            <a:off x="829466" y="6348582"/>
            <a:ext cx="7412834" cy="189371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5" name="Google Shape;1485;p74"/>
          <p:cNvSpPr txBox="1"/>
          <p:nvPr>
            <p:ph idx="5" type="body"/>
          </p:nvPr>
        </p:nvSpPr>
        <p:spPr>
          <a:xfrm>
            <a:off x="10054379" y="6729738"/>
            <a:ext cx="7412834" cy="189371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Text">
  <p:cSld name="Images and Text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5"/>
          <p:cNvSpPr/>
          <p:nvPr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8" name="Google Shape;1488;p75"/>
          <p:cNvSpPr/>
          <p:nvPr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9" name="Google Shape;1489;p75"/>
          <p:cNvSpPr/>
          <p:nvPr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0" name="Google Shape;1490;p75"/>
          <p:cNvSpPr/>
          <p:nvPr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1" name="Google Shape;1491;p75"/>
          <p:cNvSpPr/>
          <p:nvPr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2" name="Google Shape;1492;p75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7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7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5" name="Google Shape;1495;p75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6" name="Google Shape;1496;p7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7" name="Google Shape;1497;p75"/>
          <p:cNvSpPr/>
          <p:nvPr>
            <p:ph idx="2" type="pic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8" name="Google Shape;1498;p75"/>
          <p:cNvSpPr/>
          <p:nvPr>
            <p:ph idx="3" type="pic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9" name="Google Shape;1499;p75"/>
          <p:cNvSpPr/>
          <p:nvPr>
            <p:ph idx="4" type="pic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0" name="Google Shape;1500;p75"/>
          <p:cNvSpPr/>
          <p:nvPr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75"/>
          <p:cNvSpPr/>
          <p:nvPr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2" name="Google Shape;1502;p75"/>
          <p:cNvSpPr/>
          <p:nvPr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3" name="Google Shape;1503;p75"/>
          <p:cNvSpPr/>
          <p:nvPr/>
        </p:nvSpPr>
        <p:spPr>
          <a:xfrm rot="3600000">
            <a:off x="9163259" y="242042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4" name="Google Shape;1504;p75"/>
          <p:cNvSpPr/>
          <p:nvPr/>
        </p:nvSpPr>
        <p:spPr>
          <a:xfrm rot="6618510">
            <a:off x="9279847" y="253700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5" name="Google Shape;1505;p75"/>
          <p:cNvSpPr txBox="1"/>
          <p:nvPr>
            <p:ph idx="5" type="body"/>
          </p:nvPr>
        </p:nvSpPr>
        <p:spPr>
          <a:xfrm>
            <a:off x="10020638" y="265589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6" name="Google Shape;1506;p75"/>
          <p:cNvSpPr txBox="1"/>
          <p:nvPr>
            <p:ph idx="6" type="body"/>
          </p:nvPr>
        </p:nvSpPr>
        <p:spPr>
          <a:xfrm>
            <a:off x="10706654" y="336206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7" name="Google Shape;1507;p75"/>
          <p:cNvSpPr/>
          <p:nvPr/>
        </p:nvSpPr>
        <p:spPr>
          <a:xfrm rot="3600000">
            <a:off x="9163259" y="5835460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8" name="Google Shape;1508;p75"/>
          <p:cNvSpPr/>
          <p:nvPr/>
        </p:nvSpPr>
        <p:spPr>
          <a:xfrm rot="6618510">
            <a:off x="9279847" y="5952048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9" name="Google Shape;1509;p75"/>
          <p:cNvSpPr txBox="1"/>
          <p:nvPr>
            <p:ph idx="7" type="body"/>
          </p:nvPr>
        </p:nvSpPr>
        <p:spPr>
          <a:xfrm>
            <a:off x="10020638" y="607093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0" name="Google Shape;1510;p75"/>
          <p:cNvSpPr txBox="1"/>
          <p:nvPr>
            <p:ph idx="8" type="body"/>
          </p:nvPr>
        </p:nvSpPr>
        <p:spPr>
          <a:xfrm>
            <a:off x="10706654" y="677710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">
  <p:cSld name="Wide Image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6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76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76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5" name="Google Shape;1515;p76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6" name="Google Shape;1516;p7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7" name="Google Shape;1517;p76"/>
          <p:cNvSpPr/>
          <p:nvPr>
            <p:ph idx="2" type="pic"/>
          </p:nvPr>
        </p:nvSpPr>
        <p:spPr>
          <a:xfrm>
            <a:off x="0" y="2407196"/>
            <a:ext cx="18286411" cy="53724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8" name="Google Shape;1518;p76"/>
          <p:cNvSpPr txBox="1"/>
          <p:nvPr>
            <p:ph idx="3" type="body"/>
          </p:nvPr>
        </p:nvSpPr>
        <p:spPr>
          <a:xfrm>
            <a:off x="1078310" y="8157264"/>
            <a:ext cx="16200314" cy="1189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9" name="Google Shape;1519;p76"/>
          <p:cNvSpPr/>
          <p:nvPr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0" name="Google Shape;1520;p76"/>
          <p:cNvSpPr txBox="1"/>
          <p:nvPr>
            <p:ph idx="4" type="body"/>
          </p:nvPr>
        </p:nvSpPr>
        <p:spPr>
          <a:xfrm>
            <a:off x="0" y="6647543"/>
            <a:ext cx="18286413" cy="1146629"/>
          </a:xfrm>
          <a:prstGeom prst="rect">
            <a:avLst/>
          </a:prstGeom>
          <a:solidFill>
            <a:srgbClr val="0081A9">
              <a:alpha val="80000"/>
            </a:srgbClr>
          </a:solidFill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teps">
  <p:cSld name="3 Steps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7"/>
          <p:cNvSpPr/>
          <p:nvPr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3" name="Google Shape;1523;p77"/>
          <p:cNvSpPr/>
          <p:nvPr/>
        </p:nvSpPr>
        <p:spPr>
          <a:xfrm rot="10800000">
            <a:off x="5926875" y="6645437"/>
            <a:ext cx="720434" cy="2552751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4" name="Google Shape;1524;p77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77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6" name="Google Shape;1526;p77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7" name="Google Shape;1527;p77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8" name="Google Shape;1528;p7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9" name="Google Shape;1529;p77"/>
          <p:cNvSpPr/>
          <p:nvPr/>
        </p:nvSpPr>
        <p:spPr>
          <a:xfrm rot="10800000">
            <a:off x="5926875" y="6645436"/>
            <a:ext cx="4600136" cy="720434"/>
          </a:xfrm>
          <a:custGeom>
            <a:rect b="b" l="l" r="r" t="t"/>
            <a:pathLst>
              <a:path extrusionOk="0" h="720434" w="4600136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0" name="Google Shape;1530;p77"/>
          <p:cNvSpPr/>
          <p:nvPr/>
        </p:nvSpPr>
        <p:spPr>
          <a:xfrm rot="10800000">
            <a:off x="9806577" y="4813120"/>
            <a:ext cx="720434" cy="2552751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1" name="Google Shape;1531;p77"/>
          <p:cNvSpPr/>
          <p:nvPr/>
        </p:nvSpPr>
        <p:spPr>
          <a:xfrm>
            <a:off x="9806575" y="4813119"/>
            <a:ext cx="4600136" cy="720434"/>
          </a:xfrm>
          <a:custGeom>
            <a:rect b="b" l="l" r="r" t="t"/>
            <a:pathLst>
              <a:path extrusionOk="0" h="720434" w="4600136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2" name="Google Shape;1532;p77"/>
          <p:cNvSpPr/>
          <p:nvPr/>
        </p:nvSpPr>
        <p:spPr>
          <a:xfrm rot="10800000">
            <a:off x="13686279" y="2980804"/>
            <a:ext cx="720434" cy="2552751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3" name="Google Shape;1533;p77"/>
          <p:cNvSpPr/>
          <p:nvPr/>
        </p:nvSpPr>
        <p:spPr>
          <a:xfrm>
            <a:off x="13686277" y="2980803"/>
            <a:ext cx="4600135" cy="720434"/>
          </a:xfrm>
          <a:custGeom>
            <a:rect b="b" l="l" r="r" t="t"/>
            <a:pathLst>
              <a:path extrusionOk="0" h="720434" w="4600135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4" name="Google Shape;1534;p77"/>
          <p:cNvSpPr txBox="1"/>
          <p:nvPr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-US" sz="12000" u="none" cap="none" strike="noStrike">
                <a:solidFill>
                  <a:srgbClr val="53D6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b="0" i="0" sz="12000" u="none" cap="none" strike="noStrike">
              <a:solidFill>
                <a:srgbClr val="53D6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5" name="Google Shape;1535;p77"/>
          <p:cNvSpPr txBox="1"/>
          <p:nvPr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-US" sz="12000" u="none" cap="none" strike="noStrike">
                <a:solidFill>
                  <a:srgbClr val="B7DF7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b="0" i="0" sz="12000" u="none" cap="none" strike="noStrike">
              <a:solidFill>
                <a:srgbClr val="B7DF7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6" name="Google Shape;1536;p77"/>
          <p:cNvSpPr txBox="1"/>
          <p:nvPr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-US" sz="12000" u="none" cap="none" strike="noStrike">
                <a:solidFill>
                  <a:srgbClr val="FD91A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b="0" i="0" sz="12000" u="none" cap="none" strike="noStrike">
              <a:solidFill>
                <a:srgbClr val="FD91A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7" name="Google Shape;1537;p77"/>
          <p:cNvSpPr/>
          <p:nvPr/>
        </p:nvSpPr>
        <p:spPr>
          <a:xfrm>
            <a:off x="9121024" y="6645436"/>
            <a:ext cx="1404929" cy="720434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8" name="Google Shape;1538;p77"/>
          <p:cNvSpPr/>
          <p:nvPr/>
        </p:nvSpPr>
        <p:spPr>
          <a:xfrm>
            <a:off x="5224409" y="8477753"/>
            <a:ext cx="1404929" cy="720434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9" name="Google Shape;1539;p77"/>
          <p:cNvSpPr/>
          <p:nvPr/>
        </p:nvSpPr>
        <p:spPr>
          <a:xfrm>
            <a:off x="13001594" y="4808553"/>
            <a:ext cx="1404929" cy="720434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0" name="Google Shape;1540;p77"/>
          <p:cNvSpPr txBox="1"/>
          <p:nvPr>
            <p:ph idx="2" type="body"/>
          </p:nvPr>
        </p:nvSpPr>
        <p:spPr>
          <a:xfrm>
            <a:off x="773723" y="6494220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1" name="Google Shape;1541;p77"/>
          <p:cNvSpPr txBox="1"/>
          <p:nvPr>
            <p:ph idx="3" type="body"/>
          </p:nvPr>
        </p:nvSpPr>
        <p:spPr>
          <a:xfrm>
            <a:off x="759655" y="7249864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2" name="Google Shape;1542;p77"/>
          <p:cNvSpPr/>
          <p:nvPr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3" name="Google Shape;1543;p77"/>
          <p:cNvSpPr txBox="1"/>
          <p:nvPr>
            <p:ph idx="4" type="body"/>
          </p:nvPr>
        </p:nvSpPr>
        <p:spPr>
          <a:xfrm>
            <a:off x="4682197" y="4668503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4" name="Google Shape;1544;p77"/>
          <p:cNvSpPr txBox="1"/>
          <p:nvPr>
            <p:ph idx="5" type="body"/>
          </p:nvPr>
        </p:nvSpPr>
        <p:spPr>
          <a:xfrm>
            <a:off x="4668129" y="5424147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5" name="Google Shape;1545;p77"/>
          <p:cNvSpPr/>
          <p:nvPr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77"/>
          <p:cNvSpPr txBox="1"/>
          <p:nvPr>
            <p:ph idx="6" type="body"/>
          </p:nvPr>
        </p:nvSpPr>
        <p:spPr>
          <a:xfrm>
            <a:off x="8564878" y="2829587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7" name="Google Shape;1547;p77"/>
          <p:cNvSpPr txBox="1"/>
          <p:nvPr>
            <p:ph idx="7" type="body"/>
          </p:nvPr>
        </p:nvSpPr>
        <p:spPr>
          <a:xfrm>
            <a:off x="8550810" y="3585231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8" name="Google Shape;1548;p77"/>
          <p:cNvSpPr/>
          <p:nvPr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">
  <p:cSld name="Process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78"/>
          <p:cNvSpPr/>
          <p:nvPr/>
        </p:nvSpPr>
        <p:spPr>
          <a:xfrm>
            <a:off x="0" y="4364182"/>
            <a:ext cx="18288000" cy="2604654"/>
          </a:xfrm>
          <a:custGeom>
            <a:rect b="b" l="l" r="r" t="t"/>
            <a:pathLst>
              <a:path extrusionOk="0" h="2604654" w="1828800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cap="flat" cmpd="sng" w="25400">
            <a:solidFill>
              <a:srgbClr val="98989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1" name="Google Shape;1551;p78"/>
          <p:cNvSpPr/>
          <p:nvPr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2" name="Google Shape;1552;p78"/>
          <p:cNvSpPr/>
          <p:nvPr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3" name="Google Shape;1553;p78"/>
          <p:cNvSpPr/>
          <p:nvPr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4" name="Google Shape;1554;p78"/>
          <p:cNvSpPr/>
          <p:nvPr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5" name="Google Shape;1555;p78"/>
          <p:cNvSpPr/>
          <p:nvPr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6" name="Google Shape;1556;p78"/>
          <p:cNvSpPr/>
          <p:nvPr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7" name="Google Shape;1557;p78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8" name="Google Shape;1558;p78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9" name="Google Shape;1559;p78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0" name="Google Shape;1560;p78"/>
          <p:cNvSpPr txBox="1"/>
          <p:nvPr>
            <p:ph idx="1" type="body"/>
          </p:nvPr>
        </p:nvSpPr>
        <p:spPr>
          <a:xfrm>
            <a:off x="3166542" y="1543100"/>
            <a:ext cx="9774395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1" name="Google Shape;1561;p7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2" name="Google Shape;1562;p78"/>
          <p:cNvSpPr/>
          <p:nvPr/>
        </p:nvSpPr>
        <p:spPr>
          <a:xfrm>
            <a:off x="2619829" y="6763598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3" name="Google Shape;1563;p78"/>
          <p:cNvSpPr/>
          <p:nvPr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4" name="Google Shape;1564;p78"/>
          <p:cNvSpPr/>
          <p:nvPr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5" name="Google Shape;1565;p78"/>
          <p:cNvSpPr/>
          <p:nvPr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6" name="Google Shape;1566;p78"/>
          <p:cNvSpPr/>
          <p:nvPr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7" name="Google Shape;1567;p78"/>
          <p:cNvSpPr/>
          <p:nvPr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8" name="Google Shape;1568;p78"/>
          <p:cNvSpPr txBox="1"/>
          <p:nvPr>
            <p:ph idx="2" type="body"/>
          </p:nvPr>
        </p:nvSpPr>
        <p:spPr>
          <a:xfrm>
            <a:off x="828986" y="7499181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9" name="Google Shape;1569;p78"/>
          <p:cNvSpPr txBox="1"/>
          <p:nvPr>
            <p:ph idx="3" type="body"/>
          </p:nvPr>
        </p:nvSpPr>
        <p:spPr>
          <a:xfrm>
            <a:off x="820329" y="8254825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0" name="Google Shape;1570;p78"/>
          <p:cNvSpPr/>
          <p:nvPr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78"/>
          <p:cNvSpPr txBox="1"/>
          <p:nvPr>
            <p:ph idx="4" type="body"/>
          </p:nvPr>
        </p:nvSpPr>
        <p:spPr>
          <a:xfrm>
            <a:off x="3269317" y="4166956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2" name="Google Shape;1572;p78"/>
          <p:cNvSpPr txBox="1"/>
          <p:nvPr>
            <p:ph idx="5" type="body"/>
          </p:nvPr>
        </p:nvSpPr>
        <p:spPr>
          <a:xfrm>
            <a:off x="3260660" y="2857771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3" name="Google Shape;1573;p78"/>
          <p:cNvSpPr/>
          <p:nvPr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78"/>
          <p:cNvSpPr txBox="1"/>
          <p:nvPr>
            <p:ph idx="6" type="body"/>
          </p:nvPr>
        </p:nvSpPr>
        <p:spPr>
          <a:xfrm>
            <a:off x="5780871" y="6987783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5" name="Google Shape;1575;p78"/>
          <p:cNvSpPr txBox="1"/>
          <p:nvPr>
            <p:ph idx="7" type="body"/>
          </p:nvPr>
        </p:nvSpPr>
        <p:spPr>
          <a:xfrm>
            <a:off x="5772214" y="7743427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6" name="Google Shape;1576;p78"/>
          <p:cNvSpPr/>
          <p:nvPr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78"/>
          <p:cNvSpPr txBox="1"/>
          <p:nvPr>
            <p:ph idx="8" type="body"/>
          </p:nvPr>
        </p:nvSpPr>
        <p:spPr>
          <a:xfrm>
            <a:off x="8213061" y="3710116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8" name="Google Shape;1578;p78"/>
          <p:cNvSpPr txBox="1"/>
          <p:nvPr>
            <p:ph idx="9" type="body"/>
          </p:nvPr>
        </p:nvSpPr>
        <p:spPr>
          <a:xfrm>
            <a:off x="8204404" y="2400931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9" name="Google Shape;1579;p78"/>
          <p:cNvSpPr/>
          <p:nvPr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0" name="Google Shape;1580;p78"/>
          <p:cNvSpPr txBox="1"/>
          <p:nvPr>
            <p:ph idx="13" type="body"/>
          </p:nvPr>
        </p:nvSpPr>
        <p:spPr>
          <a:xfrm>
            <a:off x="10698970" y="6448511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1" name="Google Shape;1581;p78"/>
          <p:cNvSpPr txBox="1"/>
          <p:nvPr>
            <p:ph idx="14" type="body"/>
          </p:nvPr>
        </p:nvSpPr>
        <p:spPr>
          <a:xfrm>
            <a:off x="10690313" y="7204155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2" name="Google Shape;1582;p78"/>
          <p:cNvSpPr/>
          <p:nvPr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3" name="Google Shape;1583;p78"/>
          <p:cNvSpPr txBox="1"/>
          <p:nvPr>
            <p:ph idx="15" type="body"/>
          </p:nvPr>
        </p:nvSpPr>
        <p:spPr>
          <a:xfrm>
            <a:off x="13145016" y="3169429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i="0" sz="2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4" name="Google Shape;1584;p78"/>
          <p:cNvSpPr txBox="1"/>
          <p:nvPr>
            <p:ph idx="16" type="body"/>
          </p:nvPr>
        </p:nvSpPr>
        <p:spPr>
          <a:xfrm>
            <a:off x="13136358" y="1860244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5" name="Google Shape;1585;p78"/>
          <p:cNvSpPr/>
          <p:nvPr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5 Items">
  <p:cSld name="Numeric List - 5 Items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79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8" name="Google Shape;1588;p7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7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0" name="Google Shape;1590;p79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1" name="Google Shape;1591;p7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2" name="Google Shape;1592;p79"/>
          <p:cNvSpPr/>
          <p:nvPr/>
        </p:nvSpPr>
        <p:spPr>
          <a:xfrm>
            <a:off x="8280234" y="2652267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3" name="Google Shape;1593;p79"/>
          <p:cNvSpPr/>
          <p:nvPr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4" name="Google Shape;1594;p79"/>
          <p:cNvSpPr/>
          <p:nvPr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5" name="Google Shape;1595;p79"/>
          <p:cNvSpPr/>
          <p:nvPr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6" name="Google Shape;1596;p79"/>
          <p:cNvSpPr/>
          <p:nvPr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7" name="Google Shape;1597;p79"/>
          <p:cNvSpPr txBox="1"/>
          <p:nvPr>
            <p:ph idx="2" type="body"/>
          </p:nvPr>
        </p:nvSpPr>
        <p:spPr>
          <a:xfrm>
            <a:off x="9000876" y="2442119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8" name="Google Shape;1598;p79"/>
          <p:cNvSpPr txBox="1"/>
          <p:nvPr>
            <p:ph idx="3" type="body"/>
          </p:nvPr>
        </p:nvSpPr>
        <p:spPr>
          <a:xfrm>
            <a:off x="9000876" y="3804747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9" name="Google Shape;1599;p79"/>
          <p:cNvSpPr txBox="1"/>
          <p:nvPr>
            <p:ph idx="4" type="body"/>
          </p:nvPr>
        </p:nvSpPr>
        <p:spPr>
          <a:xfrm>
            <a:off x="9000876" y="5167375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0" name="Google Shape;1600;p79"/>
          <p:cNvSpPr txBox="1"/>
          <p:nvPr>
            <p:ph idx="5" type="body"/>
          </p:nvPr>
        </p:nvSpPr>
        <p:spPr>
          <a:xfrm>
            <a:off x="9000876" y="6530003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1" name="Google Shape;1601;p79"/>
          <p:cNvSpPr txBox="1"/>
          <p:nvPr>
            <p:ph idx="6" type="body"/>
          </p:nvPr>
        </p:nvSpPr>
        <p:spPr>
          <a:xfrm>
            <a:off x="9000876" y="7892631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2" name="Google Shape;1602;p79"/>
          <p:cNvSpPr txBox="1"/>
          <p:nvPr>
            <p:ph idx="7" type="body"/>
          </p:nvPr>
        </p:nvSpPr>
        <p:spPr>
          <a:xfrm>
            <a:off x="783772" y="3226163"/>
            <a:ext cx="6894286" cy="4974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i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 1">
  <p:cSld name="Loop 1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80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80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80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7" name="Google Shape;1607;p80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8" name="Google Shape;1608;p8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9" name="Google Shape;1609;p80"/>
          <p:cNvSpPr/>
          <p:nvPr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0" name="Google Shape;1610;p80"/>
          <p:cNvSpPr/>
          <p:nvPr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1" name="Google Shape;1611;p80"/>
          <p:cNvSpPr/>
          <p:nvPr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81A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2" name="Google Shape;1612;p80"/>
          <p:cNvSpPr/>
          <p:nvPr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3" name="Google Shape;1613;p80"/>
          <p:cNvSpPr/>
          <p:nvPr/>
        </p:nvSpPr>
        <p:spPr>
          <a:xfrm rot="-54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4" name="Google Shape;1614;p80"/>
          <p:cNvSpPr/>
          <p:nvPr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5" name="Google Shape;1615;p80"/>
          <p:cNvSpPr/>
          <p:nvPr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6" name="Google Shape;1616;p80"/>
          <p:cNvSpPr/>
          <p:nvPr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7" name="Google Shape;1617;p80"/>
          <p:cNvSpPr/>
          <p:nvPr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8" name="Google Shape;1618;p80"/>
          <p:cNvSpPr/>
          <p:nvPr/>
        </p:nvSpPr>
        <p:spPr>
          <a:xfrm rot="-5400000">
            <a:off x="7162798" y="4274460"/>
            <a:ext cx="1748970" cy="1748970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9" name="Google Shape;1619;p80"/>
          <p:cNvSpPr/>
          <p:nvPr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0" name="Google Shape;1620;p80"/>
          <p:cNvSpPr/>
          <p:nvPr/>
        </p:nvSpPr>
        <p:spPr>
          <a:xfrm rot="-5400000">
            <a:off x="5413827" y="4274460"/>
            <a:ext cx="1748970" cy="1748970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1" name="Google Shape;1621;p80"/>
          <p:cNvSpPr/>
          <p:nvPr/>
        </p:nvSpPr>
        <p:spPr>
          <a:xfrm rot="5400000">
            <a:off x="9251837" y="5325560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2" name="Google Shape;1622;p80"/>
          <p:cNvSpPr/>
          <p:nvPr/>
        </p:nvSpPr>
        <p:spPr>
          <a:xfrm rot="10800000">
            <a:off x="9251837" y="6370589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3" name="Google Shape;1623;p80"/>
          <p:cNvSpPr/>
          <p:nvPr/>
        </p:nvSpPr>
        <p:spPr>
          <a:xfrm rot="-5400000">
            <a:off x="8140363" y="6370589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4" name="Google Shape;1624;p80"/>
          <p:cNvSpPr/>
          <p:nvPr/>
        </p:nvSpPr>
        <p:spPr>
          <a:xfrm>
            <a:off x="8118169" y="5347754"/>
            <a:ext cx="360040" cy="404428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5" name="Google Shape;1625;p80"/>
          <p:cNvSpPr/>
          <p:nvPr>
            <p:ph idx="2" type="pic"/>
          </p:nvPr>
        </p:nvSpPr>
        <p:spPr>
          <a:xfrm>
            <a:off x="9897908" y="441545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26" name="Google Shape;1626;p80"/>
          <p:cNvSpPr/>
          <p:nvPr>
            <p:ph idx="3" type="pic"/>
          </p:nvPr>
        </p:nvSpPr>
        <p:spPr>
          <a:xfrm>
            <a:off x="9897908" y="701351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27" name="Google Shape;1627;p80"/>
          <p:cNvSpPr/>
          <p:nvPr>
            <p:ph idx="4" type="pic"/>
          </p:nvPr>
        </p:nvSpPr>
        <p:spPr>
          <a:xfrm>
            <a:off x="7285334" y="701351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28" name="Google Shape;1628;p80"/>
          <p:cNvSpPr/>
          <p:nvPr>
            <p:ph idx="5" type="pic"/>
          </p:nvPr>
        </p:nvSpPr>
        <p:spPr>
          <a:xfrm>
            <a:off x="7285334" y="441545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29" name="Google Shape;1629;p80"/>
          <p:cNvSpPr txBox="1"/>
          <p:nvPr>
            <p:ph idx="6" type="body"/>
          </p:nvPr>
        </p:nvSpPr>
        <p:spPr>
          <a:xfrm>
            <a:off x="10711541" y="4310738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0" name="Google Shape;1630;p80"/>
          <p:cNvSpPr txBox="1"/>
          <p:nvPr>
            <p:ph idx="7" type="body"/>
          </p:nvPr>
        </p:nvSpPr>
        <p:spPr>
          <a:xfrm>
            <a:off x="10711541" y="4898573"/>
            <a:ext cx="6561895" cy="9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1" name="Google Shape;1631;p80"/>
          <p:cNvSpPr txBox="1"/>
          <p:nvPr>
            <p:ph idx="8" type="body"/>
          </p:nvPr>
        </p:nvSpPr>
        <p:spPr>
          <a:xfrm>
            <a:off x="8982905" y="7837714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2" name="Google Shape;1632;p80"/>
          <p:cNvSpPr txBox="1"/>
          <p:nvPr>
            <p:ph idx="9" type="body"/>
          </p:nvPr>
        </p:nvSpPr>
        <p:spPr>
          <a:xfrm>
            <a:off x="8982905" y="8425549"/>
            <a:ext cx="6561895" cy="9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3" name="Google Shape;1633;p80"/>
          <p:cNvSpPr txBox="1"/>
          <p:nvPr>
            <p:ph idx="13" type="body"/>
          </p:nvPr>
        </p:nvSpPr>
        <p:spPr>
          <a:xfrm>
            <a:off x="1283667" y="6163369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4" name="Google Shape;1634;p80"/>
          <p:cNvSpPr txBox="1"/>
          <p:nvPr>
            <p:ph idx="14" type="body"/>
          </p:nvPr>
        </p:nvSpPr>
        <p:spPr>
          <a:xfrm>
            <a:off x="769257" y="6751204"/>
            <a:ext cx="6333787" cy="9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5" name="Google Shape;1635;p80"/>
          <p:cNvSpPr txBox="1"/>
          <p:nvPr>
            <p:ph idx="15" type="body"/>
          </p:nvPr>
        </p:nvSpPr>
        <p:spPr>
          <a:xfrm>
            <a:off x="3010870" y="2599783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i="0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6" name="Google Shape;1636;p80"/>
          <p:cNvSpPr txBox="1"/>
          <p:nvPr>
            <p:ph idx="16" type="body"/>
          </p:nvPr>
        </p:nvSpPr>
        <p:spPr>
          <a:xfrm>
            <a:off x="2496460" y="3187618"/>
            <a:ext cx="6333787" cy="9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1">
  <p:cSld name="6 Points 1"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81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81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0" name="Google Shape;1640;p81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1" name="Google Shape;1641;p81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2" name="Google Shape;1642;p8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3" name="Google Shape;1643;p81"/>
          <p:cNvSpPr/>
          <p:nvPr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4" name="Google Shape;1644;p81"/>
          <p:cNvSpPr/>
          <p:nvPr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5" name="Google Shape;1645;p81"/>
          <p:cNvSpPr/>
          <p:nvPr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6" name="Google Shape;1646;p81"/>
          <p:cNvSpPr/>
          <p:nvPr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7" name="Google Shape;1647;p81"/>
          <p:cNvSpPr/>
          <p:nvPr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8" name="Google Shape;1648;p81"/>
          <p:cNvSpPr/>
          <p:nvPr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9" name="Google Shape;1649;p81"/>
          <p:cNvSpPr/>
          <p:nvPr/>
        </p:nvSpPr>
        <p:spPr>
          <a:xfrm rot="-54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0" name="Google Shape;1650;p81"/>
          <p:cNvSpPr/>
          <p:nvPr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1" name="Google Shape;1651;p81"/>
          <p:cNvSpPr/>
          <p:nvPr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2" name="Google Shape;1652;p81"/>
          <p:cNvSpPr/>
          <p:nvPr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3" name="Google Shape;1653;p81"/>
          <p:cNvSpPr/>
          <p:nvPr/>
        </p:nvSpPr>
        <p:spPr>
          <a:xfrm>
            <a:off x="15846539" y="5172888"/>
            <a:ext cx="1163782" cy="1163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4" name="Google Shape;1654;p81"/>
          <p:cNvSpPr/>
          <p:nvPr/>
        </p:nvSpPr>
        <p:spPr>
          <a:xfrm>
            <a:off x="13434873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5" name="Google Shape;1655;p81"/>
          <p:cNvSpPr/>
          <p:nvPr/>
        </p:nvSpPr>
        <p:spPr>
          <a:xfrm>
            <a:off x="14016766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6" name="Google Shape;1656;p81"/>
          <p:cNvSpPr/>
          <p:nvPr/>
        </p:nvSpPr>
        <p:spPr>
          <a:xfrm rot="-54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7" name="Google Shape;1657;p81"/>
          <p:cNvSpPr/>
          <p:nvPr/>
        </p:nvSpPr>
        <p:spPr>
          <a:xfrm rot="-54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8" name="Google Shape;1658;p81"/>
          <p:cNvSpPr/>
          <p:nvPr/>
        </p:nvSpPr>
        <p:spPr>
          <a:xfrm rot="-54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9" name="Google Shape;1659;p81"/>
          <p:cNvSpPr/>
          <p:nvPr/>
        </p:nvSpPr>
        <p:spPr>
          <a:xfrm rot="-5400000">
            <a:off x="12127376" y="1885054"/>
            <a:ext cx="136800" cy="773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0" name="Google Shape;1660;p81"/>
          <p:cNvSpPr/>
          <p:nvPr/>
        </p:nvSpPr>
        <p:spPr>
          <a:xfrm rot="-54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1" name="Google Shape;1661;p81"/>
          <p:cNvSpPr/>
          <p:nvPr/>
        </p:nvSpPr>
        <p:spPr>
          <a:xfrm rot="-5400000">
            <a:off x="9224992" y="3285719"/>
            <a:ext cx="136800" cy="1368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2" name="Google Shape;1662;p81"/>
          <p:cNvSpPr/>
          <p:nvPr/>
        </p:nvSpPr>
        <p:spPr>
          <a:xfrm rot="-5400000">
            <a:off x="9524279" y="4989172"/>
            <a:ext cx="136800" cy="136800"/>
          </a:xfrm>
          <a:prstGeom prst="rtTriangle">
            <a:avLst/>
          </a:prstGeom>
          <a:solidFill>
            <a:srgbClr val="895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3" name="Google Shape;1663;p81"/>
          <p:cNvSpPr/>
          <p:nvPr/>
        </p:nvSpPr>
        <p:spPr>
          <a:xfrm rot="-5400000">
            <a:off x="9823564" y="6692618"/>
            <a:ext cx="136800" cy="136800"/>
          </a:xfrm>
          <a:prstGeom prst="rtTriangle">
            <a:avLst/>
          </a:prstGeom>
          <a:solidFill>
            <a:srgbClr val="2063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4" name="Google Shape;1664;p81"/>
          <p:cNvSpPr/>
          <p:nvPr/>
        </p:nvSpPr>
        <p:spPr>
          <a:xfrm flipH="1" rot="5400000">
            <a:off x="8325477" y="5686380"/>
            <a:ext cx="136800" cy="136800"/>
          </a:xfrm>
          <a:prstGeom prst="rtTriangle">
            <a:avLst/>
          </a:prstGeom>
          <a:solidFill>
            <a:srgbClr val="0056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5" name="Google Shape;1665;p81"/>
          <p:cNvSpPr/>
          <p:nvPr/>
        </p:nvSpPr>
        <p:spPr>
          <a:xfrm flipH="1" rot="5400000">
            <a:off x="8924620" y="4038599"/>
            <a:ext cx="136800" cy="1368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6" name="Google Shape;1666;p81"/>
          <p:cNvSpPr/>
          <p:nvPr/>
        </p:nvSpPr>
        <p:spPr>
          <a:xfrm flipH="1" rot="5400000">
            <a:off x="8626554" y="7334159"/>
            <a:ext cx="136800" cy="1368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7" name="Google Shape;1667;p81"/>
          <p:cNvSpPr/>
          <p:nvPr>
            <p:ph idx="2" type="pic"/>
          </p:nvPr>
        </p:nvSpPr>
        <p:spPr>
          <a:xfrm>
            <a:off x="3999721" y="3077002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8" name="Google Shape;1668;p81"/>
          <p:cNvSpPr/>
          <p:nvPr>
            <p:ph idx="3" type="pic"/>
          </p:nvPr>
        </p:nvSpPr>
        <p:spPr>
          <a:xfrm>
            <a:off x="13739647" y="382988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9" name="Google Shape;1669;p81"/>
          <p:cNvSpPr/>
          <p:nvPr>
            <p:ph idx="4" type="pic"/>
          </p:nvPr>
        </p:nvSpPr>
        <p:spPr>
          <a:xfrm>
            <a:off x="1425873" y="478045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0" name="Google Shape;1670;p81"/>
          <p:cNvSpPr/>
          <p:nvPr>
            <p:ph idx="5" type="pic"/>
          </p:nvPr>
        </p:nvSpPr>
        <p:spPr>
          <a:xfrm>
            <a:off x="2961432" y="648390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1" name="Google Shape;1671;p81"/>
          <p:cNvSpPr/>
          <p:nvPr>
            <p:ph idx="6" type="pic"/>
          </p:nvPr>
        </p:nvSpPr>
        <p:spPr>
          <a:xfrm>
            <a:off x="16151313" y="547766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2" name="Google Shape;1672;p81"/>
          <p:cNvSpPr/>
          <p:nvPr>
            <p:ph idx="7" type="pic"/>
          </p:nvPr>
        </p:nvSpPr>
        <p:spPr>
          <a:xfrm>
            <a:off x="14321538" y="712544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3" name="Google Shape;1673;p81"/>
          <p:cNvSpPr txBox="1"/>
          <p:nvPr>
            <p:ph idx="8" type="body"/>
          </p:nvPr>
        </p:nvSpPr>
        <p:spPr>
          <a:xfrm>
            <a:off x="4858730" y="2647019"/>
            <a:ext cx="420268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4" name="Google Shape;1674;p81"/>
          <p:cNvSpPr txBox="1"/>
          <p:nvPr>
            <p:ph idx="9" type="body"/>
          </p:nvPr>
        </p:nvSpPr>
        <p:spPr>
          <a:xfrm>
            <a:off x="4856423" y="3460670"/>
            <a:ext cx="3770131" cy="101500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5" name="Google Shape;1675;p81"/>
          <p:cNvSpPr txBox="1"/>
          <p:nvPr>
            <p:ph idx="13" type="body"/>
          </p:nvPr>
        </p:nvSpPr>
        <p:spPr>
          <a:xfrm>
            <a:off x="2294338" y="4352219"/>
            <a:ext cx="560275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i="0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6" name="Google Shape;1676;p81"/>
          <p:cNvSpPr txBox="1"/>
          <p:nvPr>
            <p:ph idx="14" type="body"/>
          </p:nvPr>
        </p:nvSpPr>
        <p:spPr>
          <a:xfrm>
            <a:off x="2292031" y="5165871"/>
            <a:ext cx="5618914" cy="9162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7" name="Google Shape;1677;p81"/>
          <p:cNvSpPr txBox="1"/>
          <p:nvPr>
            <p:ph idx="15" type="body"/>
          </p:nvPr>
        </p:nvSpPr>
        <p:spPr>
          <a:xfrm>
            <a:off x="3822748" y="6055668"/>
            <a:ext cx="420268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i="0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8" name="Google Shape;1678;p81"/>
          <p:cNvSpPr txBox="1"/>
          <p:nvPr>
            <p:ph idx="16" type="body"/>
          </p:nvPr>
        </p:nvSpPr>
        <p:spPr>
          <a:xfrm>
            <a:off x="3820441" y="6869319"/>
            <a:ext cx="4173632" cy="101500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9" name="Google Shape;1679;p81"/>
          <p:cNvSpPr txBox="1"/>
          <p:nvPr>
            <p:ph idx="17" type="body"/>
          </p:nvPr>
        </p:nvSpPr>
        <p:spPr>
          <a:xfrm>
            <a:off x="9832866" y="3407702"/>
            <a:ext cx="360200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0" name="Google Shape;1680;p81"/>
          <p:cNvSpPr txBox="1"/>
          <p:nvPr>
            <p:ph idx="18" type="body"/>
          </p:nvPr>
        </p:nvSpPr>
        <p:spPr>
          <a:xfrm>
            <a:off x="9822476" y="4175400"/>
            <a:ext cx="3612398" cy="9162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1" name="Google Shape;1681;p81"/>
          <p:cNvSpPr txBox="1"/>
          <p:nvPr>
            <p:ph idx="19" type="body"/>
          </p:nvPr>
        </p:nvSpPr>
        <p:spPr>
          <a:xfrm>
            <a:off x="10252364" y="5008647"/>
            <a:ext cx="555581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2" name="Google Shape;1682;p81"/>
          <p:cNvSpPr txBox="1"/>
          <p:nvPr>
            <p:ph idx="20" type="body"/>
          </p:nvPr>
        </p:nvSpPr>
        <p:spPr>
          <a:xfrm>
            <a:off x="10236338" y="5776345"/>
            <a:ext cx="5571836" cy="9162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3" name="Google Shape;1683;p81"/>
          <p:cNvSpPr txBox="1"/>
          <p:nvPr>
            <p:ph idx="21" type="body"/>
          </p:nvPr>
        </p:nvSpPr>
        <p:spPr>
          <a:xfrm>
            <a:off x="10249294" y="6703262"/>
            <a:ext cx="373922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4" name="Google Shape;1684;p81"/>
          <p:cNvSpPr txBox="1"/>
          <p:nvPr>
            <p:ph idx="22" type="body"/>
          </p:nvPr>
        </p:nvSpPr>
        <p:spPr>
          <a:xfrm>
            <a:off x="10238508" y="7470960"/>
            <a:ext cx="3750015" cy="91627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2">
  <p:cSld name="6 Points 2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82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82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82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9" name="Google Shape;1689;p82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0" name="Google Shape;1690;p8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1" name="Google Shape;1691;p82"/>
          <p:cNvSpPr/>
          <p:nvPr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rotWithShape="0" algn="tl" dir="2700000" dist="101600">
              <a:srgbClr val="CD7F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2" name="Google Shape;1692;p82"/>
          <p:cNvSpPr/>
          <p:nvPr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rotWithShape="0" algn="tl" dir="2700000" dist="101600">
              <a:srgbClr val="65922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3" name="Google Shape;1693;p82"/>
          <p:cNvSpPr/>
          <p:nvPr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101600">
              <a:srgbClr val="F1024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4" name="Google Shape;1694;p82"/>
          <p:cNvSpPr/>
          <p:nvPr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rotWithShape="0" algn="tl" dir="2700000" dist="101600">
              <a:srgbClr val="3194A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5" name="Google Shape;1695;p82"/>
          <p:cNvSpPr/>
          <p:nvPr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rotWithShape="0" algn="tl" dir="2700000" dist="101600">
              <a:srgbClr val="8C21B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6" name="Google Shape;1696;p82"/>
          <p:cNvSpPr/>
          <p:nvPr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tl" dir="2700000" dist="101600">
              <a:srgbClr val="0081A9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7" name="Google Shape;1697;p82"/>
          <p:cNvSpPr/>
          <p:nvPr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tl" dir="2700000" dist="114300">
              <a:srgbClr val="98989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8" name="Google Shape;1698;p82"/>
          <p:cNvSpPr txBox="1"/>
          <p:nvPr>
            <p:ph idx="2" type="body"/>
          </p:nvPr>
        </p:nvSpPr>
        <p:spPr>
          <a:xfrm>
            <a:off x="13106455" y="2570241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9" name="Google Shape;1699;p82"/>
          <p:cNvSpPr txBox="1"/>
          <p:nvPr>
            <p:ph idx="3" type="body"/>
          </p:nvPr>
        </p:nvSpPr>
        <p:spPr>
          <a:xfrm>
            <a:off x="13106455" y="3325885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0" name="Google Shape;1700;p82"/>
          <p:cNvSpPr/>
          <p:nvPr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1" name="Google Shape;1701;p82"/>
          <p:cNvSpPr txBox="1"/>
          <p:nvPr>
            <p:ph idx="4" type="body"/>
          </p:nvPr>
        </p:nvSpPr>
        <p:spPr>
          <a:xfrm>
            <a:off x="13106455" y="4845306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2" name="Google Shape;1702;p82"/>
          <p:cNvSpPr txBox="1"/>
          <p:nvPr>
            <p:ph idx="5" type="body"/>
          </p:nvPr>
        </p:nvSpPr>
        <p:spPr>
          <a:xfrm>
            <a:off x="13106455" y="5600950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3" name="Google Shape;1703;p82"/>
          <p:cNvSpPr/>
          <p:nvPr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4" name="Google Shape;1704;p82"/>
          <p:cNvSpPr txBox="1"/>
          <p:nvPr>
            <p:ph idx="6" type="body"/>
          </p:nvPr>
        </p:nvSpPr>
        <p:spPr>
          <a:xfrm>
            <a:off x="13106455" y="7120372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5" name="Google Shape;1705;p82"/>
          <p:cNvSpPr txBox="1"/>
          <p:nvPr>
            <p:ph idx="7" type="body"/>
          </p:nvPr>
        </p:nvSpPr>
        <p:spPr>
          <a:xfrm>
            <a:off x="13106455" y="7876016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6" name="Google Shape;1706;p82"/>
          <p:cNvSpPr/>
          <p:nvPr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7" name="Google Shape;1707;p82"/>
          <p:cNvSpPr txBox="1"/>
          <p:nvPr>
            <p:ph idx="8" type="body"/>
          </p:nvPr>
        </p:nvSpPr>
        <p:spPr>
          <a:xfrm>
            <a:off x="737849" y="2573429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i="0" sz="2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8" name="Google Shape;1708;p82"/>
          <p:cNvSpPr txBox="1"/>
          <p:nvPr>
            <p:ph idx="9" type="body"/>
          </p:nvPr>
        </p:nvSpPr>
        <p:spPr>
          <a:xfrm>
            <a:off x="717346" y="3329073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9" name="Google Shape;1709;p82"/>
          <p:cNvSpPr/>
          <p:nvPr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0" name="Google Shape;1710;p82"/>
          <p:cNvSpPr txBox="1"/>
          <p:nvPr>
            <p:ph idx="13" type="body"/>
          </p:nvPr>
        </p:nvSpPr>
        <p:spPr>
          <a:xfrm>
            <a:off x="737849" y="4848494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i="0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1" name="Google Shape;1711;p82"/>
          <p:cNvSpPr txBox="1"/>
          <p:nvPr>
            <p:ph idx="14" type="body"/>
          </p:nvPr>
        </p:nvSpPr>
        <p:spPr>
          <a:xfrm>
            <a:off x="717346" y="5604138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2" name="Google Shape;1712;p82"/>
          <p:cNvSpPr/>
          <p:nvPr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3" name="Google Shape;1713;p82"/>
          <p:cNvSpPr txBox="1"/>
          <p:nvPr>
            <p:ph idx="15" type="body"/>
          </p:nvPr>
        </p:nvSpPr>
        <p:spPr>
          <a:xfrm>
            <a:off x="737849" y="7123560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4" name="Google Shape;1714;p82"/>
          <p:cNvSpPr txBox="1"/>
          <p:nvPr>
            <p:ph idx="16" type="body"/>
          </p:nvPr>
        </p:nvSpPr>
        <p:spPr>
          <a:xfrm>
            <a:off x="717346" y="7879204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5" name="Google Shape;1715;p82"/>
          <p:cNvSpPr/>
          <p:nvPr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6" name="Google Shape;1716;p82"/>
          <p:cNvSpPr/>
          <p:nvPr/>
        </p:nvSpPr>
        <p:spPr>
          <a:xfrm>
            <a:off x="10116457" y="2590193"/>
            <a:ext cx="2832008" cy="588436"/>
          </a:xfrm>
          <a:custGeom>
            <a:rect b="b" l="l" r="r" t="t"/>
            <a:pathLst>
              <a:path extrusionOk="0" h="588436" w="2656114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7" name="Google Shape;1717;p82"/>
          <p:cNvSpPr/>
          <p:nvPr/>
        </p:nvSpPr>
        <p:spPr>
          <a:xfrm rot="9807941">
            <a:off x="12317423" y="5048183"/>
            <a:ext cx="638443" cy="584694"/>
          </a:xfrm>
          <a:custGeom>
            <a:rect b="b" l="l" r="r" t="t"/>
            <a:pathLst>
              <a:path extrusionOk="0" h="972458" w="60960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8" name="Google Shape;1718;p82"/>
          <p:cNvSpPr/>
          <p:nvPr/>
        </p:nvSpPr>
        <p:spPr>
          <a:xfrm>
            <a:off x="5646057" y="7823200"/>
            <a:ext cx="2670629" cy="905959"/>
          </a:xfrm>
          <a:custGeom>
            <a:rect b="b" l="l" r="r" t="t"/>
            <a:pathLst>
              <a:path extrusionOk="0" h="905959" w="267062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cap="flat" cmpd="sng" w="254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9" name="Google Shape;1719;p82"/>
          <p:cNvSpPr/>
          <p:nvPr/>
        </p:nvSpPr>
        <p:spPr>
          <a:xfrm>
            <a:off x="5544457" y="5529943"/>
            <a:ext cx="1103086" cy="435428"/>
          </a:xfrm>
          <a:custGeom>
            <a:rect b="b" l="l" r="r" t="t"/>
            <a:pathLst>
              <a:path extrusionOk="0" h="435428" w="1103086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cap="flat" cmpd="sng" w="2540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0" name="Google Shape;1720;p82"/>
          <p:cNvSpPr/>
          <p:nvPr/>
        </p:nvSpPr>
        <p:spPr>
          <a:xfrm>
            <a:off x="5580743" y="3211286"/>
            <a:ext cx="1161143" cy="420914"/>
          </a:xfrm>
          <a:custGeom>
            <a:rect b="b" l="l" r="r" t="t"/>
            <a:pathLst>
              <a:path extrusionOk="0" h="420914" w="1161143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1" name="Google Shape;1721;p82"/>
          <p:cNvSpPr/>
          <p:nvPr/>
        </p:nvSpPr>
        <p:spPr>
          <a:xfrm>
            <a:off x="11990522" y="7765143"/>
            <a:ext cx="957943" cy="190941"/>
          </a:xfrm>
          <a:custGeom>
            <a:rect b="b" l="l" r="r" t="t"/>
            <a:pathLst>
              <a:path extrusionOk="0" h="190941" w="957943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2" name="Google Shape;1722;p82"/>
          <p:cNvSpPr/>
          <p:nvPr>
            <p:ph idx="17" type="pic"/>
          </p:nvPr>
        </p:nvSpPr>
        <p:spPr>
          <a:xfrm>
            <a:off x="8823370" y="2961522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3" name="Google Shape;1723;p82"/>
          <p:cNvSpPr/>
          <p:nvPr>
            <p:ph idx="18" type="pic"/>
          </p:nvPr>
        </p:nvSpPr>
        <p:spPr>
          <a:xfrm>
            <a:off x="10896203" y="4197879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4" name="Google Shape;1724;p82"/>
          <p:cNvSpPr/>
          <p:nvPr>
            <p:ph idx="19" type="pic"/>
          </p:nvPr>
        </p:nvSpPr>
        <p:spPr>
          <a:xfrm>
            <a:off x="10896203" y="6530597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5" name="Google Shape;1725;p82"/>
          <p:cNvSpPr/>
          <p:nvPr>
            <p:ph idx="20" type="pic"/>
          </p:nvPr>
        </p:nvSpPr>
        <p:spPr>
          <a:xfrm>
            <a:off x="8823370" y="7787538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6" name="Google Shape;1726;p82"/>
          <p:cNvSpPr/>
          <p:nvPr>
            <p:ph idx="21" type="pic"/>
          </p:nvPr>
        </p:nvSpPr>
        <p:spPr>
          <a:xfrm>
            <a:off x="6772410" y="6530597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7" name="Google Shape;1727;p82"/>
          <p:cNvSpPr/>
          <p:nvPr>
            <p:ph idx="22" type="pic"/>
          </p:nvPr>
        </p:nvSpPr>
        <p:spPr>
          <a:xfrm>
            <a:off x="6772410" y="4197879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8" name="Google Shape;1728;p82"/>
          <p:cNvSpPr txBox="1"/>
          <p:nvPr>
            <p:ph idx="23" type="body"/>
          </p:nvPr>
        </p:nvSpPr>
        <p:spPr>
          <a:xfrm>
            <a:off x="7714991" y="4659086"/>
            <a:ext cx="2851409" cy="2162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 1">
  <p:cSld name="Web 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9"/>
          <p:cNvSpPr/>
          <p:nvPr>
            <p:ph idx="2" type="pic"/>
          </p:nvPr>
        </p:nvSpPr>
        <p:spPr>
          <a:xfrm>
            <a:off x="803048" y="3255738"/>
            <a:ext cx="8534400" cy="48006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Google Shape;153;p9"/>
          <p:cNvSpPr/>
          <p:nvPr/>
        </p:nvSpPr>
        <p:spPr>
          <a:xfrm>
            <a:off x="803274" y="2768375"/>
            <a:ext cx="8534400" cy="487140"/>
          </a:xfrm>
          <a:custGeom>
            <a:rect b="b" l="l" r="r" t="t"/>
            <a:pathLst>
              <a:path extrusionOk="0" h="487140" w="853440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Google Shape;155;p9"/>
          <p:cNvGrpSpPr/>
          <p:nvPr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56" name="Google Shape;156;p9"/>
            <p:cNvSpPr/>
            <p:nvPr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8958034" y="2883357"/>
            <a:ext cx="200026" cy="190500"/>
            <a:chOff x="7781924" y="1704975"/>
            <a:chExt cx="200026" cy="190500"/>
          </a:xfrm>
        </p:grpSpPr>
        <p:sp>
          <p:nvSpPr>
            <p:cNvPr id="160" name="Google Shape;160;p9"/>
            <p:cNvSpPr/>
            <p:nvPr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3" name="Google Shape;163;p9"/>
          <p:cNvSpPr/>
          <p:nvPr/>
        </p:nvSpPr>
        <p:spPr>
          <a:xfrm rot="2700000">
            <a:off x="2387421" y="4360030"/>
            <a:ext cx="12778290" cy="9622369"/>
          </a:xfrm>
          <a:custGeom>
            <a:rect b="b" l="l" r="r" t="t"/>
            <a:pathLst>
              <a:path extrusionOk="0" h="9622369" w="12778290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dk1">
              <a:alpha val="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9"/>
          <p:cNvSpPr txBox="1"/>
          <p:nvPr>
            <p:ph idx="3" type="body"/>
          </p:nvPr>
        </p:nvSpPr>
        <p:spPr>
          <a:xfrm>
            <a:off x="9782631" y="6715047"/>
            <a:ext cx="7794169" cy="2251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4" type="body"/>
          </p:nvPr>
        </p:nvSpPr>
        <p:spPr>
          <a:xfrm>
            <a:off x="10428801" y="2786683"/>
            <a:ext cx="7122599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9"/>
          <p:cNvSpPr/>
          <p:nvPr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9"/>
          <p:cNvSpPr txBox="1"/>
          <p:nvPr>
            <p:ph idx="5" type="body"/>
          </p:nvPr>
        </p:nvSpPr>
        <p:spPr>
          <a:xfrm>
            <a:off x="10428801" y="3936611"/>
            <a:ext cx="7122599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9"/>
          <p:cNvSpPr/>
          <p:nvPr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9"/>
          <p:cNvSpPr txBox="1"/>
          <p:nvPr>
            <p:ph idx="6" type="body"/>
          </p:nvPr>
        </p:nvSpPr>
        <p:spPr>
          <a:xfrm>
            <a:off x="10428801" y="5086538"/>
            <a:ext cx="7122599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9"/>
          <p:cNvSpPr/>
          <p:nvPr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47390" y="0"/>
            <a:ext cx="1368152" cy="1021905"/>
          </a:xfrm>
          <a:custGeom>
            <a:rect b="b" l="l" r="r" t="t"/>
            <a:pathLst>
              <a:path extrusionOk="0" h="1021905" w="1368152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9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6289464" y="9704242"/>
            <a:ext cx="720080" cy="58275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3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83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83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3" name="Google Shape;1733;p83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4" name="Google Shape;1734;p8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5" name="Google Shape;1735;p83"/>
          <p:cNvSpPr/>
          <p:nvPr/>
        </p:nvSpPr>
        <p:spPr>
          <a:xfrm rot="3600000">
            <a:off x="1165671" y="2943135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6" name="Google Shape;1736;p83"/>
          <p:cNvSpPr/>
          <p:nvPr/>
        </p:nvSpPr>
        <p:spPr>
          <a:xfrm rot="6618510">
            <a:off x="1282259" y="3059723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7" name="Google Shape;1737;p83"/>
          <p:cNvSpPr txBox="1"/>
          <p:nvPr>
            <p:ph idx="2" type="body"/>
          </p:nvPr>
        </p:nvSpPr>
        <p:spPr>
          <a:xfrm>
            <a:off x="2023051" y="3178605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8" name="Google Shape;1738;p83"/>
          <p:cNvSpPr txBox="1"/>
          <p:nvPr>
            <p:ph idx="3" type="body"/>
          </p:nvPr>
        </p:nvSpPr>
        <p:spPr>
          <a:xfrm>
            <a:off x="2709066" y="3884782"/>
            <a:ext cx="6147552" cy="47267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9" name="Google Shape;1739;p83"/>
          <p:cNvSpPr/>
          <p:nvPr/>
        </p:nvSpPr>
        <p:spPr>
          <a:xfrm rot="3600000">
            <a:off x="9415504" y="2940038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0" name="Google Shape;1740;p83"/>
          <p:cNvSpPr/>
          <p:nvPr/>
        </p:nvSpPr>
        <p:spPr>
          <a:xfrm rot="6618510">
            <a:off x="9532092" y="3056626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1" name="Google Shape;1741;p83"/>
          <p:cNvSpPr txBox="1"/>
          <p:nvPr>
            <p:ph idx="4" type="body"/>
          </p:nvPr>
        </p:nvSpPr>
        <p:spPr>
          <a:xfrm>
            <a:off x="10272884" y="3175508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2" name="Google Shape;1742;p83"/>
          <p:cNvSpPr txBox="1"/>
          <p:nvPr>
            <p:ph idx="5" type="body"/>
          </p:nvPr>
        </p:nvSpPr>
        <p:spPr>
          <a:xfrm>
            <a:off x="10958899" y="3881685"/>
            <a:ext cx="6147552" cy="47267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84"/>
          <p:cNvSpPr/>
          <p:nvPr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5" name="Google Shape;1745;p84"/>
          <p:cNvSpPr/>
          <p:nvPr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rgbClr val="FFEC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6" name="Google Shape;1746;p84"/>
          <p:cNvSpPr/>
          <p:nvPr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7" name="Google Shape;1747;p84"/>
          <p:cNvSpPr/>
          <p:nvPr/>
        </p:nvSpPr>
        <p:spPr>
          <a:xfrm rot="-8100000">
            <a:off x="9713304" y="5561922"/>
            <a:ext cx="1936884" cy="1936884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8" name="Google Shape;1748;p84"/>
          <p:cNvSpPr/>
          <p:nvPr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9" name="Google Shape;1749;p84"/>
          <p:cNvSpPr/>
          <p:nvPr/>
        </p:nvSpPr>
        <p:spPr>
          <a:xfrm rot="-8100000">
            <a:off x="9713304" y="2822754"/>
            <a:ext cx="1936884" cy="1936884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0" name="Google Shape;1750;p84"/>
          <p:cNvSpPr/>
          <p:nvPr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1" name="Google Shape;1751;p84"/>
          <p:cNvSpPr/>
          <p:nvPr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2" name="Google Shape;1752;p84"/>
          <p:cNvSpPr/>
          <p:nvPr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3" name="Google Shape;1753;p84"/>
          <p:cNvSpPr/>
          <p:nvPr/>
        </p:nvSpPr>
        <p:spPr>
          <a:xfrm rot="-8100000">
            <a:off x="6805180" y="2822762"/>
            <a:ext cx="1936884" cy="1936884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4" name="Google Shape;1754;p84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84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6" name="Google Shape;1756;p84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7" name="Google Shape;1757;p84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8" name="Google Shape;1758;p8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9" name="Google Shape;1759;p84"/>
          <p:cNvSpPr/>
          <p:nvPr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0" name="Google Shape;1760;p84"/>
          <p:cNvSpPr/>
          <p:nvPr/>
        </p:nvSpPr>
        <p:spPr>
          <a:xfrm rot="-81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1" name="Google Shape;1761;p84"/>
          <p:cNvSpPr/>
          <p:nvPr/>
        </p:nvSpPr>
        <p:spPr>
          <a:xfrm rot="-8100000">
            <a:off x="6805179" y="5561931"/>
            <a:ext cx="1936884" cy="1936884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2" name="Google Shape;1762;p84"/>
          <p:cNvSpPr/>
          <p:nvPr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3" name="Google Shape;1763;p84"/>
          <p:cNvSpPr/>
          <p:nvPr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4" name="Google Shape;1764;p84"/>
          <p:cNvSpPr/>
          <p:nvPr/>
        </p:nvSpPr>
        <p:spPr>
          <a:xfrm rot="-81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5" name="Google Shape;1765;p84"/>
          <p:cNvSpPr txBox="1"/>
          <p:nvPr>
            <p:ph idx="2" type="body"/>
          </p:nvPr>
        </p:nvSpPr>
        <p:spPr>
          <a:xfrm>
            <a:off x="7233871" y="2981577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6" name="Google Shape;1766;p84"/>
          <p:cNvSpPr txBox="1"/>
          <p:nvPr>
            <p:ph idx="3" type="body"/>
          </p:nvPr>
        </p:nvSpPr>
        <p:spPr>
          <a:xfrm>
            <a:off x="9973040" y="2981577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7" name="Google Shape;1767;p84"/>
          <p:cNvSpPr txBox="1"/>
          <p:nvPr>
            <p:ph idx="4" type="body"/>
          </p:nvPr>
        </p:nvSpPr>
        <p:spPr>
          <a:xfrm>
            <a:off x="7233872" y="5720746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8" name="Google Shape;1768;p84"/>
          <p:cNvSpPr txBox="1"/>
          <p:nvPr>
            <p:ph idx="5" type="body"/>
          </p:nvPr>
        </p:nvSpPr>
        <p:spPr>
          <a:xfrm>
            <a:off x="9973041" y="5720746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9" name="Google Shape;1769;p84"/>
          <p:cNvSpPr txBox="1"/>
          <p:nvPr>
            <p:ph idx="6" type="body"/>
          </p:nvPr>
        </p:nvSpPr>
        <p:spPr>
          <a:xfrm>
            <a:off x="626300" y="2538669"/>
            <a:ext cx="5361141" cy="2505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355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0" name="Google Shape;1770;p84"/>
          <p:cNvSpPr txBox="1"/>
          <p:nvPr>
            <p:ph idx="7" type="body"/>
          </p:nvPr>
        </p:nvSpPr>
        <p:spPr>
          <a:xfrm>
            <a:off x="625965" y="5277830"/>
            <a:ext cx="5361141" cy="2505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355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1" name="Google Shape;1771;p84"/>
          <p:cNvSpPr txBox="1"/>
          <p:nvPr>
            <p:ph idx="8" type="body"/>
          </p:nvPr>
        </p:nvSpPr>
        <p:spPr>
          <a:xfrm>
            <a:off x="12114295" y="2538668"/>
            <a:ext cx="5435004" cy="2505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355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2" name="Google Shape;1772;p84"/>
          <p:cNvSpPr txBox="1"/>
          <p:nvPr>
            <p:ph idx="9" type="body"/>
          </p:nvPr>
        </p:nvSpPr>
        <p:spPr>
          <a:xfrm>
            <a:off x="12113960" y="5277829"/>
            <a:ext cx="5435004" cy="2505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355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3" name="Google Shape;1773;p84"/>
          <p:cNvSpPr/>
          <p:nvPr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4" name="Google Shape;1774;p84"/>
          <p:cNvSpPr/>
          <p:nvPr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5" name="Google Shape;1775;p84"/>
          <p:cNvSpPr/>
          <p:nvPr/>
        </p:nvSpPr>
        <p:spPr>
          <a:xfrm>
            <a:off x="17760320" y="2421612"/>
            <a:ext cx="526093" cy="2739165"/>
          </a:xfrm>
          <a:prstGeom prst="rect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6" name="Google Shape;1776;p84"/>
          <p:cNvSpPr/>
          <p:nvPr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7" name="Google Shape;1777;p84"/>
          <p:cNvSpPr txBox="1"/>
          <p:nvPr>
            <p:ph idx="13" type="body"/>
          </p:nvPr>
        </p:nvSpPr>
        <p:spPr>
          <a:xfrm>
            <a:off x="1078310" y="8292507"/>
            <a:ext cx="16200314" cy="100389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8" name="Google Shape;1778;p84"/>
          <p:cNvSpPr/>
          <p:nvPr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 and Descriptions">
  <p:cSld name="5 Keywords and Descriptions"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5"/>
          <p:cNvSpPr/>
          <p:nvPr/>
        </p:nvSpPr>
        <p:spPr>
          <a:xfrm>
            <a:off x="1246656" y="7912524"/>
            <a:ext cx="15794443" cy="1090364"/>
          </a:xfrm>
          <a:prstGeom prst="roundRect">
            <a:avLst>
              <a:gd fmla="val 50000" name="adj"/>
            </a:avLst>
          </a:prstGeom>
          <a:solidFill>
            <a:srgbClr val="FFEC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85"/>
          <p:cNvSpPr/>
          <p:nvPr/>
        </p:nvSpPr>
        <p:spPr>
          <a:xfrm>
            <a:off x="1246656" y="6547141"/>
            <a:ext cx="15794443" cy="1090364"/>
          </a:xfrm>
          <a:prstGeom prst="roundRect">
            <a:avLst>
              <a:gd fmla="val 50000" name="adj"/>
            </a:avLst>
          </a:prstGeom>
          <a:solidFill>
            <a:srgbClr val="EFD7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85"/>
          <p:cNvSpPr/>
          <p:nvPr/>
        </p:nvSpPr>
        <p:spPr>
          <a:xfrm>
            <a:off x="1246656" y="2450995"/>
            <a:ext cx="15794443" cy="1090364"/>
          </a:xfrm>
          <a:prstGeom prst="roundRect">
            <a:avLst>
              <a:gd fmla="val 50000" name="adj"/>
            </a:avLst>
          </a:prstGeom>
          <a:solidFill>
            <a:srgbClr val="C6F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85"/>
          <p:cNvSpPr/>
          <p:nvPr/>
        </p:nvSpPr>
        <p:spPr>
          <a:xfrm>
            <a:off x="1246656" y="3816377"/>
            <a:ext cx="15794443" cy="1090364"/>
          </a:xfrm>
          <a:prstGeom prst="roundRect">
            <a:avLst>
              <a:gd fmla="val 50000" name="adj"/>
            </a:avLst>
          </a:prstGeom>
          <a:solidFill>
            <a:srgbClr val="E7F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85"/>
          <p:cNvSpPr/>
          <p:nvPr/>
        </p:nvSpPr>
        <p:spPr>
          <a:xfrm>
            <a:off x="1246656" y="5181759"/>
            <a:ext cx="15794443" cy="1090364"/>
          </a:xfrm>
          <a:prstGeom prst="roundRect">
            <a:avLst>
              <a:gd fmla="val 50000" name="adj"/>
            </a:avLst>
          </a:prstGeom>
          <a:solidFill>
            <a:srgbClr val="FED9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85"/>
          <p:cNvSpPr/>
          <p:nvPr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6" name="Google Shape;1786;p85"/>
          <p:cNvSpPr/>
          <p:nvPr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7" name="Google Shape;1787;p85"/>
          <p:cNvSpPr/>
          <p:nvPr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8" name="Google Shape;1788;p85"/>
          <p:cNvSpPr/>
          <p:nvPr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9" name="Google Shape;1789;p85"/>
          <p:cNvSpPr/>
          <p:nvPr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0" name="Google Shape;1790;p85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1" name="Google Shape;1791;p8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8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3" name="Google Shape;1793;p85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4" name="Google Shape;1794;p8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5" name="Google Shape;1795;p85"/>
          <p:cNvSpPr txBox="1"/>
          <p:nvPr>
            <p:ph idx="2" type="body"/>
          </p:nvPr>
        </p:nvSpPr>
        <p:spPr>
          <a:xfrm>
            <a:off x="6922703" y="2456986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6" name="Google Shape;1796;p85"/>
          <p:cNvSpPr txBox="1"/>
          <p:nvPr>
            <p:ph idx="3" type="body"/>
          </p:nvPr>
        </p:nvSpPr>
        <p:spPr>
          <a:xfrm>
            <a:off x="6922703" y="3822368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7" name="Google Shape;1797;p85"/>
          <p:cNvSpPr txBox="1"/>
          <p:nvPr>
            <p:ph idx="4" type="body"/>
          </p:nvPr>
        </p:nvSpPr>
        <p:spPr>
          <a:xfrm>
            <a:off x="6922703" y="5187750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8" name="Google Shape;1798;p85"/>
          <p:cNvSpPr txBox="1"/>
          <p:nvPr>
            <p:ph idx="5" type="body"/>
          </p:nvPr>
        </p:nvSpPr>
        <p:spPr>
          <a:xfrm>
            <a:off x="6922703" y="6553132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9" name="Google Shape;1799;p85"/>
          <p:cNvSpPr txBox="1"/>
          <p:nvPr>
            <p:ph idx="6" type="body"/>
          </p:nvPr>
        </p:nvSpPr>
        <p:spPr>
          <a:xfrm>
            <a:off x="6922703" y="7918515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0" name="Google Shape;1800;p85"/>
          <p:cNvSpPr/>
          <p:nvPr/>
        </p:nvSpPr>
        <p:spPr>
          <a:xfrm>
            <a:off x="1385199" y="2581923"/>
            <a:ext cx="5112067" cy="82850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85"/>
          <p:cNvSpPr/>
          <p:nvPr/>
        </p:nvSpPr>
        <p:spPr>
          <a:xfrm>
            <a:off x="1385199" y="3947305"/>
            <a:ext cx="5112067" cy="828509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85"/>
          <p:cNvSpPr/>
          <p:nvPr/>
        </p:nvSpPr>
        <p:spPr>
          <a:xfrm>
            <a:off x="1385199" y="8043452"/>
            <a:ext cx="5112067" cy="82850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85"/>
          <p:cNvSpPr/>
          <p:nvPr/>
        </p:nvSpPr>
        <p:spPr>
          <a:xfrm>
            <a:off x="1385199" y="5312687"/>
            <a:ext cx="5112067" cy="82850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85"/>
          <p:cNvSpPr/>
          <p:nvPr/>
        </p:nvSpPr>
        <p:spPr>
          <a:xfrm>
            <a:off x="1385199" y="6678069"/>
            <a:ext cx="5112067" cy="828509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85"/>
          <p:cNvSpPr txBox="1"/>
          <p:nvPr>
            <p:ph idx="7" type="body"/>
          </p:nvPr>
        </p:nvSpPr>
        <p:spPr>
          <a:xfrm>
            <a:off x="1680652" y="2723411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6" name="Google Shape;1806;p85"/>
          <p:cNvSpPr txBox="1"/>
          <p:nvPr>
            <p:ph idx="8" type="body"/>
          </p:nvPr>
        </p:nvSpPr>
        <p:spPr>
          <a:xfrm>
            <a:off x="1680652" y="8184940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7" name="Google Shape;1807;p85"/>
          <p:cNvSpPr txBox="1"/>
          <p:nvPr>
            <p:ph idx="9" type="body"/>
          </p:nvPr>
        </p:nvSpPr>
        <p:spPr>
          <a:xfrm>
            <a:off x="1680652" y="4088792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8" name="Google Shape;1808;p85"/>
          <p:cNvSpPr txBox="1"/>
          <p:nvPr>
            <p:ph idx="13" type="body"/>
          </p:nvPr>
        </p:nvSpPr>
        <p:spPr>
          <a:xfrm>
            <a:off x="1680652" y="5454174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9" name="Google Shape;1809;p85"/>
          <p:cNvSpPr txBox="1"/>
          <p:nvPr>
            <p:ph idx="14" type="body"/>
          </p:nvPr>
        </p:nvSpPr>
        <p:spPr>
          <a:xfrm>
            <a:off x="1680652" y="6819556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6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86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3" name="Google Shape;1813;p86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4" name="Google Shape;1814;p86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5" name="Google Shape;1815;p8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6" name="Google Shape;1816;p86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7" name="Google Shape;1817;p86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8" name="Google Shape;1818;p86"/>
          <p:cNvSpPr txBox="1"/>
          <p:nvPr>
            <p:ph idx="2" type="body"/>
          </p:nvPr>
        </p:nvSpPr>
        <p:spPr>
          <a:xfrm>
            <a:off x="2023050" y="265589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9" name="Google Shape;1819;p86"/>
          <p:cNvSpPr txBox="1"/>
          <p:nvPr>
            <p:ph idx="3" type="body"/>
          </p:nvPr>
        </p:nvSpPr>
        <p:spPr>
          <a:xfrm>
            <a:off x="2709066" y="336206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0" name="Google Shape;1820;p86"/>
          <p:cNvSpPr/>
          <p:nvPr/>
        </p:nvSpPr>
        <p:spPr>
          <a:xfrm rot="3600000">
            <a:off x="1165671" y="5835460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1" name="Google Shape;1821;p86"/>
          <p:cNvSpPr/>
          <p:nvPr/>
        </p:nvSpPr>
        <p:spPr>
          <a:xfrm rot="6618510">
            <a:off x="1282259" y="5952048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2" name="Google Shape;1822;p86"/>
          <p:cNvSpPr txBox="1"/>
          <p:nvPr>
            <p:ph idx="4" type="body"/>
          </p:nvPr>
        </p:nvSpPr>
        <p:spPr>
          <a:xfrm>
            <a:off x="2023050" y="607093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3" name="Google Shape;1823;p86"/>
          <p:cNvSpPr txBox="1"/>
          <p:nvPr>
            <p:ph idx="5" type="body"/>
          </p:nvPr>
        </p:nvSpPr>
        <p:spPr>
          <a:xfrm>
            <a:off x="2709066" y="677710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4" name="Google Shape;1824;p86"/>
          <p:cNvSpPr/>
          <p:nvPr/>
        </p:nvSpPr>
        <p:spPr>
          <a:xfrm rot="3600000">
            <a:off x="9371957" y="242347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5" name="Google Shape;1825;p86"/>
          <p:cNvSpPr/>
          <p:nvPr/>
        </p:nvSpPr>
        <p:spPr>
          <a:xfrm rot="6618510">
            <a:off x="9488545" y="254005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6" name="Google Shape;1826;p86"/>
          <p:cNvSpPr txBox="1"/>
          <p:nvPr>
            <p:ph idx="6" type="body"/>
          </p:nvPr>
        </p:nvSpPr>
        <p:spPr>
          <a:xfrm>
            <a:off x="10229336" y="265894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86"/>
          <p:cNvSpPr txBox="1"/>
          <p:nvPr>
            <p:ph idx="7" type="body"/>
          </p:nvPr>
        </p:nvSpPr>
        <p:spPr>
          <a:xfrm>
            <a:off x="10915352" y="336511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86"/>
          <p:cNvSpPr/>
          <p:nvPr/>
        </p:nvSpPr>
        <p:spPr>
          <a:xfrm rot="3600000">
            <a:off x="9371957" y="5838510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9" name="Google Shape;1829;p86"/>
          <p:cNvSpPr/>
          <p:nvPr/>
        </p:nvSpPr>
        <p:spPr>
          <a:xfrm rot="6618510">
            <a:off x="9488545" y="5955098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0" name="Google Shape;1830;p86"/>
          <p:cNvSpPr txBox="1"/>
          <p:nvPr>
            <p:ph idx="8" type="body"/>
          </p:nvPr>
        </p:nvSpPr>
        <p:spPr>
          <a:xfrm>
            <a:off x="10229336" y="607398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1" name="Google Shape;1831;p86"/>
          <p:cNvSpPr txBox="1"/>
          <p:nvPr>
            <p:ph idx="9" type="body"/>
          </p:nvPr>
        </p:nvSpPr>
        <p:spPr>
          <a:xfrm>
            <a:off x="10915352" y="678015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ars">
  <p:cSld name="Gears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7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4" name="Google Shape;1834;p87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87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6" name="Google Shape;1836;p87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7" name="Google Shape;1837;p8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8" name="Google Shape;1838;p87"/>
          <p:cNvSpPr/>
          <p:nvPr/>
        </p:nvSpPr>
        <p:spPr>
          <a:xfrm>
            <a:off x="3792577" y="2171314"/>
            <a:ext cx="3264415" cy="335081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9" name="Google Shape;1839;p87"/>
          <p:cNvSpPr/>
          <p:nvPr/>
        </p:nvSpPr>
        <p:spPr>
          <a:xfrm>
            <a:off x="7104309" y="3234519"/>
            <a:ext cx="4076208" cy="4184089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0" name="Google Shape;1840;p87"/>
          <p:cNvSpPr/>
          <p:nvPr/>
        </p:nvSpPr>
        <p:spPr>
          <a:xfrm>
            <a:off x="11180517" y="4465797"/>
            <a:ext cx="2876677" cy="295281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1" name="Google Shape;1841;p87"/>
          <p:cNvSpPr/>
          <p:nvPr/>
        </p:nvSpPr>
        <p:spPr>
          <a:xfrm rot="-281672">
            <a:off x="13204533" y="1975752"/>
            <a:ext cx="3264415" cy="335081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2" name="Google Shape;1842;p87"/>
          <p:cNvSpPr/>
          <p:nvPr/>
        </p:nvSpPr>
        <p:spPr>
          <a:xfrm rot="1061079">
            <a:off x="846870" y="2388725"/>
            <a:ext cx="2876677" cy="295281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3" name="Google Shape;1843;p87"/>
          <p:cNvSpPr/>
          <p:nvPr/>
        </p:nvSpPr>
        <p:spPr>
          <a:xfrm>
            <a:off x="14684992" y="4850808"/>
            <a:ext cx="3220870" cy="3306114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BD4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4" name="Google Shape;1844;p87"/>
          <p:cNvSpPr/>
          <p:nvPr/>
        </p:nvSpPr>
        <p:spPr>
          <a:xfrm rot="1442875">
            <a:off x="1812621" y="4863286"/>
            <a:ext cx="3264415" cy="335081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5" name="Google Shape;1845;p87"/>
          <p:cNvSpPr txBox="1"/>
          <p:nvPr>
            <p:ph idx="2" type="body"/>
          </p:nvPr>
        </p:nvSpPr>
        <p:spPr>
          <a:xfrm>
            <a:off x="5001701" y="7997587"/>
            <a:ext cx="8291216" cy="14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6" name="Google Shape;1846;p87"/>
          <p:cNvSpPr/>
          <p:nvPr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7" name="Google Shape;1847;p87"/>
          <p:cNvSpPr txBox="1"/>
          <p:nvPr>
            <p:ph idx="3" type="body"/>
          </p:nvPr>
        </p:nvSpPr>
        <p:spPr>
          <a:xfrm>
            <a:off x="7859496" y="4912665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8" name="Google Shape;1848;p87"/>
          <p:cNvSpPr txBox="1"/>
          <p:nvPr>
            <p:ph idx="4" type="body"/>
          </p:nvPr>
        </p:nvSpPr>
        <p:spPr>
          <a:xfrm>
            <a:off x="4307106" y="3460117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9" name="Google Shape;1849;p87"/>
          <p:cNvSpPr txBox="1"/>
          <p:nvPr>
            <p:ph idx="5" type="body"/>
          </p:nvPr>
        </p:nvSpPr>
        <p:spPr>
          <a:xfrm>
            <a:off x="2358926" y="6152089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0" name="Google Shape;1850;p87"/>
          <p:cNvSpPr txBox="1"/>
          <p:nvPr>
            <p:ph idx="6" type="body"/>
          </p:nvPr>
        </p:nvSpPr>
        <p:spPr>
          <a:xfrm>
            <a:off x="1271559" y="3460117"/>
            <a:ext cx="1966991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1" name="Google Shape;1851;p87"/>
          <p:cNvSpPr txBox="1"/>
          <p:nvPr>
            <p:ph idx="7" type="body"/>
          </p:nvPr>
        </p:nvSpPr>
        <p:spPr>
          <a:xfrm>
            <a:off x="11635359" y="5538752"/>
            <a:ext cx="1966991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2" name="Google Shape;1852;p87"/>
          <p:cNvSpPr txBox="1"/>
          <p:nvPr>
            <p:ph idx="8" type="body"/>
          </p:nvPr>
        </p:nvSpPr>
        <p:spPr>
          <a:xfrm>
            <a:off x="13750838" y="3278442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3" name="Google Shape;1853;p87"/>
          <p:cNvSpPr txBox="1"/>
          <p:nvPr>
            <p:ph idx="9" type="body"/>
          </p:nvPr>
        </p:nvSpPr>
        <p:spPr>
          <a:xfrm>
            <a:off x="15223173" y="6117263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numeric List">
  <p:cSld name="6 numeric List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8"/>
          <p:cNvSpPr/>
          <p:nvPr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6" name="Google Shape;1856;p88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7" name="Google Shape;1857;p88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8" name="Google Shape;1858;p88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9" name="Google Shape;1859;p88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 sz="24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0" name="Google Shape;1860;p8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1" name="Google Shape;1861;p88"/>
          <p:cNvSpPr txBox="1"/>
          <p:nvPr>
            <p:ph idx="2" type="body"/>
          </p:nvPr>
        </p:nvSpPr>
        <p:spPr>
          <a:xfrm>
            <a:off x="1807154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2" name="Google Shape;1862;p88"/>
          <p:cNvSpPr txBox="1"/>
          <p:nvPr>
            <p:ph idx="3" type="body"/>
          </p:nvPr>
        </p:nvSpPr>
        <p:spPr>
          <a:xfrm>
            <a:off x="1833637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3" name="Google Shape;1863;p88"/>
          <p:cNvSpPr/>
          <p:nvPr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4" name="Google Shape;1864;p88"/>
          <p:cNvSpPr/>
          <p:nvPr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5" name="Google Shape;1865;p88"/>
          <p:cNvSpPr txBox="1"/>
          <p:nvPr>
            <p:ph idx="4" type="body"/>
          </p:nvPr>
        </p:nvSpPr>
        <p:spPr>
          <a:xfrm>
            <a:off x="7552767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6" name="Google Shape;1866;p88"/>
          <p:cNvSpPr txBox="1"/>
          <p:nvPr>
            <p:ph idx="5" type="body"/>
          </p:nvPr>
        </p:nvSpPr>
        <p:spPr>
          <a:xfrm>
            <a:off x="757925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7" name="Google Shape;1867;p88"/>
          <p:cNvSpPr/>
          <p:nvPr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8" name="Google Shape;1868;p88"/>
          <p:cNvSpPr/>
          <p:nvPr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9" name="Google Shape;1869;p88"/>
          <p:cNvSpPr txBox="1"/>
          <p:nvPr>
            <p:ph idx="6" type="body"/>
          </p:nvPr>
        </p:nvSpPr>
        <p:spPr>
          <a:xfrm>
            <a:off x="13293188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0" name="Google Shape;1870;p88"/>
          <p:cNvSpPr txBox="1"/>
          <p:nvPr>
            <p:ph idx="7" type="body"/>
          </p:nvPr>
        </p:nvSpPr>
        <p:spPr>
          <a:xfrm>
            <a:off x="1331967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1" name="Google Shape;1871;p88"/>
          <p:cNvSpPr/>
          <p:nvPr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2" name="Google Shape;1872;p88"/>
          <p:cNvSpPr/>
          <p:nvPr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3" name="Google Shape;1873;p88"/>
          <p:cNvSpPr txBox="1"/>
          <p:nvPr>
            <p:ph idx="8" type="body"/>
          </p:nvPr>
        </p:nvSpPr>
        <p:spPr>
          <a:xfrm>
            <a:off x="1819016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i="0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4" name="Google Shape;1874;p88"/>
          <p:cNvSpPr txBox="1"/>
          <p:nvPr>
            <p:ph idx="9" type="body"/>
          </p:nvPr>
        </p:nvSpPr>
        <p:spPr>
          <a:xfrm>
            <a:off x="1845499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5" name="Google Shape;1875;p88"/>
          <p:cNvSpPr/>
          <p:nvPr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6" name="Google Shape;1876;p88"/>
          <p:cNvSpPr/>
          <p:nvPr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7" name="Google Shape;1877;p88"/>
          <p:cNvSpPr txBox="1"/>
          <p:nvPr>
            <p:ph idx="13" type="body"/>
          </p:nvPr>
        </p:nvSpPr>
        <p:spPr>
          <a:xfrm>
            <a:off x="7564629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i="0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8" name="Google Shape;1878;p88"/>
          <p:cNvSpPr txBox="1"/>
          <p:nvPr>
            <p:ph idx="14" type="body"/>
          </p:nvPr>
        </p:nvSpPr>
        <p:spPr>
          <a:xfrm>
            <a:off x="7591112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9" name="Google Shape;1879;p88"/>
          <p:cNvSpPr/>
          <p:nvPr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0" name="Google Shape;1880;p88"/>
          <p:cNvSpPr/>
          <p:nvPr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1" name="Google Shape;1881;p88"/>
          <p:cNvSpPr txBox="1"/>
          <p:nvPr>
            <p:ph idx="15" type="body"/>
          </p:nvPr>
        </p:nvSpPr>
        <p:spPr>
          <a:xfrm>
            <a:off x="13305048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i="0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2" name="Google Shape;1882;p88"/>
          <p:cNvSpPr txBox="1"/>
          <p:nvPr>
            <p:ph idx="16" type="body"/>
          </p:nvPr>
        </p:nvSpPr>
        <p:spPr>
          <a:xfrm>
            <a:off x="13331531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3" name="Google Shape;1883;p88"/>
          <p:cNvSpPr/>
          <p:nvPr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y Keywords">
  <p:cSld name="many Keywords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89"/>
          <p:cNvSpPr/>
          <p:nvPr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6" name="Google Shape;1886;p89"/>
          <p:cNvSpPr/>
          <p:nvPr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7" name="Google Shape;1887;p89"/>
          <p:cNvSpPr/>
          <p:nvPr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8" name="Google Shape;1888;p89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9" name="Google Shape;1889;p89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0" name="Google Shape;1890;p89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1" name="Google Shape;1891;p89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2" name="Google Shape;1892;p8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3" name="Google Shape;1893;p89"/>
          <p:cNvSpPr/>
          <p:nvPr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4" name="Google Shape;1894;p89"/>
          <p:cNvSpPr/>
          <p:nvPr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5" name="Google Shape;1895;p89"/>
          <p:cNvSpPr/>
          <p:nvPr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6" name="Google Shape;1896;p89"/>
          <p:cNvSpPr/>
          <p:nvPr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7" name="Google Shape;1897;p89"/>
          <p:cNvSpPr/>
          <p:nvPr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8" name="Google Shape;1898;p89"/>
          <p:cNvSpPr/>
          <p:nvPr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9" name="Google Shape;1899;p89"/>
          <p:cNvSpPr/>
          <p:nvPr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0" name="Google Shape;1900;p89"/>
          <p:cNvSpPr/>
          <p:nvPr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1" name="Google Shape;1901;p89"/>
          <p:cNvSpPr/>
          <p:nvPr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2" name="Google Shape;1902;p89"/>
          <p:cNvSpPr/>
          <p:nvPr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3" name="Google Shape;1903;p89"/>
          <p:cNvSpPr/>
          <p:nvPr/>
        </p:nvSpPr>
        <p:spPr>
          <a:xfrm>
            <a:off x="17009955" y="2308815"/>
            <a:ext cx="824698" cy="824698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4" name="Google Shape;1904;p89"/>
          <p:cNvSpPr/>
          <p:nvPr/>
        </p:nvSpPr>
        <p:spPr>
          <a:xfrm>
            <a:off x="14322198" y="6669311"/>
            <a:ext cx="1044568" cy="1044568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5" name="Google Shape;1905;p89"/>
          <p:cNvSpPr/>
          <p:nvPr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rgbClr val="DFB2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6" name="Google Shape;1906;p89"/>
          <p:cNvSpPr/>
          <p:nvPr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7" name="Google Shape;1907;p89"/>
          <p:cNvSpPr/>
          <p:nvPr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rgbClr val="9BD4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8" name="Google Shape;1908;p89"/>
          <p:cNvSpPr/>
          <p:nvPr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9" name="Google Shape;1909;p89"/>
          <p:cNvSpPr/>
          <p:nvPr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0" name="Google Shape;1910;p89"/>
          <p:cNvSpPr txBox="1"/>
          <p:nvPr>
            <p:ph idx="2" type="body"/>
          </p:nvPr>
        </p:nvSpPr>
        <p:spPr>
          <a:xfrm>
            <a:off x="7858716" y="4082887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1" name="Google Shape;1911;p89"/>
          <p:cNvSpPr txBox="1"/>
          <p:nvPr>
            <p:ph idx="3" type="body"/>
          </p:nvPr>
        </p:nvSpPr>
        <p:spPr>
          <a:xfrm>
            <a:off x="7415214" y="4727551"/>
            <a:ext cx="3398155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2" name="Google Shape;1912;p89"/>
          <p:cNvSpPr txBox="1"/>
          <p:nvPr>
            <p:ph idx="4" type="body"/>
          </p:nvPr>
        </p:nvSpPr>
        <p:spPr>
          <a:xfrm>
            <a:off x="4421752" y="3093357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3" name="Google Shape;1913;p89"/>
          <p:cNvSpPr txBox="1"/>
          <p:nvPr>
            <p:ph idx="5" type="body"/>
          </p:nvPr>
        </p:nvSpPr>
        <p:spPr>
          <a:xfrm>
            <a:off x="4238171" y="3738021"/>
            <a:ext cx="3018972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4" name="Google Shape;1914;p89"/>
          <p:cNvSpPr txBox="1"/>
          <p:nvPr>
            <p:ph idx="6" type="body"/>
          </p:nvPr>
        </p:nvSpPr>
        <p:spPr>
          <a:xfrm>
            <a:off x="11133022" y="5044936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5" name="Google Shape;1915;p89"/>
          <p:cNvSpPr txBox="1"/>
          <p:nvPr>
            <p:ph idx="7" type="body"/>
          </p:nvPr>
        </p:nvSpPr>
        <p:spPr>
          <a:xfrm>
            <a:off x="10949441" y="5689600"/>
            <a:ext cx="3018972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6" name="Google Shape;1916;p89"/>
          <p:cNvSpPr txBox="1"/>
          <p:nvPr>
            <p:ph idx="8" type="body"/>
          </p:nvPr>
        </p:nvSpPr>
        <p:spPr>
          <a:xfrm>
            <a:off x="2815771" y="5994292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7" name="Google Shape;1917;p89"/>
          <p:cNvSpPr txBox="1"/>
          <p:nvPr>
            <p:ph idx="9" type="body"/>
          </p:nvPr>
        </p:nvSpPr>
        <p:spPr>
          <a:xfrm>
            <a:off x="738012" y="4177230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8" name="Google Shape;1918;p89"/>
          <p:cNvSpPr txBox="1"/>
          <p:nvPr>
            <p:ph idx="13" type="body"/>
          </p:nvPr>
        </p:nvSpPr>
        <p:spPr>
          <a:xfrm>
            <a:off x="12938327" y="3542461"/>
            <a:ext cx="2766130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9" name="Google Shape;1919;p89"/>
          <p:cNvSpPr txBox="1"/>
          <p:nvPr>
            <p:ph idx="14" type="body"/>
          </p:nvPr>
        </p:nvSpPr>
        <p:spPr>
          <a:xfrm>
            <a:off x="15170125" y="5506194"/>
            <a:ext cx="2766130" cy="77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0" name="Google Shape;1920;p89"/>
          <p:cNvSpPr txBox="1"/>
          <p:nvPr>
            <p:ph idx="15" type="body"/>
          </p:nvPr>
        </p:nvSpPr>
        <p:spPr>
          <a:xfrm>
            <a:off x="1799594" y="7997587"/>
            <a:ext cx="14674119" cy="14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1" name="Google Shape;1921;p89"/>
          <p:cNvSpPr/>
          <p:nvPr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">
  <p:cSld name="1 Column"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90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90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5" name="Google Shape;1925;p90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6" name="Google Shape;1926;p90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7" name="Google Shape;1927;p9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8" name="Google Shape;1928;p90"/>
          <p:cNvSpPr/>
          <p:nvPr/>
        </p:nvSpPr>
        <p:spPr>
          <a:xfrm rot="3600000">
            <a:off x="1165671" y="351033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9" name="Google Shape;1929;p90"/>
          <p:cNvSpPr/>
          <p:nvPr/>
        </p:nvSpPr>
        <p:spPr>
          <a:xfrm rot="6618510">
            <a:off x="1282259" y="362691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0" name="Google Shape;1930;p90"/>
          <p:cNvSpPr txBox="1"/>
          <p:nvPr>
            <p:ph idx="2" type="body"/>
          </p:nvPr>
        </p:nvSpPr>
        <p:spPr>
          <a:xfrm>
            <a:off x="2023050" y="374580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90"/>
          <p:cNvSpPr txBox="1"/>
          <p:nvPr>
            <p:ph idx="3" type="body"/>
          </p:nvPr>
        </p:nvSpPr>
        <p:spPr>
          <a:xfrm>
            <a:off x="2709065" y="4451978"/>
            <a:ext cx="13938025" cy="32278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91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91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91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6" name="Google Shape;1936;p91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7" name="Google Shape;1937;p9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8" name="Google Shape;1938;p91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9" name="Google Shape;1939;p91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0" name="Google Shape;1940;p91"/>
          <p:cNvSpPr txBox="1"/>
          <p:nvPr>
            <p:ph idx="2" type="body"/>
          </p:nvPr>
        </p:nvSpPr>
        <p:spPr>
          <a:xfrm>
            <a:off x="2023050" y="265589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1" name="Google Shape;1941;p91"/>
          <p:cNvSpPr txBox="1"/>
          <p:nvPr>
            <p:ph idx="3" type="body"/>
          </p:nvPr>
        </p:nvSpPr>
        <p:spPr>
          <a:xfrm>
            <a:off x="2709065" y="3362068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2" name="Google Shape;1942;p91"/>
          <p:cNvSpPr/>
          <p:nvPr/>
        </p:nvSpPr>
        <p:spPr>
          <a:xfrm rot="3600000">
            <a:off x="1165671" y="4630775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3" name="Google Shape;1943;p91"/>
          <p:cNvSpPr/>
          <p:nvPr/>
        </p:nvSpPr>
        <p:spPr>
          <a:xfrm rot="6618510">
            <a:off x="1282259" y="4747363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4" name="Google Shape;1944;p91"/>
          <p:cNvSpPr txBox="1"/>
          <p:nvPr>
            <p:ph idx="4" type="body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5" name="Google Shape;1945;p91"/>
          <p:cNvSpPr txBox="1"/>
          <p:nvPr>
            <p:ph idx="5" type="body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6" name="Google Shape;1946;p91"/>
          <p:cNvSpPr/>
          <p:nvPr/>
        </p:nvSpPr>
        <p:spPr>
          <a:xfrm rot="3600000">
            <a:off x="1165671" y="6841128"/>
            <a:ext cx="1492195" cy="1492195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7" name="Google Shape;1947;p91"/>
          <p:cNvSpPr/>
          <p:nvPr/>
        </p:nvSpPr>
        <p:spPr>
          <a:xfrm rot="6618510">
            <a:off x="1282259" y="6957716"/>
            <a:ext cx="1259018" cy="1259018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8" name="Google Shape;1948;p91"/>
          <p:cNvSpPr txBox="1"/>
          <p:nvPr>
            <p:ph idx="6" type="body"/>
          </p:nvPr>
        </p:nvSpPr>
        <p:spPr>
          <a:xfrm>
            <a:off x="2023050" y="7076598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9" name="Google Shape;1949;p91"/>
          <p:cNvSpPr txBox="1"/>
          <p:nvPr>
            <p:ph idx="7" type="body"/>
          </p:nvPr>
        </p:nvSpPr>
        <p:spPr>
          <a:xfrm>
            <a:off x="2709065" y="7782775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92"/>
          <p:cNvSpPr/>
          <p:nvPr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2" name="Google Shape;1952;p92"/>
          <p:cNvSpPr/>
          <p:nvPr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3" name="Google Shape;1953;p92"/>
          <p:cNvSpPr/>
          <p:nvPr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4" name="Google Shape;1954;p92"/>
          <p:cNvSpPr/>
          <p:nvPr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5" name="Google Shape;1955;p92"/>
          <p:cNvSpPr/>
          <p:nvPr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6" name="Google Shape;1956;p92"/>
          <p:cNvSpPr/>
          <p:nvPr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7" name="Google Shape;1957;p92"/>
          <p:cNvSpPr/>
          <p:nvPr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8" name="Google Shape;1958;p92"/>
          <p:cNvSpPr/>
          <p:nvPr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9" name="Google Shape;1959;p92"/>
          <p:cNvSpPr/>
          <p:nvPr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0" name="Google Shape;1960;p92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1" name="Google Shape;1961;p92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92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3" name="Google Shape;1963;p92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 sz="24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4" name="Google Shape;1964;p9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5" name="Google Shape;1965;p92"/>
          <p:cNvSpPr txBox="1"/>
          <p:nvPr>
            <p:ph idx="2" type="body"/>
          </p:nvPr>
        </p:nvSpPr>
        <p:spPr>
          <a:xfrm>
            <a:off x="1644014" y="5856370"/>
            <a:ext cx="4635777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6" name="Google Shape;1966;p92"/>
          <p:cNvSpPr txBox="1"/>
          <p:nvPr>
            <p:ph idx="3" type="body"/>
          </p:nvPr>
        </p:nvSpPr>
        <p:spPr>
          <a:xfrm>
            <a:off x="1611086" y="6735723"/>
            <a:ext cx="470262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7" name="Google Shape;1967;p92"/>
          <p:cNvSpPr/>
          <p:nvPr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8" name="Google Shape;1968;p92"/>
          <p:cNvSpPr txBox="1"/>
          <p:nvPr>
            <p:ph idx="4" type="body"/>
          </p:nvPr>
        </p:nvSpPr>
        <p:spPr>
          <a:xfrm>
            <a:off x="6801600" y="5854026"/>
            <a:ext cx="4676895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9" name="Google Shape;1969;p92"/>
          <p:cNvSpPr txBox="1"/>
          <p:nvPr>
            <p:ph idx="5" type="body"/>
          </p:nvPr>
        </p:nvSpPr>
        <p:spPr>
          <a:xfrm>
            <a:off x="6804346" y="6733379"/>
            <a:ext cx="470262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0" name="Google Shape;1970;p92"/>
          <p:cNvSpPr/>
          <p:nvPr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1" name="Google Shape;1971;p92"/>
          <p:cNvSpPr txBox="1"/>
          <p:nvPr>
            <p:ph idx="6" type="body"/>
          </p:nvPr>
        </p:nvSpPr>
        <p:spPr>
          <a:xfrm>
            <a:off x="11961877" y="5856370"/>
            <a:ext cx="4676895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i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2" name="Google Shape;1972;p92"/>
          <p:cNvSpPr txBox="1"/>
          <p:nvPr>
            <p:ph idx="7" type="body"/>
          </p:nvPr>
        </p:nvSpPr>
        <p:spPr>
          <a:xfrm>
            <a:off x="11959179" y="6735723"/>
            <a:ext cx="4702628" cy="21430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3" name="Google Shape;1973;p92"/>
          <p:cNvSpPr/>
          <p:nvPr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4" name="Google Shape;1974;p92"/>
          <p:cNvSpPr txBox="1"/>
          <p:nvPr>
            <p:ph idx="8" type="body"/>
          </p:nvPr>
        </p:nvSpPr>
        <p:spPr>
          <a:xfrm>
            <a:off x="2571075" y="3844516"/>
            <a:ext cx="279819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5" name="Google Shape;1975;p92"/>
          <p:cNvSpPr txBox="1"/>
          <p:nvPr>
            <p:ph idx="9" type="body"/>
          </p:nvPr>
        </p:nvSpPr>
        <p:spPr>
          <a:xfrm>
            <a:off x="7736150" y="3844516"/>
            <a:ext cx="279819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6" name="Google Shape;1976;p92"/>
          <p:cNvSpPr txBox="1"/>
          <p:nvPr>
            <p:ph idx="13" type="body"/>
          </p:nvPr>
        </p:nvSpPr>
        <p:spPr>
          <a:xfrm>
            <a:off x="12901225" y="3844516"/>
            <a:ext cx="2798199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Images">
  <p:cSld name="10 Images"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16477198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0"/>
          <p:cNvSpPr/>
          <p:nvPr>
            <p:ph idx="2" type="pic"/>
          </p:nvPr>
        </p:nvSpPr>
        <p:spPr>
          <a:xfrm>
            <a:off x="38182" y="43542"/>
            <a:ext cx="3600000" cy="36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Google Shape;188;p10"/>
          <p:cNvSpPr/>
          <p:nvPr>
            <p:ph idx="3" type="pic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9" name="Google Shape;189;p10"/>
          <p:cNvSpPr/>
          <p:nvPr>
            <p:ph idx="4" type="pic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0" name="Google Shape;190;p10"/>
          <p:cNvSpPr/>
          <p:nvPr>
            <p:ph idx="5" type="pic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1" name="Google Shape;191;p10"/>
          <p:cNvSpPr/>
          <p:nvPr>
            <p:ph idx="6" type="pic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2" name="Google Shape;192;p10"/>
          <p:cNvSpPr/>
          <p:nvPr>
            <p:ph idx="7" type="pic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Google Shape;193;p10"/>
          <p:cNvSpPr/>
          <p:nvPr>
            <p:ph idx="8" type="pic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10"/>
          <p:cNvSpPr/>
          <p:nvPr>
            <p:ph idx="9" type="pic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10"/>
          <p:cNvSpPr/>
          <p:nvPr>
            <p:ph idx="13" type="pic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10"/>
          <p:cNvSpPr/>
          <p:nvPr>
            <p:ph idx="14" type="pic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type="title"/>
          </p:nvPr>
        </p:nvSpPr>
        <p:spPr>
          <a:xfrm>
            <a:off x="725714" y="3955852"/>
            <a:ext cx="16822057" cy="13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0"/>
          <p:cNvSpPr/>
          <p:nvPr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725714" y="5394653"/>
            <a:ext cx="16822057" cy="93544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1" sz="3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1">
  <p:cSld name="4 Images 1"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93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93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93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1" name="Google Shape;1981;p9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2" name="Google Shape;1982;p93"/>
          <p:cNvSpPr/>
          <p:nvPr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3" name="Google Shape;1983;p93"/>
          <p:cNvSpPr/>
          <p:nvPr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4" name="Google Shape;1984;p93"/>
          <p:cNvSpPr/>
          <p:nvPr>
            <p:ph idx="2" type="pic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85" name="Google Shape;1985;p93"/>
          <p:cNvSpPr/>
          <p:nvPr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6" name="Google Shape;1986;p93"/>
          <p:cNvSpPr/>
          <p:nvPr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7" name="Google Shape;1987;p93"/>
          <p:cNvSpPr/>
          <p:nvPr>
            <p:ph idx="3" type="pic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88" name="Google Shape;1988;p93"/>
          <p:cNvSpPr/>
          <p:nvPr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9" name="Google Shape;1989;p93"/>
          <p:cNvSpPr/>
          <p:nvPr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0" name="Google Shape;1990;p93"/>
          <p:cNvSpPr/>
          <p:nvPr>
            <p:ph idx="4" type="pic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1" name="Google Shape;1991;p93"/>
          <p:cNvSpPr/>
          <p:nvPr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2" name="Google Shape;1992;p93"/>
          <p:cNvSpPr/>
          <p:nvPr/>
        </p:nvSpPr>
        <p:spPr>
          <a:xfrm>
            <a:off x="13689259" y="2618713"/>
            <a:ext cx="3152799" cy="315279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3" name="Google Shape;1993;p93"/>
          <p:cNvSpPr/>
          <p:nvPr>
            <p:ph idx="5" type="pic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4" name="Google Shape;1994;p93"/>
          <p:cNvSpPr txBox="1"/>
          <p:nvPr>
            <p:ph idx="6" type="body"/>
          </p:nvPr>
        </p:nvSpPr>
        <p:spPr>
          <a:xfrm>
            <a:off x="882803" y="5988137"/>
            <a:ext cx="397763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5" name="Google Shape;1995;p93"/>
          <p:cNvSpPr txBox="1"/>
          <p:nvPr>
            <p:ph idx="7" type="body"/>
          </p:nvPr>
        </p:nvSpPr>
        <p:spPr>
          <a:xfrm>
            <a:off x="1035285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6" name="Google Shape;1996;p93"/>
          <p:cNvSpPr/>
          <p:nvPr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7" name="Google Shape;1997;p93"/>
          <p:cNvSpPr txBox="1"/>
          <p:nvPr>
            <p:ph idx="8" type="body"/>
          </p:nvPr>
        </p:nvSpPr>
        <p:spPr>
          <a:xfrm>
            <a:off x="5020318" y="5985793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8" name="Google Shape;1998;p93"/>
          <p:cNvSpPr txBox="1"/>
          <p:nvPr>
            <p:ph idx="9" type="body"/>
          </p:nvPr>
        </p:nvSpPr>
        <p:spPr>
          <a:xfrm>
            <a:off x="5200268" y="6779524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9" name="Google Shape;1999;p93"/>
          <p:cNvSpPr/>
          <p:nvPr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0" name="Google Shape;2000;p93"/>
          <p:cNvSpPr txBox="1"/>
          <p:nvPr>
            <p:ph idx="13" type="body"/>
          </p:nvPr>
        </p:nvSpPr>
        <p:spPr>
          <a:xfrm>
            <a:off x="9190501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i="0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1" name="Google Shape;2001;p93"/>
          <p:cNvSpPr txBox="1"/>
          <p:nvPr>
            <p:ph idx="14" type="body"/>
          </p:nvPr>
        </p:nvSpPr>
        <p:spPr>
          <a:xfrm>
            <a:off x="9365251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2" name="Google Shape;2002;p93"/>
          <p:cNvSpPr/>
          <p:nvPr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3" name="Google Shape;2003;p93"/>
          <p:cNvSpPr txBox="1"/>
          <p:nvPr>
            <p:ph idx="15" type="body"/>
          </p:nvPr>
        </p:nvSpPr>
        <p:spPr>
          <a:xfrm>
            <a:off x="13360684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i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4" name="Google Shape;2004;p93"/>
          <p:cNvSpPr txBox="1"/>
          <p:nvPr>
            <p:ph idx="16" type="body"/>
          </p:nvPr>
        </p:nvSpPr>
        <p:spPr>
          <a:xfrm>
            <a:off x="13530234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5" name="Google Shape;2005;p93"/>
          <p:cNvSpPr/>
          <p:nvPr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6" name="Google Shape;2006;p93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4 Items">
  <p:cSld name="Numeric List - 4 Items"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94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9" name="Google Shape;2009;p94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0" name="Google Shape;2010;p94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1" name="Google Shape;2011;p94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2" name="Google Shape;2012;p9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3" name="Google Shape;2013;p94"/>
          <p:cNvSpPr/>
          <p:nvPr/>
        </p:nvSpPr>
        <p:spPr>
          <a:xfrm>
            <a:off x="8280234" y="3410902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4" name="Google Shape;2014;p94"/>
          <p:cNvSpPr/>
          <p:nvPr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5" name="Google Shape;2015;p94"/>
          <p:cNvSpPr/>
          <p:nvPr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6" name="Google Shape;2016;p94"/>
          <p:cNvSpPr/>
          <p:nvPr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7" name="Google Shape;2017;p94"/>
          <p:cNvSpPr txBox="1"/>
          <p:nvPr>
            <p:ph idx="2" type="body"/>
          </p:nvPr>
        </p:nvSpPr>
        <p:spPr>
          <a:xfrm>
            <a:off x="9000876" y="3200754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8" name="Google Shape;2018;p94"/>
          <p:cNvSpPr txBox="1"/>
          <p:nvPr>
            <p:ph idx="3" type="body"/>
          </p:nvPr>
        </p:nvSpPr>
        <p:spPr>
          <a:xfrm>
            <a:off x="9000876" y="4563382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9" name="Google Shape;2019;p94"/>
          <p:cNvSpPr txBox="1"/>
          <p:nvPr>
            <p:ph idx="4" type="body"/>
          </p:nvPr>
        </p:nvSpPr>
        <p:spPr>
          <a:xfrm>
            <a:off x="9000876" y="5926010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0" name="Google Shape;2020;p94"/>
          <p:cNvSpPr txBox="1"/>
          <p:nvPr>
            <p:ph idx="5" type="body"/>
          </p:nvPr>
        </p:nvSpPr>
        <p:spPr>
          <a:xfrm>
            <a:off x="9000876" y="7288638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1" name="Google Shape;2021;p94"/>
          <p:cNvSpPr txBox="1"/>
          <p:nvPr>
            <p:ph idx="6" type="body"/>
          </p:nvPr>
        </p:nvSpPr>
        <p:spPr>
          <a:xfrm>
            <a:off x="783772" y="3298733"/>
            <a:ext cx="6894286" cy="4974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i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age">
  <p:cSld name="Storage"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95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4" name="Google Shape;2024;p9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9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95"/>
          <p:cNvSpPr txBox="1"/>
          <p:nvPr>
            <p:ph idx="1" type="body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7" name="Google Shape;2027;p9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28" name="Google Shape;2028;p95"/>
          <p:cNvGrpSpPr/>
          <p:nvPr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2029" name="Google Shape;2029;p95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2030" name="Google Shape;2030;p95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1" name="Google Shape;2031;p95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32" name="Google Shape;2032;p95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33" name="Google Shape;2033;p95"/>
            <p:cNvGrpSpPr/>
            <p:nvPr/>
          </p:nvGrpSpPr>
          <p:grpSpPr>
            <a:xfrm flipH="1">
              <a:off x="8650043" y="5266273"/>
              <a:ext cx="1343948" cy="1366912"/>
              <a:chOff x="7305639" y="5547570"/>
              <a:chExt cx="1343948" cy="1366912"/>
            </a:xfrm>
          </p:grpSpPr>
          <p:sp>
            <p:nvSpPr>
              <p:cNvPr id="2034" name="Google Shape;2034;p95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5" name="Google Shape;2035;p95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6" name="Google Shape;2036;p95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7" name="Google Shape;2037;p95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38" name="Google Shape;2038;p95"/>
            <p:cNvGrpSpPr/>
            <p:nvPr/>
          </p:nvGrpSpPr>
          <p:grpSpPr>
            <a:xfrm>
              <a:off x="7305638" y="5266273"/>
              <a:ext cx="1343948" cy="1366912"/>
              <a:chOff x="7305639" y="5547570"/>
              <a:chExt cx="1343948" cy="1366912"/>
            </a:xfrm>
          </p:grpSpPr>
          <p:sp>
            <p:nvSpPr>
              <p:cNvPr id="2039" name="Google Shape;2039;p95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0" name="Google Shape;2040;p95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1" name="Google Shape;2041;p95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2" name="Google Shape;2042;p95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43" name="Google Shape;2043;p95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044" name="Google Shape;2044;p95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5" name="Google Shape;2045;p95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46" name="Google Shape;2046;p95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2047" name="Google Shape;2047;p95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8" name="Google Shape;2048;p95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49" name="Google Shape;2049;p95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50" name="Google Shape;2050;p95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1" name="Google Shape;2051;p95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52" name="Google Shape;2052;p95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2053" name="Google Shape;2053;p95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4" name="Google Shape;2054;p95"/>
              <p:cNvSpPr/>
              <p:nvPr/>
            </p:nvSpPr>
            <p:spPr>
              <a:xfrm flipH="1" rot="10800000">
                <a:off x="8562396" y="5264781"/>
                <a:ext cx="87188" cy="1354190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ofile 4">
  <p:cSld name="rofile 4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97"/>
          <p:cNvSpPr/>
          <p:nvPr/>
        </p:nvSpPr>
        <p:spPr>
          <a:xfrm>
            <a:off x="11143370" y="3995459"/>
            <a:ext cx="1032600" cy="103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5" name="Google Shape;2065;p97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066" name="Google Shape;2066;p97"/>
          <p:cNvSpPr/>
          <p:nvPr/>
        </p:nvSpPr>
        <p:spPr>
          <a:xfrm>
            <a:off x="11951510" y="5027955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7" name="Google Shape;2067;p97"/>
          <p:cNvSpPr/>
          <p:nvPr/>
        </p:nvSpPr>
        <p:spPr>
          <a:xfrm>
            <a:off x="6664305" y="1039046"/>
            <a:ext cx="5060400" cy="5060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8" name="Google Shape;2068;p97"/>
          <p:cNvSpPr/>
          <p:nvPr/>
        </p:nvSpPr>
        <p:spPr>
          <a:xfrm>
            <a:off x="5584185" y="2479204"/>
            <a:ext cx="1368300" cy="1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9" name="Google Shape;2069;p97"/>
          <p:cNvSpPr/>
          <p:nvPr/>
        </p:nvSpPr>
        <p:spPr>
          <a:xfrm>
            <a:off x="6500420" y="914898"/>
            <a:ext cx="5060400" cy="5060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0" name="Google Shape;2070;p97"/>
          <p:cNvSpPr txBox="1"/>
          <p:nvPr>
            <p:ph type="title"/>
          </p:nvPr>
        </p:nvSpPr>
        <p:spPr>
          <a:xfrm>
            <a:off x="4329560" y="6222956"/>
            <a:ext cx="957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071" name="Google Shape;2071;p97"/>
          <p:cNvSpPr/>
          <p:nvPr/>
        </p:nvSpPr>
        <p:spPr>
          <a:xfrm>
            <a:off x="7523021" y="7735788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2" name="Google Shape;2072;p97"/>
          <p:cNvSpPr txBox="1"/>
          <p:nvPr>
            <p:ph idx="1" type="body"/>
          </p:nvPr>
        </p:nvSpPr>
        <p:spPr>
          <a:xfrm>
            <a:off x="4354671" y="6943699"/>
            <a:ext cx="9577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81A9"/>
              </a:buClr>
              <a:buSzPts val="2400"/>
              <a:buNone/>
              <a:defRPr i="1" sz="2400">
                <a:solidFill>
                  <a:srgbClr val="0081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3" name="Google Shape;2073;p97"/>
          <p:cNvSpPr/>
          <p:nvPr>
            <p:ph idx="2" type="pic"/>
          </p:nvPr>
        </p:nvSpPr>
        <p:spPr>
          <a:xfrm>
            <a:off x="6664305" y="1039044"/>
            <a:ext cx="4916400" cy="491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74" name="Google Shape;2074;p97"/>
          <p:cNvSpPr txBox="1"/>
          <p:nvPr>
            <p:ph idx="3" type="body"/>
          </p:nvPr>
        </p:nvSpPr>
        <p:spPr>
          <a:xfrm>
            <a:off x="2899792" y="7879805"/>
            <a:ext cx="124869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5" name="Google Shape;2075;p97"/>
          <p:cNvSpPr/>
          <p:nvPr/>
        </p:nvSpPr>
        <p:spPr>
          <a:xfrm>
            <a:off x="4354671" y="2047156"/>
            <a:ext cx="864000" cy="86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6" name="Google Shape;2076;p97"/>
          <p:cNvSpPr/>
          <p:nvPr/>
        </p:nvSpPr>
        <p:spPr>
          <a:xfrm>
            <a:off x="5584185" y="1899751"/>
            <a:ext cx="432000" cy="43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7" name="Google Shape;2077;p97"/>
          <p:cNvSpPr/>
          <p:nvPr/>
        </p:nvSpPr>
        <p:spPr>
          <a:xfrm>
            <a:off x="13315205" y="4732634"/>
            <a:ext cx="486900" cy="48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8" name="Google Shape;2078;p97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9" name="Google Shape;2079;p97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6 Items">
  <p:cSld name="Table of Contents - 6 Items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8"/>
          <p:cNvSpPr/>
          <p:nvPr/>
        </p:nvSpPr>
        <p:spPr>
          <a:xfrm>
            <a:off x="0" y="0"/>
            <a:ext cx="84591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2" name="Google Shape;2082;p98"/>
          <p:cNvSpPr txBox="1"/>
          <p:nvPr>
            <p:ph type="title"/>
          </p:nvPr>
        </p:nvSpPr>
        <p:spPr>
          <a:xfrm>
            <a:off x="835305" y="1173480"/>
            <a:ext cx="6723600" cy="82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083" name="Google Shape;2083;p98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084" name="Google Shape;2084;p98"/>
          <p:cNvSpPr/>
          <p:nvPr/>
        </p:nvSpPr>
        <p:spPr>
          <a:xfrm>
            <a:off x="8135089" y="1291377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5" name="Google Shape;2085;p98"/>
          <p:cNvSpPr/>
          <p:nvPr/>
        </p:nvSpPr>
        <p:spPr>
          <a:xfrm>
            <a:off x="8135089" y="2652267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6" name="Google Shape;2086;p98"/>
          <p:cNvSpPr/>
          <p:nvPr/>
        </p:nvSpPr>
        <p:spPr>
          <a:xfrm>
            <a:off x="8135089" y="4013157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7" name="Google Shape;2087;p98"/>
          <p:cNvSpPr/>
          <p:nvPr/>
        </p:nvSpPr>
        <p:spPr>
          <a:xfrm>
            <a:off x="8135089" y="5374047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8" name="Google Shape;2088;p98"/>
          <p:cNvSpPr/>
          <p:nvPr/>
        </p:nvSpPr>
        <p:spPr>
          <a:xfrm>
            <a:off x="8135089" y="6734937"/>
            <a:ext cx="648000" cy="6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9" name="Google Shape;2089;p98"/>
          <p:cNvSpPr/>
          <p:nvPr/>
        </p:nvSpPr>
        <p:spPr>
          <a:xfrm>
            <a:off x="8135089" y="8095829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0" name="Google Shape;2090;p98"/>
          <p:cNvSpPr txBox="1"/>
          <p:nvPr>
            <p:ph idx="1" type="body"/>
          </p:nvPr>
        </p:nvSpPr>
        <p:spPr>
          <a:xfrm>
            <a:off x="9000321" y="1039044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1" name="Google Shape;2091;p98"/>
          <p:cNvSpPr txBox="1"/>
          <p:nvPr>
            <p:ph idx="2" type="body"/>
          </p:nvPr>
        </p:nvSpPr>
        <p:spPr>
          <a:xfrm>
            <a:off x="9000321" y="1759124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2" name="Google Shape;2092;p98"/>
          <p:cNvSpPr txBox="1"/>
          <p:nvPr>
            <p:ph idx="3" type="body"/>
          </p:nvPr>
        </p:nvSpPr>
        <p:spPr>
          <a:xfrm>
            <a:off x="9000321" y="7852185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3" name="Google Shape;2093;p98"/>
          <p:cNvSpPr txBox="1"/>
          <p:nvPr>
            <p:ph idx="4" type="body"/>
          </p:nvPr>
        </p:nvSpPr>
        <p:spPr>
          <a:xfrm>
            <a:off x="9000321" y="8572264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4" name="Google Shape;2094;p98"/>
          <p:cNvSpPr txBox="1"/>
          <p:nvPr>
            <p:ph idx="5" type="body"/>
          </p:nvPr>
        </p:nvSpPr>
        <p:spPr>
          <a:xfrm>
            <a:off x="9000321" y="2401673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5" name="Google Shape;2095;p98"/>
          <p:cNvSpPr txBox="1"/>
          <p:nvPr>
            <p:ph idx="6" type="body"/>
          </p:nvPr>
        </p:nvSpPr>
        <p:spPr>
          <a:xfrm>
            <a:off x="9000321" y="3121752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6" name="Google Shape;2096;p98"/>
          <p:cNvSpPr txBox="1"/>
          <p:nvPr>
            <p:ph idx="7" type="body"/>
          </p:nvPr>
        </p:nvSpPr>
        <p:spPr>
          <a:xfrm>
            <a:off x="9000321" y="3764301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7" name="Google Shape;2097;p98"/>
          <p:cNvSpPr txBox="1"/>
          <p:nvPr>
            <p:ph idx="8" type="body"/>
          </p:nvPr>
        </p:nvSpPr>
        <p:spPr>
          <a:xfrm>
            <a:off x="9000321" y="4484380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8" name="Google Shape;2098;p98"/>
          <p:cNvSpPr txBox="1"/>
          <p:nvPr>
            <p:ph idx="9" type="body"/>
          </p:nvPr>
        </p:nvSpPr>
        <p:spPr>
          <a:xfrm>
            <a:off x="9000321" y="5126928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9" name="Google Shape;2099;p98"/>
          <p:cNvSpPr txBox="1"/>
          <p:nvPr>
            <p:ph idx="13" type="body"/>
          </p:nvPr>
        </p:nvSpPr>
        <p:spPr>
          <a:xfrm>
            <a:off x="9000321" y="5847008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0" name="Google Shape;2100;p98"/>
          <p:cNvSpPr txBox="1"/>
          <p:nvPr>
            <p:ph idx="14" type="body"/>
          </p:nvPr>
        </p:nvSpPr>
        <p:spPr>
          <a:xfrm>
            <a:off x="9000321" y="6489557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1" name="Google Shape;2101;p98"/>
          <p:cNvSpPr txBox="1"/>
          <p:nvPr>
            <p:ph idx="15" type="body"/>
          </p:nvPr>
        </p:nvSpPr>
        <p:spPr>
          <a:xfrm>
            <a:off x="9000321" y="7209636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2" name="Google Shape;2102;p98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5 Items">
  <p:cSld name="Table of Contents - 5 Items"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9"/>
          <p:cNvSpPr/>
          <p:nvPr/>
        </p:nvSpPr>
        <p:spPr>
          <a:xfrm>
            <a:off x="0" y="0"/>
            <a:ext cx="84591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5" name="Google Shape;2105;p99"/>
          <p:cNvSpPr txBox="1"/>
          <p:nvPr>
            <p:ph type="title"/>
          </p:nvPr>
        </p:nvSpPr>
        <p:spPr>
          <a:xfrm>
            <a:off x="835305" y="1173480"/>
            <a:ext cx="6723600" cy="82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06" name="Google Shape;2106;p99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07" name="Google Shape;2107;p99"/>
          <p:cNvSpPr/>
          <p:nvPr/>
        </p:nvSpPr>
        <p:spPr>
          <a:xfrm>
            <a:off x="8135089" y="2190935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8" name="Google Shape;2108;p99"/>
          <p:cNvSpPr/>
          <p:nvPr/>
        </p:nvSpPr>
        <p:spPr>
          <a:xfrm>
            <a:off x="8135089" y="3551825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9" name="Google Shape;2109;p99"/>
          <p:cNvSpPr/>
          <p:nvPr/>
        </p:nvSpPr>
        <p:spPr>
          <a:xfrm>
            <a:off x="8135089" y="4912714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0" name="Google Shape;2110;p99"/>
          <p:cNvSpPr/>
          <p:nvPr/>
        </p:nvSpPr>
        <p:spPr>
          <a:xfrm>
            <a:off x="8135089" y="6273605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1" name="Google Shape;2111;p99"/>
          <p:cNvSpPr/>
          <p:nvPr/>
        </p:nvSpPr>
        <p:spPr>
          <a:xfrm>
            <a:off x="8135089" y="7634494"/>
            <a:ext cx="648000" cy="6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2" name="Google Shape;2112;p99"/>
          <p:cNvSpPr txBox="1"/>
          <p:nvPr>
            <p:ph idx="1" type="body"/>
          </p:nvPr>
        </p:nvSpPr>
        <p:spPr>
          <a:xfrm>
            <a:off x="9000321" y="1938601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3" name="Google Shape;2113;p99"/>
          <p:cNvSpPr txBox="1"/>
          <p:nvPr>
            <p:ph idx="2" type="body"/>
          </p:nvPr>
        </p:nvSpPr>
        <p:spPr>
          <a:xfrm>
            <a:off x="9000321" y="2658681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4" name="Google Shape;2114;p99"/>
          <p:cNvSpPr txBox="1"/>
          <p:nvPr>
            <p:ph idx="3" type="body"/>
          </p:nvPr>
        </p:nvSpPr>
        <p:spPr>
          <a:xfrm>
            <a:off x="9000321" y="3301230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5" name="Google Shape;2115;p99"/>
          <p:cNvSpPr txBox="1"/>
          <p:nvPr>
            <p:ph idx="4" type="body"/>
          </p:nvPr>
        </p:nvSpPr>
        <p:spPr>
          <a:xfrm>
            <a:off x="9000321" y="4021310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6" name="Google Shape;2116;p99"/>
          <p:cNvSpPr txBox="1"/>
          <p:nvPr>
            <p:ph idx="5" type="body"/>
          </p:nvPr>
        </p:nvSpPr>
        <p:spPr>
          <a:xfrm>
            <a:off x="9000321" y="4663857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7" name="Google Shape;2117;p99"/>
          <p:cNvSpPr txBox="1"/>
          <p:nvPr>
            <p:ph idx="6" type="body"/>
          </p:nvPr>
        </p:nvSpPr>
        <p:spPr>
          <a:xfrm>
            <a:off x="9000321" y="5383937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8" name="Google Shape;2118;p99"/>
          <p:cNvSpPr txBox="1"/>
          <p:nvPr>
            <p:ph idx="7" type="body"/>
          </p:nvPr>
        </p:nvSpPr>
        <p:spPr>
          <a:xfrm>
            <a:off x="9000321" y="6026486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19" name="Google Shape;2119;p99"/>
          <p:cNvSpPr txBox="1"/>
          <p:nvPr>
            <p:ph idx="8" type="body"/>
          </p:nvPr>
        </p:nvSpPr>
        <p:spPr>
          <a:xfrm>
            <a:off x="9000321" y="6746565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0" name="Google Shape;2120;p99"/>
          <p:cNvSpPr txBox="1"/>
          <p:nvPr>
            <p:ph idx="9" type="body"/>
          </p:nvPr>
        </p:nvSpPr>
        <p:spPr>
          <a:xfrm>
            <a:off x="9000321" y="7389114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1" name="Google Shape;2121;p99"/>
          <p:cNvSpPr txBox="1"/>
          <p:nvPr>
            <p:ph idx="13" type="body"/>
          </p:nvPr>
        </p:nvSpPr>
        <p:spPr>
          <a:xfrm>
            <a:off x="9000321" y="8109193"/>
            <a:ext cx="8279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2" name="Google Shape;2122;p99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00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25" name="Google Shape;2125;p100"/>
          <p:cNvSpPr/>
          <p:nvPr/>
        </p:nvSpPr>
        <p:spPr>
          <a:xfrm>
            <a:off x="0" y="0"/>
            <a:ext cx="18286500" cy="334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6" name="Google Shape;2126;p100"/>
          <p:cNvSpPr txBox="1"/>
          <p:nvPr>
            <p:ph type="title"/>
          </p:nvPr>
        </p:nvSpPr>
        <p:spPr>
          <a:xfrm>
            <a:off x="884800" y="928169"/>
            <a:ext cx="165168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27" name="Google Shape;2127;p100"/>
          <p:cNvSpPr/>
          <p:nvPr/>
        </p:nvSpPr>
        <p:spPr>
          <a:xfrm>
            <a:off x="712297" y="4279404"/>
            <a:ext cx="3672300" cy="367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8" name="Google Shape;2128;p100"/>
          <p:cNvSpPr/>
          <p:nvPr/>
        </p:nvSpPr>
        <p:spPr>
          <a:xfrm>
            <a:off x="3687663" y="4393538"/>
            <a:ext cx="886800" cy="88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9" name="Google Shape;2129;p100"/>
          <p:cNvSpPr txBox="1"/>
          <p:nvPr>
            <p:ph idx="1" type="body"/>
          </p:nvPr>
        </p:nvSpPr>
        <p:spPr>
          <a:xfrm>
            <a:off x="819174" y="5439916"/>
            <a:ext cx="345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0" name="Google Shape;2130;p100"/>
          <p:cNvSpPr txBox="1"/>
          <p:nvPr>
            <p:ph idx="2" type="body"/>
          </p:nvPr>
        </p:nvSpPr>
        <p:spPr>
          <a:xfrm>
            <a:off x="819174" y="6159996"/>
            <a:ext cx="3458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1" name="Google Shape;2131;p100"/>
          <p:cNvSpPr/>
          <p:nvPr/>
        </p:nvSpPr>
        <p:spPr>
          <a:xfrm>
            <a:off x="4534691" y="5913394"/>
            <a:ext cx="360000" cy="4044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2" name="Google Shape;2132;p100"/>
          <p:cNvSpPr/>
          <p:nvPr/>
        </p:nvSpPr>
        <p:spPr>
          <a:xfrm>
            <a:off x="5038746" y="4279404"/>
            <a:ext cx="3672300" cy="367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3" name="Google Shape;2133;p100"/>
          <p:cNvSpPr/>
          <p:nvPr/>
        </p:nvSpPr>
        <p:spPr>
          <a:xfrm>
            <a:off x="8014112" y="4393538"/>
            <a:ext cx="886800" cy="88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4" name="Google Shape;2134;p100"/>
          <p:cNvSpPr txBox="1"/>
          <p:nvPr>
            <p:ph idx="3" type="body"/>
          </p:nvPr>
        </p:nvSpPr>
        <p:spPr>
          <a:xfrm>
            <a:off x="5145626" y="5439916"/>
            <a:ext cx="345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5" name="Google Shape;2135;p100"/>
          <p:cNvSpPr txBox="1"/>
          <p:nvPr>
            <p:ph idx="4" type="body"/>
          </p:nvPr>
        </p:nvSpPr>
        <p:spPr>
          <a:xfrm>
            <a:off x="5145626" y="6159996"/>
            <a:ext cx="3458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6" name="Google Shape;2136;p100"/>
          <p:cNvSpPr/>
          <p:nvPr/>
        </p:nvSpPr>
        <p:spPr>
          <a:xfrm>
            <a:off x="8855168" y="5913394"/>
            <a:ext cx="360000" cy="4044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7" name="Google Shape;2137;p100"/>
          <p:cNvSpPr/>
          <p:nvPr/>
        </p:nvSpPr>
        <p:spPr>
          <a:xfrm>
            <a:off x="9359223" y="4279404"/>
            <a:ext cx="3672300" cy="367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8" name="Google Shape;2138;p100"/>
          <p:cNvSpPr/>
          <p:nvPr/>
        </p:nvSpPr>
        <p:spPr>
          <a:xfrm>
            <a:off x="12334589" y="4393538"/>
            <a:ext cx="886800" cy="88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9" name="Google Shape;2139;p100"/>
          <p:cNvSpPr txBox="1"/>
          <p:nvPr>
            <p:ph idx="5" type="body"/>
          </p:nvPr>
        </p:nvSpPr>
        <p:spPr>
          <a:xfrm>
            <a:off x="9466102" y="5439916"/>
            <a:ext cx="345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0" name="Google Shape;2140;p100"/>
          <p:cNvSpPr txBox="1"/>
          <p:nvPr>
            <p:ph idx="6" type="body"/>
          </p:nvPr>
        </p:nvSpPr>
        <p:spPr>
          <a:xfrm>
            <a:off x="9466102" y="6159996"/>
            <a:ext cx="3458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1" name="Google Shape;2141;p100"/>
          <p:cNvSpPr/>
          <p:nvPr/>
        </p:nvSpPr>
        <p:spPr>
          <a:xfrm>
            <a:off x="13181619" y="5913394"/>
            <a:ext cx="360000" cy="4044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2" name="Google Shape;2142;p100"/>
          <p:cNvSpPr/>
          <p:nvPr/>
        </p:nvSpPr>
        <p:spPr>
          <a:xfrm>
            <a:off x="13685673" y="4279404"/>
            <a:ext cx="3672300" cy="367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3" name="Google Shape;2143;p100"/>
          <p:cNvSpPr/>
          <p:nvPr/>
        </p:nvSpPr>
        <p:spPr>
          <a:xfrm>
            <a:off x="16661039" y="4393538"/>
            <a:ext cx="886800" cy="88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4" name="Google Shape;2144;p100"/>
          <p:cNvSpPr txBox="1"/>
          <p:nvPr>
            <p:ph idx="7" type="body"/>
          </p:nvPr>
        </p:nvSpPr>
        <p:spPr>
          <a:xfrm>
            <a:off x="13792552" y="5439916"/>
            <a:ext cx="345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5" name="Google Shape;2145;p100"/>
          <p:cNvSpPr txBox="1"/>
          <p:nvPr>
            <p:ph idx="8" type="body"/>
          </p:nvPr>
        </p:nvSpPr>
        <p:spPr>
          <a:xfrm>
            <a:off x="13792552" y="6159996"/>
            <a:ext cx="3458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 i="1" sz="20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6" name="Google Shape;2146;p100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1">
  <p:cSld name="Profile 1"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01"/>
          <p:cNvSpPr/>
          <p:nvPr/>
        </p:nvSpPr>
        <p:spPr>
          <a:xfrm>
            <a:off x="9359223" y="6032160"/>
            <a:ext cx="1296000" cy="12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9" name="Google Shape;2149;p101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0" name="Google Shape;2150;p101"/>
          <p:cNvSpPr txBox="1"/>
          <p:nvPr>
            <p:ph type="title"/>
          </p:nvPr>
        </p:nvSpPr>
        <p:spPr>
          <a:xfrm>
            <a:off x="8351112" y="616497"/>
            <a:ext cx="95772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51" name="Google Shape;2151;p101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52" name="Google Shape;2152;p101"/>
          <p:cNvSpPr/>
          <p:nvPr>
            <p:ph idx="2" type="pic"/>
          </p:nvPr>
        </p:nvSpPr>
        <p:spPr>
          <a:xfrm>
            <a:off x="862285" y="0"/>
            <a:ext cx="72606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3" name="Google Shape;2153;p101"/>
          <p:cNvSpPr/>
          <p:nvPr/>
        </p:nvSpPr>
        <p:spPr>
          <a:xfrm>
            <a:off x="8567136" y="1834872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4" name="Google Shape;2154;p101"/>
          <p:cNvSpPr txBox="1"/>
          <p:nvPr>
            <p:ph idx="1" type="body"/>
          </p:nvPr>
        </p:nvSpPr>
        <p:spPr>
          <a:xfrm>
            <a:off x="8351112" y="1907541"/>
            <a:ext cx="9577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i="1" sz="32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55" name="Google Shape;2155;p101"/>
          <p:cNvSpPr txBox="1"/>
          <p:nvPr>
            <p:ph idx="3" type="body"/>
          </p:nvPr>
        </p:nvSpPr>
        <p:spPr>
          <a:xfrm>
            <a:off x="8351112" y="3271291"/>
            <a:ext cx="95772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56" name="Google Shape;2156;p101"/>
          <p:cNvSpPr/>
          <p:nvPr>
            <p:ph idx="4" type="pic"/>
          </p:nvPr>
        </p:nvSpPr>
        <p:spPr>
          <a:xfrm>
            <a:off x="9694700" y="6367637"/>
            <a:ext cx="625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7" name="Google Shape;2157;p101"/>
          <p:cNvSpPr/>
          <p:nvPr/>
        </p:nvSpPr>
        <p:spPr>
          <a:xfrm>
            <a:off x="12334429" y="6032159"/>
            <a:ext cx="1296000" cy="129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8" name="Google Shape;2158;p101"/>
          <p:cNvSpPr/>
          <p:nvPr/>
        </p:nvSpPr>
        <p:spPr>
          <a:xfrm>
            <a:off x="15308420" y="6032157"/>
            <a:ext cx="1296000" cy="129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9" name="Google Shape;2159;p101"/>
          <p:cNvSpPr/>
          <p:nvPr>
            <p:ph idx="5" type="pic"/>
          </p:nvPr>
        </p:nvSpPr>
        <p:spPr>
          <a:xfrm>
            <a:off x="12669906" y="6367635"/>
            <a:ext cx="625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0" name="Google Shape;2160;p101"/>
          <p:cNvSpPr/>
          <p:nvPr>
            <p:ph idx="6" type="pic"/>
          </p:nvPr>
        </p:nvSpPr>
        <p:spPr>
          <a:xfrm>
            <a:off x="15643898" y="6367635"/>
            <a:ext cx="625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1" name="Google Shape;2161;p101"/>
          <p:cNvSpPr txBox="1"/>
          <p:nvPr>
            <p:ph idx="7" type="body"/>
          </p:nvPr>
        </p:nvSpPr>
        <p:spPr>
          <a:xfrm>
            <a:off x="8796283" y="7472981"/>
            <a:ext cx="244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2" name="Google Shape;2162;p101"/>
          <p:cNvSpPr txBox="1"/>
          <p:nvPr>
            <p:ph idx="8" type="body"/>
          </p:nvPr>
        </p:nvSpPr>
        <p:spPr>
          <a:xfrm>
            <a:off x="11765290" y="7472981"/>
            <a:ext cx="244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3" name="Google Shape;2163;p101"/>
          <p:cNvSpPr txBox="1"/>
          <p:nvPr>
            <p:ph idx="9" type="body"/>
          </p:nvPr>
        </p:nvSpPr>
        <p:spPr>
          <a:xfrm>
            <a:off x="14732355" y="7470636"/>
            <a:ext cx="244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4" name="Google Shape;2164;p101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2">
  <p:cSld name="Profile 2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02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7" name="Google Shape;2167;p102"/>
          <p:cNvSpPr/>
          <p:nvPr/>
        </p:nvSpPr>
        <p:spPr>
          <a:xfrm>
            <a:off x="-793" y="2695228"/>
            <a:ext cx="18286500" cy="2448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6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8" name="Google Shape;2168;p102"/>
          <p:cNvSpPr txBox="1"/>
          <p:nvPr>
            <p:ph type="title"/>
          </p:nvPr>
        </p:nvSpPr>
        <p:spPr>
          <a:xfrm>
            <a:off x="8351112" y="2695227"/>
            <a:ext cx="95772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425" lIns="244900" spcFirstLastPara="1" rIns="244900" wrap="square" tIns="122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Ultra"/>
              <a:buNone/>
              <a:defRPr sz="6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69" name="Google Shape;2169;p102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70" name="Google Shape;2170;p102"/>
          <p:cNvSpPr/>
          <p:nvPr>
            <p:ph idx="2" type="pic"/>
          </p:nvPr>
        </p:nvSpPr>
        <p:spPr>
          <a:xfrm>
            <a:off x="862285" y="0"/>
            <a:ext cx="72606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1" name="Google Shape;2171;p102"/>
          <p:cNvSpPr/>
          <p:nvPr/>
        </p:nvSpPr>
        <p:spPr>
          <a:xfrm>
            <a:off x="8495128" y="4061358"/>
            <a:ext cx="32403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2" name="Google Shape;2172;p102"/>
          <p:cNvSpPr txBox="1"/>
          <p:nvPr>
            <p:ph idx="1" type="body"/>
          </p:nvPr>
        </p:nvSpPr>
        <p:spPr>
          <a:xfrm>
            <a:off x="8351112" y="4134028"/>
            <a:ext cx="9577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i="1" sz="32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3" name="Google Shape;2173;p102"/>
          <p:cNvSpPr txBox="1"/>
          <p:nvPr>
            <p:ph idx="3" type="body"/>
          </p:nvPr>
        </p:nvSpPr>
        <p:spPr>
          <a:xfrm>
            <a:off x="8351112" y="5359524"/>
            <a:ext cx="95772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4" name="Google Shape;2174;p102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word 1">
  <p:cSld name="Keyword 1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103"/>
          <p:cNvSpPr txBox="1"/>
          <p:nvPr>
            <p:ph type="title"/>
          </p:nvPr>
        </p:nvSpPr>
        <p:spPr>
          <a:xfrm>
            <a:off x="1143470" y="3055269"/>
            <a:ext cx="6140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Ultra"/>
              <a:buNone/>
              <a:defRPr sz="8000"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77" name="Google Shape;2177;p103"/>
          <p:cNvSpPr txBox="1"/>
          <p:nvPr>
            <p:ph idx="11" type="ftr"/>
          </p:nvPr>
        </p:nvSpPr>
        <p:spPr>
          <a:xfrm>
            <a:off x="10509532" y="9464400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178" name="Google Shape;2178;p103"/>
          <p:cNvSpPr/>
          <p:nvPr/>
        </p:nvSpPr>
        <p:spPr>
          <a:xfrm>
            <a:off x="6348015" y="5915094"/>
            <a:ext cx="679200" cy="67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9" name="Google Shape;2179;p103"/>
          <p:cNvSpPr/>
          <p:nvPr/>
        </p:nvSpPr>
        <p:spPr>
          <a:xfrm>
            <a:off x="7623665" y="3721840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0" name="Google Shape;2180;p103"/>
          <p:cNvSpPr/>
          <p:nvPr/>
        </p:nvSpPr>
        <p:spPr>
          <a:xfrm>
            <a:off x="7287814" y="4896456"/>
            <a:ext cx="1358100" cy="135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1" name="Google Shape;2181;p103"/>
          <p:cNvSpPr/>
          <p:nvPr/>
        </p:nvSpPr>
        <p:spPr>
          <a:xfrm>
            <a:off x="8945656" y="3271293"/>
            <a:ext cx="599400" cy="59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2" name="Google Shape;2182;p103"/>
          <p:cNvSpPr txBox="1"/>
          <p:nvPr>
            <p:ph idx="1" type="body"/>
          </p:nvPr>
        </p:nvSpPr>
        <p:spPr>
          <a:xfrm>
            <a:off x="9156326" y="4293198"/>
            <a:ext cx="77637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/>
            </a:lvl4pPr>
            <a:lvl5pPr indent="-400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3" name="Google Shape;2183;p103"/>
          <p:cNvSpPr/>
          <p:nvPr/>
        </p:nvSpPr>
        <p:spPr>
          <a:xfrm>
            <a:off x="0" y="0"/>
            <a:ext cx="18286500" cy="1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4" name="Google Shape;2184;p103"/>
          <p:cNvSpPr txBox="1"/>
          <p:nvPr>
            <p:ph idx="12" type="sldNum"/>
          </p:nvPr>
        </p:nvSpPr>
        <p:spPr>
          <a:xfrm>
            <a:off x="17136081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70.xml"/><Relationship Id="rId42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43" Type="http://schemas.openxmlformats.org/officeDocument/2006/relationships/theme" Target="../theme/theme5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26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17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 b="0" i="0" sz="6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321" y="2400301"/>
            <a:ext cx="16457771" cy="678894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 b="0" i="0" sz="6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914321" y="2400301"/>
            <a:ext cx="16457771" cy="678894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5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1" name="Google Shape;341;p25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16289464" y="9704242"/>
            <a:ext cx="720080" cy="58275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53"/>
          <p:cNvSpPr txBox="1"/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 b="0" i="0" sz="6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9" name="Google Shape;889;p53"/>
          <p:cNvSpPr txBox="1"/>
          <p:nvPr>
            <p:ph idx="1" type="body"/>
          </p:nvPr>
        </p:nvSpPr>
        <p:spPr>
          <a:xfrm>
            <a:off x="914321" y="2400301"/>
            <a:ext cx="16457771" cy="678894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0" name="Google Shape;890;p53"/>
          <p:cNvSpPr txBox="1"/>
          <p:nvPr>
            <p:ph idx="11" type="ftr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1" name="Google Shape;891;p53"/>
          <p:cNvSpPr/>
          <p:nvPr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53"/>
          <p:cNvSpPr/>
          <p:nvPr/>
        </p:nvSpPr>
        <p:spPr>
          <a:xfrm>
            <a:off x="47390" y="0"/>
            <a:ext cx="1368152" cy="1021905"/>
          </a:xfrm>
          <a:custGeom>
            <a:rect b="b" l="l" r="r" t="t"/>
            <a:pathLst>
              <a:path extrusionOk="0" h="1021905" w="1368152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53"/>
          <p:cNvSpPr/>
          <p:nvPr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53"/>
          <p:cNvSpPr/>
          <p:nvPr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53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53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53"/>
          <p:cNvSpPr/>
          <p:nvPr/>
        </p:nvSpPr>
        <p:spPr>
          <a:xfrm>
            <a:off x="16289464" y="9704242"/>
            <a:ext cx="720080" cy="58275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p53"/>
          <p:cNvSpPr txBox="1"/>
          <p:nvPr>
            <p:ph idx="12" type="sldNum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96"/>
          <p:cNvSpPr txBox="1"/>
          <p:nvPr>
            <p:ph type="title"/>
          </p:nvPr>
        </p:nvSpPr>
        <p:spPr>
          <a:xfrm>
            <a:off x="914321" y="246957"/>
            <a:ext cx="16507801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 b="0" i="0" sz="6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7" name="Google Shape;2057;p96"/>
          <p:cNvSpPr txBox="1"/>
          <p:nvPr>
            <p:ph idx="1" type="body"/>
          </p:nvPr>
        </p:nvSpPr>
        <p:spPr>
          <a:xfrm>
            <a:off x="914320" y="2400301"/>
            <a:ext cx="164577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8" name="Google Shape;2058;p96"/>
          <p:cNvSpPr txBox="1"/>
          <p:nvPr>
            <p:ph idx="11" type="ftr"/>
          </p:nvPr>
        </p:nvSpPr>
        <p:spPr>
          <a:xfrm>
            <a:off x="10507983" y="9463859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9" name="Google Shape;2059;p96"/>
          <p:cNvSpPr/>
          <p:nvPr/>
        </p:nvSpPr>
        <p:spPr>
          <a:xfrm>
            <a:off x="16531644" y="9150345"/>
            <a:ext cx="434400" cy="43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0" name="Google Shape;2060;p96"/>
          <p:cNvSpPr/>
          <p:nvPr/>
        </p:nvSpPr>
        <p:spPr>
          <a:xfrm>
            <a:off x="17151159" y="9166572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1" name="Google Shape;2061;p96"/>
          <p:cNvSpPr/>
          <p:nvPr/>
        </p:nvSpPr>
        <p:spPr>
          <a:xfrm>
            <a:off x="16289452" y="9704242"/>
            <a:ext cx="720080" cy="58275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2" name="Google Shape;2062;p96"/>
          <p:cNvSpPr txBox="1"/>
          <p:nvPr>
            <p:ph idx="12" type="sldNum"/>
          </p:nvPr>
        </p:nvSpPr>
        <p:spPr>
          <a:xfrm>
            <a:off x="17151159" y="9432789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425" lIns="244900" spcFirstLastPara="1" rIns="244900" wrap="square" tIns="122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24"/>
          <p:cNvSpPr txBox="1"/>
          <p:nvPr>
            <p:ph idx="2" type="subTitle"/>
          </p:nvPr>
        </p:nvSpPr>
        <p:spPr>
          <a:xfrm>
            <a:off x="1366342" y="8527876"/>
            <a:ext cx="15553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09" name="Google Shape;2609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0913" y="9461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25" y="1165175"/>
            <a:ext cx="12858749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1" name="Google Shape;2611;p124"/>
          <p:cNvSpPr txBox="1"/>
          <p:nvPr/>
        </p:nvSpPr>
        <p:spPr>
          <a:xfrm>
            <a:off x="13073075" y="3309925"/>
            <a:ext cx="13716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YOUR </a:t>
            </a:r>
            <a:endParaRPr b="1" i="0" sz="5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CHOICE </a:t>
            </a:r>
            <a:r>
              <a:rPr b="1" i="0" lang="en-US" sz="5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???</a:t>
            </a:r>
            <a:endParaRPr b="1" i="0" sz="5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133"/>
          <p:cNvSpPr txBox="1"/>
          <p:nvPr>
            <p:ph idx="12" type="sldNum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3" name="Google Shape;2713;p133"/>
          <p:cNvSpPr txBox="1"/>
          <p:nvPr>
            <p:ph idx="6" type="body"/>
          </p:nvPr>
        </p:nvSpPr>
        <p:spPr>
          <a:xfrm>
            <a:off x="11572026" y="3048998"/>
            <a:ext cx="5973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4000">
                <a:latin typeface="Georgia"/>
                <a:ea typeface="Georgia"/>
                <a:cs typeface="Georgia"/>
                <a:sym typeface="Georgia"/>
              </a:rPr>
              <a:t>JABALPUR</a:t>
            </a:r>
            <a:r>
              <a:rPr lang="en-US"/>
              <a:t>	</a:t>
            </a:r>
            <a:endParaRPr/>
          </a:p>
        </p:txBody>
      </p:sp>
      <p:sp>
        <p:nvSpPr>
          <p:cNvPr id="2714" name="Google Shape;2714;p133"/>
          <p:cNvSpPr txBox="1"/>
          <p:nvPr>
            <p:ph idx="7" type="body"/>
          </p:nvPr>
        </p:nvSpPr>
        <p:spPr>
          <a:xfrm>
            <a:off x="11572026" y="4443163"/>
            <a:ext cx="5973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4000">
                <a:latin typeface="Georgia"/>
                <a:ea typeface="Georgia"/>
                <a:cs typeface="Georgia"/>
                <a:sym typeface="Georgia"/>
              </a:rPr>
              <a:t>BHOPAL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5" name="Google Shape;2715;p133"/>
          <p:cNvSpPr txBox="1"/>
          <p:nvPr>
            <p:ph idx="8" type="body"/>
          </p:nvPr>
        </p:nvSpPr>
        <p:spPr>
          <a:xfrm>
            <a:off x="11572026" y="5818609"/>
            <a:ext cx="5973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4000">
                <a:latin typeface="Georgia"/>
                <a:ea typeface="Georgia"/>
                <a:cs typeface="Georgia"/>
                <a:sym typeface="Georgia"/>
              </a:rPr>
              <a:t>UJJAIN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6" name="Google Shape;2716;p133"/>
          <p:cNvSpPr txBox="1"/>
          <p:nvPr>
            <p:ph idx="9" type="body"/>
          </p:nvPr>
        </p:nvSpPr>
        <p:spPr>
          <a:xfrm>
            <a:off x="11572026" y="7194559"/>
            <a:ext cx="5973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4000">
                <a:latin typeface="Georgia"/>
                <a:ea typeface="Georgia"/>
                <a:cs typeface="Georgia"/>
                <a:sym typeface="Georgia"/>
              </a:rPr>
              <a:t>INDORE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7" name="Google Shape;2717;p133"/>
          <p:cNvSpPr txBox="1"/>
          <p:nvPr>
            <p:ph idx="13" type="body"/>
          </p:nvPr>
        </p:nvSpPr>
        <p:spPr>
          <a:xfrm>
            <a:off x="1042306" y="3021842"/>
            <a:ext cx="6840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1" lang="en-US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OUR VISION 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134"/>
          <p:cNvSpPr txBox="1"/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</a:pPr>
            <a:r>
              <a:rPr lang="en-US"/>
              <a:t>REVENUE MODEL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3" name="Google Shape;2723;p134"/>
          <p:cNvSpPr txBox="1"/>
          <p:nvPr>
            <p:ph idx="12" type="sldNum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24" name="Google Shape;2724;p134"/>
          <p:cNvSpPr txBox="1"/>
          <p:nvPr>
            <p:ph idx="2" type="body"/>
          </p:nvPr>
        </p:nvSpPr>
        <p:spPr>
          <a:xfrm>
            <a:off x="12158541" y="3702537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300"/>
              <a:t>In our solution, we are diving each room into 8 capsules.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300"/>
              <a:t>Number of rooms = 24 * 8 = </a:t>
            </a:r>
            <a:r>
              <a:rPr b="1" lang="en-US" sz="2300"/>
              <a:t>192</a:t>
            </a:r>
            <a:endParaRPr b="1"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25" name="Google Shape;2725;p134"/>
          <p:cNvSpPr txBox="1"/>
          <p:nvPr>
            <p:ph idx="4" type="body"/>
          </p:nvPr>
        </p:nvSpPr>
        <p:spPr>
          <a:xfrm>
            <a:off x="12158541" y="6987902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Cost/ room = 14,400 / 192 = </a:t>
            </a:r>
            <a:r>
              <a:rPr b="1" lang="en-US" sz="2300"/>
              <a:t>₹ 75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Considering additional charges = </a:t>
            </a:r>
            <a:r>
              <a:rPr b="1" lang="en-US" sz="2300"/>
              <a:t>₹ 25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NET RATE / ROOM = ₹ 100/-</a:t>
            </a:r>
            <a:endParaRPr b="1"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2726" name="Google Shape;2726;p134"/>
          <p:cNvSpPr txBox="1"/>
          <p:nvPr>
            <p:ph idx="5" type="body"/>
          </p:nvPr>
        </p:nvSpPr>
        <p:spPr>
          <a:xfrm>
            <a:off x="12158541" y="6062360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 sz="5000"/>
              <a:t>III</a:t>
            </a:r>
            <a:endParaRPr sz="5000"/>
          </a:p>
        </p:txBody>
      </p:sp>
      <p:sp>
        <p:nvSpPr>
          <p:cNvPr id="2727" name="Google Shape;2727;p134"/>
          <p:cNvSpPr txBox="1"/>
          <p:nvPr>
            <p:ph idx="6" type="body"/>
          </p:nvPr>
        </p:nvSpPr>
        <p:spPr>
          <a:xfrm>
            <a:off x="381000" y="3716603"/>
            <a:ext cx="57468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300"/>
              <a:t>Avg cost/ room in Jabalpur = </a:t>
            </a:r>
            <a:r>
              <a:rPr b="1" lang="en-US" sz="2300"/>
              <a:t>₹ 600</a:t>
            </a:r>
            <a:endParaRPr b="1" sz="2300"/>
          </a:p>
          <a:p>
            <a:pPr indent="0" lvl="0" marL="0" rtl="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300"/>
              <a:t>The hotel having 8*3 rooms, assuming all being occupied will generate a revenue = ₹ 600 * (8*3) = </a:t>
            </a:r>
            <a:r>
              <a:rPr b="1" lang="en-US" sz="2300"/>
              <a:t>₹14,400</a:t>
            </a:r>
            <a:r>
              <a:rPr lang="en-US" sz="2300"/>
              <a:t> </a:t>
            </a:r>
            <a:endParaRPr sz="2300"/>
          </a:p>
        </p:txBody>
      </p:sp>
      <p:sp>
        <p:nvSpPr>
          <p:cNvPr id="2728" name="Google Shape;2728;p134"/>
          <p:cNvSpPr txBox="1"/>
          <p:nvPr>
            <p:ph idx="7" type="body"/>
          </p:nvPr>
        </p:nvSpPr>
        <p:spPr>
          <a:xfrm>
            <a:off x="637261" y="2791046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</a:pPr>
            <a:r>
              <a:rPr lang="en-US" sz="5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sz="5000"/>
          </a:p>
        </p:txBody>
      </p:sp>
      <p:sp>
        <p:nvSpPr>
          <p:cNvPr id="2729" name="Google Shape;2729;p134"/>
          <p:cNvSpPr txBox="1"/>
          <p:nvPr>
            <p:ph idx="8" type="body"/>
          </p:nvPr>
        </p:nvSpPr>
        <p:spPr>
          <a:xfrm>
            <a:off x="637261" y="7001953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300" u="sng">
                <a:solidFill>
                  <a:srgbClr val="980000"/>
                </a:solidFill>
              </a:rPr>
              <a:t>Proposed Rate </a:t>
            </a:r>
            <a:endParaRPr b="1" sz="2300" u="sng">
              <a:solidFill>
                <a:srgbClr val="980000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300"/>
              <a:t>2 hrs → ₹ 100</a:t>
            </a:r>
            <a:endParaRPr b="1" sz="2300"/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300"/>
              <a:t>6 hrs → ₹ 200</a:t>
            </a:r>
            <a:endParaRPr b="1" sz="2300"/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300"/>
              <a:t>12 hrs → ₹ 300</a:t>
            </a:r>
            <a:endParaRPr b="1" sz="2300"/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300"/>
              <a:t>24 hrs → ₹ 350</a:t>
            </a:r>
            <a:endParaRPr b="1" sz="2300"/>
          </a:p>
          <a:p>
            <a:pPr indent="0" lvl="0" marL="0" rtl="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30" name="Google Shape;2730;p134"/>
          <p:cNvSpPr txBox="1"/>
          <p:nvPr>
            <p:ph idx="9" type="body"/>
          </p:nvPr>
        </p:nvSpPr>
        <p:spPr>
          <a:xfrm>
            <a:off x="637261" y="6076411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5000"/>
              <a:t>IV</a:t>
            </a:r>
            <a:endParaRPr sz="5000"/>
          </a:p>
        </p:txBody>
      </p:sp>
      <p:sp>
        <p:nvSpPr>
          <p:cNvPr id="2731" name="Google Shape;2731;p134"/>
          <p:cNvSpPr txBox="1"/>
          <p:nvPr/>
        </p:nvSpPr>
        <p:spPr>
          <a:xfrm>
            <a:off x="12624750" y="27189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II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135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8" name="Google Shape;2738;p135"/>
          <p:cNvSpPr/>
          <p:nvPr>
            <p:ph idx="1" type="body"/>
          </p:nvPr>
        </p:nvSpPr>
        <p:spPr>
          <a:xfrm>
            <a:off x="649736" y="2911252"/>
            <a:ext cx="6768600" cy="67686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39" name="Google Shape;2739;p135"/>
          <p:cNvSpPr/>
          <p:nvPr>
            <p:ph idx="3" type="body"/>
          </p:nvPr>
        </p:nvSpPr>
        <p:spPr>
          <a:xfrm>
            <a:off x="502246" y="2263180"/>
            <a:ext cx="1440300" cy="14403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40" name="Google Shape;2740;p135"/>
          <p:cNvSpPr/>
          <p:nvPr>
            <p:ph idx="4" type="body"/>
          </p:nvPr>
        </p:nvSpPr>
        <p:spPr>
          <a:xfrm>
            <a:off x="7594055" y="6766640"/>
            <a:ext cx="936000" cy="936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41" name="Google Shape;2741;p135"/>
          <p:cNvSpPr/>
          <p:nvPr>
            <p:ph idx="5" type="body"/>
          </p:nvPr>
        </p:nvSpPr>
        <p:spPr>
          <a:xfrm>
            <a:off x="7577521" y="7951812"/>
            <a:ext cx="1403100" cy="1403100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42" name="Google Shape;2742;p135"/>
          <p:cNvSpPr txBox="1"/>
          <p:nvPr>
            <p:ph idx="6" type="body"/>
          </p:nvPr>
        </p:nvSpPr>
        <p:spPr>
          <a:xfrm>
            <a:off x="610258" y="2263180"/>
            <a:ext cx="12240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2743" name="Google Shape;2743;p135"/>
          <p:cNvSpPr/>
          <p:nvPr>
            <p:ph idx="7" type="pic"/>
          </p:nvPr>
        </p:nvSpPr>
        <p:spPr>
          <a:xfrm>
            <a:off x="3457832" y="5143872"/>
            <a:ext cx="11523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4" name="Google Shape;2744;p135"/>
          <p:cNvSpPr txBox="1"/>
          <p:nvPr>
            <p:ph idx="8" type="body"/>
          </p:nvPr>
        </p:nvSpPr>
        <p:spPr>
          <a:xfrm>
            <a:off x="865661" y="6439644"/>
            <a:ext cx="6336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2745" name="Google Shape;2745;p135"/>
          <p:cNvSpPr/>
          <p:nvPr>
            <p:ph idx="9" type="body"/>
          </p:nvPr>
        </p:nvSpPr>
        <p:spPr>
          <a:xfrm>
            <a:off x="9431238" y="8298184"/>
            <a:ext cx="1185300" cy="11853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46" name="Google Shape;2746;p135"/>
          <p:cNvSpPr/>
          <p:nvPr>
            <p:ph idx="13" type="body"/>
          </p:nvPr>
        </p:nvSpPr>
        <p:spPr>
          <a:xfrm>
            <a:off x="2086422" y="1872979"/>
            <a:ext cx="792000" cy="792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47" name="Google Shape;2747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0"/>
            <a:ext cx="18286402" cy="1028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8" name="Google Shape;2748;p135"/>
          <p:cNvSpPr/>
          <p:nvPr>
            <p:ph idx="1" type="body"/>
          </p:nvPr>
        </p:nvSpPr>
        <p:spPr>
          <a:xfrm>
            <a:off x="6125914" y="3217848"/>
            <a:ext cx="5580900" cy="5192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sz="4800"/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4800">
                <a:solidFill>
                  <a:srgbClr val="FFFFFF"/>
                </a:solidFill>
              </a:rPr>
              <a:t>COST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id="2749" name="Google Shape;2749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9600" y="6199577"/>
            <a:ext cx="2748250" cy="1548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50" name="Google Shape;2750;p135"/>
          <p:cNvSpPr/>
          <p:nvPr>
            <p:ph idx="4" type="body"/>
          </p:nvPr>
        </p:nvSpPr>
        <p:spPr>
          <a:xfrm>
            <a:off x="1756950" y="1768550"/>
            <a:ext cx="4823100" cy="3533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3000">
                <a:solidFill>
                  <a:schemeClr val="lt1"/>
                </a:solidFill>
              </a:rPr>
              <a:t>EQUIPMENT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751" name="Google Shape;2751;p135"/>
          <p:cNvSpPr/>
          <p:nvPr>
            <p:ph idx="4" type="body"/>
          </p:nvPr>
        </p:nvSpPr>
        <p:spPr>
          <a:xfrm>
            <a:off x="6816725" y="419450"/>
            <a:ext cx="3949200" cy="24918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3000">
                <a:solidFill>
                  <a:schemeClr val="lt1"/>
                </a:solidFill>
              </a:rPr>
              <a:t>   BUILDING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752" name="Google Shape;2752;p135"/>
          <p:cNvSpPr/>
          <p:nvPr>
            <p:ph idx="4" type="body"/>
          </p:nvPr>
        </p:nvSpPr>
        <p:spPr>
          <a:xfrm>
            <a:off x="11002600" y="1610475"/>
            <a:ext cx="5093400" cy="3533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2500">
                <a:solidFill>
                  <a:schemeClr val="lt1"/>
                </a:solidFill>
              </a:rPr>
              <a:t>INFRASTRUCTURE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753" name="Google Shape;2753;p135"/>
          <p:cNvSpPr/>
          <p:nvPr>
            <p:ph idx="4" type="body"/>
          </p:nvPr>
        </p:nvSpPr>
        <p:spPr>
          <a:xfrm>
            <a:off x="11067175" y="6695450"/>
            <a:ext cx="4100700" cy="2984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3000">
                <a:solidFill>
                  <a:schemeClr val="lt1"/>
                </a:solidFill>
              </a:rPr>
              <a:t>SECURITY </a:t>
            </a:r>
            <a:endParaRPr b="1" sz="3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3000">
                <a:solidFill>
                  <a:schemeClr val="lt1"/>
                </a:solidFill>
              </a:rPr>
              <a:t>MONEY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754" name="Google Shape;2754;p135"/>
          <p:cNvSpPr/>
          <p:nvPr>
            <p:ph idx="4" type="body"/>
          </p:nvPr>
        </p:nvSpPr>
        <p:spPr>
          <a:xfrm>
            <a:off x="2716025" y="6695450"/>
            <a:ext cx="4100700" cy="2984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 sz="3000">
                <a:solidFill>
                  <a:schemeClr val="lt1"/>
                </a:solidFill>
              </a:rPr>
              <a:t>ELECTRICITY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136"/>
          <p:cNvSpPr txBox="1"/>
          <p:nvPr>
            <p:ph idx="3" type="body"/>
          </p:nvPr>
        </p:nvSpPr>
        <p:spPr>
          <a:xfrm>
            <a:off x="2899792" y="7879805"/>
            <a:ext cx="124869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25" lIns="244900" spcFirstLastPara="1" rIns="244900" wrap="square" tIns="122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All the resources used can be sold to some other business and the building structure can be reused for other commercial purposes.</a:t>
            </a:r>
            <a:endParaRPr b="1" sz="2800"/>
          </a:p>
        </p:txBody>
      </p:sp>
      <p:sp>
        <p:nvSpPr>
          <p:cNvPr id="2760" name="Google Shape;2760;p136"/>
          <p:cNvSpPr/>
          <p:nvPr/>
        </p:nvSpPr>
        <p:spPr>
          <a:xfrm>
            <a:off x="6593738" y="1069466"/>
            <a:ext cx="4617300" cy="4648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FF0000"/>
                </a:solidFill>
                <a:latin typeface="Cinzel Black"/>
                <a:ea typeface="Cinzel Black"/>
                <a:cs typeface="Cinzel Black"/>
                <a:sym typeface="Cinzel Black"/>
              </a:rPr>
              <a:t> Exit Strategy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137"/>
          <p:cNvSpPr txBox="1"/>
          <p:nvPr>
            <p:ph type="title"/>
          </p:nvPr>
        </p:nvSpPr>
        <p:spPr>
          <a:xfrm>
            <a:off x="9142413" y="2481938"/>
            <a:ext cx="873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ltra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766" name="Google Shape;2766;p137"/>
          <p:cNvSpPr/>
          <p:nvPr>
            <p:ph idx="2" type="pic"/>
          </p:nvPr>
        </p:nvSpPr>
        <p:spPr>
          <a:xfrm>
            <a:off x="1514934" y="1688420"/>
            <a:ext cx="6903900" cy="6903900"/>
          </a:xfrm>
          <a:prstGeom prst="ellipse">
            <a:avLst/>
          </a:prstGeom>
          <a:solidFill>
            <a:srgbClr val="FFECC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7" name="Google Shape;2767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577" y="726525"/>
            <a:ext cx="6620600" cy="76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8" name="Google Shape;2768;p137"/>
          <p:cNvSpPr txBox="1"/>
          <p:nvPr/>
        </p:nvSpPr>
        <p:spPr>
          <a:xfrm>
            <a:off x="2327750" y="6042100"/>
            <a:ext cx="48405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b="1" i="0" lang="en-US" sz="3600" u="none" cap="none" strike="noStrike">
                <a:solidFill>
                  <a:srgbClr val="85200C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Pinroom</a:t>
            </a:r>
            <a:endParaRPr b="1" i="0" sz="3600" u="none" cap="none" strike="noStrike">
              <a:solidFill>
                <a:srgbClr val="8520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125"/>
          <p:cNvSpPr txBox="1"/>
          <p:nvPr>
            <p:ph idx="1" type="body"/>
          </p:nvPr>
        </p:nvSpPr>
        <p:spPr>
          <a:xfrm>
            <a:off x="1366342" y="5503590"/>
            <a:ext cx="15553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n-US"/>
              <a:t>For a  </a:t>
            </a:r>
            <a:r>
              <a:rPr b="1" i="1" lang="en-US" u="sng"/>
              <a:t>SMART DUSTBIN</a:t>
            </a:r>
            <a:endParaRPr/>
          </a:p>
        </p:txBody>
      </p:sp>
      <p:sp>
        <p:nvSpPr>
          <p:cNvPr id="2617" name="Google Shape;2617;p125"/>
          <p:cNvSpPr txBox="1"/>
          <p:nvPr>
            <p:ph idx="2" type="subTitle"/>
          </p:nvPr>
        </p:nvSpPr>
        <p:spPr>
          <a:xfrm>
            <a:off x="1366342" y="8527876"/>
            <a:ext cx="15553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18" name="Google Shape;2618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0913" y="9461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6402" cy="100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126"/>
          <p:cNvSpPr txBox="1"/>
          <p:nvPr>
            <p:ph type="title"/>
          </p:nvPr>
        </p:nvSpPr>
        <p:spPr>
          <a:xfrm>
            <a:off x="835306" y="1173479"/>
            <a:ext cx="6723724" cy="82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625" name="Google Shape;2625;p126"/>
          <p:cNvSpPr txBox="1"/>
          <p:nvPr>
            <p:ph idx="1" type="body"/>
          </p:nvPr>
        </p:nvSpPr>
        <p:spPr>
          <a:xfrm>
            <a:off x="9000327" y="1938601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/>
              <a:t>No Comfort!</a:t>
            </a:r>
            <a:endParaRPr/>
          </a:p>
        </p:txBody>
      </p:sp>
      <p:sp>
        <p:nvSpPr>
          <p:cNvPr id="2626" name="Google Shape;2626;p126"/>
          <p:cNvSpPr txBox="1"/>
          <p:nvPr>
            <p:ph idx="3" type="body"/>
          </p:nvPr>
        </p:nvSpPr>
        <p:spPr>
          <a:xfrm>
            <a:off x="9000327" y="3301229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Zero Privacy</a:t>
            </a:r>
            <a:endParaRPr/>
          </a:p>
        </p:txBody>
      </p:sp>
      <p:sp>
        <p:nvSpPr>
          <p:cNvPr id="2627" name="Google Shape;2627;p126"/>
          <p:cNvSpPr txBox="1"/>
          <p:nvPr>
            <p:ph idx="5" type="body"/>
          </p:nvPr>
        </p:nvSpPr>
        <p:spPr>
          <a:xfrm>
            <a:off x="9000327" y="4663857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/>
              <a:t>Looming threat of theft</a:t>
            </a:r>
            <a:endParaRPr/>
          </a:p>
        </p:txBody>
      </p:sp>
      <p:sp>
        <p:nvSpPr>
          <p:cNvPr id="2628" name="Google Shape;2628;p126"/>
          <p:cNvSpPr txBox="1"/>
          <p:nvPr>
            <p:ph idx="7" type="body"/>
          </p:nvPr>
        </p:nvSpPr>
        <p:spPr>
          <a:xfrm>
            <a:off x="9000327" y="6026485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US"/>
              <a:t>May or may not be available at times.</a:t>
            </a:r>
            <a:endParaRPr/>
          </a:p>
        </p:txBody>
      </p:sp>
      <p:sp>
        <p:nvSpPr>
          <p:cNvPr id="2629" name="Google Shape;2629;p126"/>
          <p:cNvSpPr txBox="1"/>
          <p:nvPr>
            <p:ph idx="9" type="body"/>
          </p:nvPr>
        </p:nvSpPr>
        <p:spPr>
          <a:xfrm>
            <a:off x="9000327" y="7389113"/>
            <a:ext cx="8279783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Hygiene Issues</a:t>
            </a:r>
            <a:endParaRPr/>
          </a:p>
        </p:txBody>
      </p:sp>
      <p:pic>
        <p:nvPicPr>
          <p:cNvPr id="2630" name="Google Shape;2630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0" y="0"/>
            <a:ext cx="827977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1" name="Google Shape;2631;p126"/>
          <p:cNvSpPr txBox="1"/>
          <p:nvPr/>
        </p:nvSpPr>
        <p:spPr>
          <a:xfrm>
            <a:off x="9453575" y="309575"/>
            <a:ext cx="13716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ANOTHER ALTERNATIVE </a:t>
            </a:r>
            <a:r>
              <a:rPr b="1" i="0" lang="en-US" sz="5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i="0" sz="5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27"/>
          <p:cNvSpPr/>
          <p:nvPr>
            <p:ph idx="2" type="pic"/>
          </p:nvPr>
        </p:nvSpPr>
        <p:spPr>
          <a:xfrm>
            <a:off x="0" y="0"/>
            <a:ext cx="91425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7" name="Google Shape;2637;p127"/>
          <p:cNvSpPr txBox="1"/>
          <p:nvPr>
            <p:ph type="title"/>
          </p:nvPr>
        </p:nvSpPr>
        <p:spPr>
          <a:xfrm>
            <a:off x="9431238" y="246956"/>
            <a:ext cx="7991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</a:pPr>
            <a:r>
              <a:rPr lang="en-US"/>
              <a:t>Our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127"/>
          <p:cNvSpPr txBox="1"/>
          <p:nvPr>
            <p:ph idx="3" type="body"/>
          </p:nvPr>
        </p:nvSpPr>
        <p:spPr>
          <a:xfrm>
            <a:off x="8495134" y="2407196"/>
            <a:ext cx="108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39" name="Google Shape;2639;p127"/>
          <p:cNvSpPr txBox="1"/>
          <p:nvPr>
            <p:ph idx="4" type="body"/>
          </p:nvPr>
        </p:nvSpPr>
        <p:spPr>
          <a:xfrm>
            <a:off x="8711158" y="2291316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40" name="Google Shape;2640;p127"/>
          <p:cNvSpPr txBox="1"/>
          <p:nvPr>
            <p:ph idx="5" type="body"/>
          </p:nvPr>
        </p:nvSpPr>
        <p:spPr>
          <a:xfrm>
            <a:off x="9684870" y="2407196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SMART CAPSULES</a:t>
            </a:r>
            <a:endParaRPr/>
          </a:p>
        </p:txBody>
      </p:sp>
      <p:sp>
        <p:nvSpPr>
          <p:cNvPr id="2641" name="Google Shape;2641;p127"/>
          <p:cNvSpPr txBox="1"/>
          <p:nvPr>
            <p:ph idx="7" type="body"/>
          </p:nvPr>
        </p:nvSpPr>
        <p:spPr>
          <a:xfrm>
            <a:off x="8482996" y="4142583"/>
            <a:ext cx="108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2" name="Google Shape;2642;p127"/>
          <p:cNvSpPr txBox="1"/>
          <p:nvPr>
            <p:ph idx="8" type="body"/>
          </p:nvPr>
        </p:nvSpPr>
        <p:spPr>
          <a:xfrm>
            <a:off x="8699020" y="4026703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43" name="Google Shape;2643;p127"/>
          <p:cNvSpPr txBox="1"/>
          <p:nvPr>
            <p:ph idx="9" type="body"/>
          </p:nvPr>
        </p:nvSpPr>
        <p:spPr>
          <a:xfrm>
            <a:off x="9672732" y="4142583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b="1" lang="en-US"/>
              <a:t>Locker facility for safety assurance!</a:t>
            </a:r>
            <a:endParaRPr b="1"/>
          </a:p>
        </p:txBody>
      </p:sp>
      <p:sp>
        <p:nvSpPr>
          <p:cNvPr id="2644" name="Google Shape;2644;p127"/>
          <p:cNvSpPr txBox="1"/>
          <p:nvPr>
            <p:ph idx="14" type="body"/>
          </p:nvPr>
        </p:nvSpPr>
        <p:spPr>
          <a:xfrm>
            <a:off x="8495134" y="5784377"/>
            <a:ext cx="10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5" name="Google Shape;2645;p127"/>
          <p:cNvSpPr txBox="1"/>
          <p:nvPr>
            <p:ph idx="15" type="body"/>
          </p:nvPr>
        </p:nvSpPr>
        <p:spPr>
          <a:xfrm>
            <a:off x="8711158" y="5668497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46" name="Google Shape;2646;p127"/>
          <p:cNvSpPr txBox="1"/>
          <p:nvPr>
            <p:ph idx="16" type="body"/>
          </p:nvPr>
        </p:nvSpPr>
        <p:spPr>
          <a:xfrm>
            <a:off x="9684870" y="5784377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en-US"/>
              <a:t>Pocket Friendly</a:t>
            </a:r>
            <a:endParaRPr b="1"/>
          </a:p>
        </p:txBody>
      </p:sp>
      <p:sp>
        <p:nvSpPr>
          <p:cNvPr id="2647" name="Google Shape;2647;p127"/>
          <p:cNvSpPr txBox="1"/>
          <p:nvPr>
            <p:ph idx="18" type="body"/>
          </p:nvPr>
        </p:nvSpPr>
        <p:spPr>
          <a:xfrm>
            <a:off x="8489452" y="7519764"/>
            <a:ext cx="10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8" name="Google Shape;2648;p127"/>
          <p:cNvSpPr txBox="1"/>
          <p:nvPr>
            <p:ph idx="19" type="body"/>
          </p:nvPr>
        </p:nvSpPr>
        <p:spPr>
          <a:xfrm>
            <a:off x="8705476" y="7403884"/>
            <a:ext cx="648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649" name="Google Shape;2649;p127"/>
          <p:cNvSpPr txBox="1"/>
          <p:nvPr>
            <p:ph idx="20" type="body"/>
          </p:nvPr>
        </p:nvSpPr>
        <p:spPr>
          <a:xfrm>
            <a:off x="9679188" y="7519764"/>
            <a:ext cx="773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</a:pPr>
            <a:r>
              <a:rPr b="1" lang="en-US"/>
              <a:t>Privacy</a:t>
            </a:r>
            <a:endParaRPr b="1"/>
          </a:p>
        </p:txBody>
      </p:sp>
      <p:sp>
        <p:nvSpPr>
          <p:cNvPr id="2650" name="Google Shape;2650;p127"/>
          <p:cNvSpPr txBox="1"/>
          <p:nvPr/>
        </p:nvSpPr>
        <p:spPr>
          <a:xfrm>
            <a:off x="1264175" y="1338550"/>
            <a:ext cx="33711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1" name="Google Shape;2651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71114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128"/>
          <p:cNvSpPr txBox="1"/>
          <p:nvPr>
            <p:ph type="title"/>
          </p:nvPr>
        </p:nvSpPr>
        <p:spPr>
          <a:xfrm>
            <a:off x="9775491" y="1946365"/>
            <a:ext cx="77772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</a:pPr>
            <a:r>
              <a:rPr lang="en-US" sz="5000">
                <a:solidFill>
                  <a:srgbClr val="000000"/>
                </a:solidFill>
              </a:rPr>
              <a:t>ANDROID APP BASE FOR EASY COMMUNICATION!</a:t>
            </a:r>
            <a:endParaRPr sz="5000">
              <a:solidFill>
                <a:srgbClr val="000000"/>
              </a:solidFill>
            </a:endParaRPr>
          </a:p>
        </p:txBody>
      </p:sp>
      <p:sp>
        <p:nvSpPr>
          <p:cNvPr id="2657" name="Google Shape;2657;p128"/>
          <p:cNvSpPr txBox="1"/>
          <p:nvPr>
            <p:ph idx="1" type="body"/>
          </p:nvPr>
        </p:nvSpPr>
        <p:spPr>
          <a:xfrm>
            <a:off x="9782631" y="5497339"/>
            <a:ext cx="77943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Contact the front desk in-case of some issue.</a:t>
            </a:r>
            <a:endParaRPr sz="3000"/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Order food while lounging in your comfort space.</a:t>
            </a:r>
            <a:endParaRPr sz="3000"/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Select the type of rooms.</a:t>
            </a:r>
            <a:endParaRPr sz="3000"/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Book laundry services</a:t>
            </a:r>
            <a:endParaRPr sz="3000"/>
          </a:p>
        </p:txBody>
      </p:sp>
      <p:sp>
        <p:nvSpPr>
          <p:cNvPr id="2658" name="Google Shape;2658;p128"/>
          <p:cNvSpPr/>
          <p:nvPr>
            <p:ph idx="3" type="pic"/>
          </p:nvPr>
        </p:nvSpPr>
        <p:spPr>
          <a:xfrm>
            <a:off x="1379954" y="5114472"/>
            <a:ext cx="21792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9" name="Google Shape;2659;p128"/>
          <p:cNvSpPr/>
          <p:nvPr>
            <p:ph idx="2" type="pic"/>
          </p:nvPr>
        </p:nvSpPr>
        <p:spPr>
          <a:xfrm>
            <a:off x="3940519" y="2115503"/>
            <a:ext cx="5089200" cy="6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0" name="Google Shape;2660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525" y="2126625"/>
            <a:ext cx="5089175" cy="67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950" y="5140325"/>
            <a:ext cx="2179350" cy="3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29"/>
          <p:cNvSpPr txBox="1"/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</a:pPr>
            <a:r>
              <a:rPr lang="en-US"/>
              <a:t>OUR COMPETITION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129"/>
          <p:cNvSpPr txBox="1"/>
          <p:nvPr>
            <p:ph idx="6" type="body"/>
          </p:nvPr>
        </p:nvSpPr>
        <p:spPr>
          <a:xfrm>
            <a:off x="1404504" y="5501527"/>
            <a:ext cx="3683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3800"/>
              <a:t>Urban Pods</a:t>
            </a:r>
            <a:endParaRPr sz="3800"/>
          </a:p>
        </p:txBody>
      </p:sp>
      <p:sp>
        <p:nvSpPr>
          <p:cNvPr id="2668" name="Google Shape;2668;p129"/>
          <p:cNvSpPr txBox="1"/>
          <p:nvPr>
            <p:ph idx="7" type="body"/>
          </p:nvPr>
        </p:nvSpPr>
        <p:spPr>
          <a:xfrm>
            <a:off x="1388170" y="6380880"/>
            <a:ext cx="37158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000"/>
              <a:t>Fancy startup providing accomodation in Mumbai.</a:t>
            </a:r>
            <a:endParaRPr sz="3000"/>
          </a:p>
        </p:txBody>
      </p:sp>
      <p:sp>
        <p:nvSpPr>
          <p:cNvPr id="2669" name="Google Shape;2669;p129"/>
          <p:cNvSpPr txBox="1"/>
          <p:nvPr>
            <p:ph idx="8" type="body"/>
          </p:nvPr>
        </p:nvSpPr>
        <p:spPr>
          <a:xfrm>
            <a:off x="5307798" y="5499183"/>
            <a:ext cx="371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 sz="3800"/>
              <a:t>Railway Rooms</a:t>
            </a:r>
            <a:endParaRPr sz="3800"/>
          </a:p>
        </p:txBody>
      </p:sp>
      <p:sp>
        <p:nvSpPr>
          <p:cNvPr id="2670" name="Google Shape;2670;p129"/>
          <p:cNvSpPr txBox="1"/>
          <p:nvPr>
            <p:ph idx="9" type="body"/>
          </p:nvPr>
        </p:nvSpPr>
        <p:spPr>
          <a:xfrm>
            <a:off x="5318687" y="6378536"/>
            <a:ext cx="37158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000"/>
              <a:t>Dormitory and waiting rooms at railway stations.</a:t>
            </a:r>
            <a:endParaRPr sz="3000"/>
          </a:p>
        </p:txBody>
      </p:sp>
      <p:sp>
        <p:nvSpPr>
          <p:cNvPr id="2671" name="Google Shape;2671;p129"/>
          <p:cNvSpPr txBox="1"/>
          <p:nvPr>
            <p:ph idx="13" type="body"/>
          </p:nvPr>
        </p:nvSpPr>
        <p:spPr>
          <a:xfrm>
            <a:off x="9243759" y="5501527"/>
            <a:ext cx="371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3800"/>
              <a:t>Local Dormitory</a:t>
            </a:r>
            <a:endParaRPr sz="3800"/>
          </a:p>
        </p:txBody>
      </p:sp>
      <p:sp>
        <p:nvSpPr>
          <p:cNvPr id="2672" name="Google Shape;2672;p129"/>
          <p:cNvSpPr txBox="1"/>
          <p:nvPr>
            <p:ph idx="14" type="body"/>
          </p:nvPr>
        </p:nvSpPr>
        <p:spPr>
          <a:xfrm>
            <a:off x="9249204" y="6380880"/>
            <a:ext cx="37158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000"/>
              <a:t>Lodging spots incorporating bunker beds, found in various cities.</a:t>
            </a:r>
            <a:endParaRPr sz="3000"/>
          </a:p>
        </p:txBody>
      </p:sp>
      <p:sp>
        <p:nvSpPr>
          <p:cNvPr id="2673" name="Google Shape;2673;p129"/>
          <p:cNvSpPr txBox="1"/>
          <p:nvPr>
            <p:ph idx="15" type="body"/>
          </p:nvPr>
        </p:nvSpPr>
        <p:spPr>
          <a:xfrm>
            <a:off x="13179720" y="5501527"/>
            <a:ext cx="371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</a:pPr>
            <a:r>
              <a:rPr lang="en-US" sz="3500"/>
              <a:t>Economic Hotels</a:t>
            </a:r>
            <a:endParaRPr sz="3500"/>
          </a:p>
        </p:txBody>
      </p:sp>
      <p:sp>
        <p:nvSpPr>
          <p:cNvPr id="2674" name="Google Shape;2674;p129"/>
          <p:cNvSpPr txBox="1"/>
          <p:nvPr>
            <p:ph idx="16" type="body"/>
          </p:nvPr>
        </p:nvSpPr>
        <p:spPr>
          <a:xfrm>
            <a:off x="13179720" y="6380880"/>
            <a:ext cx="37158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000"/>
              <a:t>Hotels available all around and inside the city’s perimeter.</a:t>
            </a:r>
            <a:endParaRPr sz="3000"/>
          </a:p>
        </p:txBody>
      </p:sp>
      <p:sp>
        <p:nvSpPr>
          <p:cNvPr id="2675" name="Google Shape;2675;p129"/>
          <p:cNvSpPr txBox="1"/>
          <p:nvPr>
            <p:ph idx="12" type="sldNum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130"/>
          <p:cNvSpPr txBox="1"/>
          <p:nvPr>
            <p:ph type="title"/>
          </p:nvPr>
        </p:nvSpPr>
        <p:spPr>
          <a:xfrm>
            <a:off x="835306" y="1173479"/>
            <a:ext cx="6723600" cy="82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</a:pPr>
            <a:r>
              <a:t/>
            </a:r>
            <a:endParaRPr/>
          </a:p>
        </p:txBody>
      </p:sp>
      <p:sp>
        <p:nvSpPr>
          <p:cNvPr id="2681" name="Google Shape;2681;p130"/>
          <p:cNvSpPr txBox="1"/>
          <p:nvPr>
            <p:ph idx="1" type="body"/>
          </p:nvPr>
        </p:nvSpPr>
        <p:spPr>
          <a:xfrm>
            <a:off x="9000327" y="4672326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000"/>
              <a:buChar char="●"/>
            </a:pPr>
            <a:r>
              <a:rPr b="1" lang="en-US" sz="4000">
                <a:solidFill>
                  <a:srgbClr val="38761D"/>
                </a:solidFill>
              </a:rPr>
              <a:t>Economical Pricing</a:t>
            </a:r>
            <a:endParaRPr b="1" sz="4000">
              <a:solidFill>
                <a:srgbClr val="38761D"/>
              </a:solidFill>
            </a:endParaRPr>
          </a:p>
        </p:txBody>
      </p:sp>
      <p:sp>
        <p:nvSpPr>
          <p:cNvPr id="2682" name="Google Shape;2682;p130"/>
          <p:cNvSpPr txBox="1"/>
          <p:nvPr>
            <p:ph idx="3" type="body"/>
          </p:nvPr>
        </p:nvSpPr>
        <p:spPr>
          <a:xfrm>
            <a:off x="9000327" y="6920729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000"/>
              <a:buChar char="●"/>
            </a:pPr>
            <a:r>
              <a:rPr b="1" lang="en-US" sz="4000">
                <a:solidFill>
                  <a:srgbClr val="38761D"/>
                </a:solidFill>
              </a:rPr>
              <a:t>Charges on hourly basis.</a:t>
            </a:r>
            <a:endParaRPr b="1" sz="4000">
              <a:solidFill>
                <a:srgbClr val="38761D"/>
              </a:solidFill>
            </a:endParaRPr>
          </a:p>
        </p:txBody>
      </p:sp>
      <p:sp>
        <p:nvSpPr>
          <p:cNvPr id="2683" name="Google Shape;2683;p130"/>
          <p:cNvSpPr txBox="1"/>
          <p:nvPr/>
        </p:nvSpPr>
        <p:spPr>
          <a:xfrm>
            <a:off x="9453575" y="309575"/>
            <a:ext cx="13716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URBAN PODS</a:t>
            </a:r>
            <a:endParaRPr b="1" i="0" sz="7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How we are different?</a:t>
            </a:r>
            <a:endParaRPr b="1" i="0" sz="4000" u="none" cap="none" strike="noStrik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5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4" name="Google Shape;2684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50"/>
            <a:ext cx="8882075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131"/>
          <p:cNvSpPr txBox="1"/>
          <p:nvPr>
            <p:ph type="title"/>
          </p:nvPr>
        </p:nvSpPr>
        <p:spPr>
          <a:xfrm>
            <a:off x="835306" y="1173479"/>
            <a:ext cx="6723600" cy="82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ltra"/>
              <a:buNone/>
            </a:pPr>
            <a:r>
              <a:t/>
            </a:r>
            <a:endParaRPr/>
          </a:p>
        </p:txBody>
      </p:sp>
      <p:sp>
        <p:nvSpPr>
          <p:cNvPr id="2690" name="Google Shape;2690;p131"/>
          <p:cNvSpPr txBox="1"/>
          <p:nvPr>
            <p:ph idx="1" type="body"/>
          </p:nvPr>
        </p:nvSpPr>
        <p:spPr>
          <a:xfrm>
            <a:off x="9000327" y="4672326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000"/>
              <a:buChar char="●"/>
            </a:pPr>
            <a:r>
              <a:rPr b="1" lang="en-US" sz="4000">
                <a:solidFill>
                  <a:srgbClr val="38761D"/>
                </a:solidFill>
              </a:rPr>
              <a:t>Privacy</a:t>
            </a:r>
            <a:endParaRPr b="1" sz="4000">
              <a:solidFill>
                <a:srgbClr val="38761D"/>
              </a:solidFill>
            </a:endParaRPr>
          </a:p>
        </p:txBody>
      </p:sp>
      <p:sp>
        <p:nvSpPr>
          <p:cNvPr id="2691" name="Google Shape;2691;p131"/>
          <p:cNvSpPr txBox="1"/>
          <p:nvPr>
            <p:ph idx="3" type="body"/>
          </p:nvPr>
        </p:nvSpPr>
        <p:spPr>
          <a:xfrm>
            <a:off x="9000327" y="6920729"/>
            <a:ext cx="827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000"/>
              <a:buChar char="●"/>
            </a:pPr>
            <a:r>
              <a:rPr b="1" lang="en-US" sz="4000">
                <a:solidFill>
                  <a:srgbClr val="38761D"/>
                </a:solidFill>
              </a:rPr>
              <a:t>Hygienic</a:t>
            </a:r>
            <a:endParaRPr b="1" sz="4000">
              <a:solidFill>
                <a:srgbClr val="38761D"/>
              </a:solidFill>
            </a:endParaRPr>
          </a:p>
        </p:txBody>
      </p:sp>
      <p:sp>
        <p:nvSpPr>
          <p:cNvPr id="2692" name="Google Shape;2692;p131"/>
          <p:cNvSpPr txBox="1"/>
          <p:nvPr/>
        </p:nvSpPr>
        <p:spPr>
          <a:xfrm>
            <a:off x="9453575" y="309575"/>
            <a:ext cx="13716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RAILWAY ROOMS</a:t>
            </a:r>
            <a:endParaRPr b="1" i="0" sz="7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How we are different?</a:t>
            </a:r>
            <a:endParaRPr b="1" i="0" sz="4000" u="none" cap="none" strike="noStrik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5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3" name="Google Shape;2693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3442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132"/>
          <p:cNvSpPr txBox="1"/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</a:pPr>
            <a:r>
              <a:rPr lang="en-US"/>
              <a:t>TARGET AUDIENCE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132"/>
          <p:cNvSpPr txBox="1"/>
          <p:nvPr>
            <p:ph idx="12" type="sldNum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00" name="Google Shape;2700;p132"/>
          <p:cNvSpPr txBox="1"/>
          <p:nvPr>
            <p:ph idx="2" type="body"/>
          </p:nvPr>
        </p:nvSpPr>
        <p:spPr>
          <a:xfrm>
            <a:off x="423427" y="2947255"/>
            <a:ext cx="65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People using railway waiting rooms</a:t>
            </a:r>
            <a:endParaRPr/>
          </a:p>
        </p:txBody>
      </p:sp>
      <p:sp>
        <p:nvSpPr>
          <p:cNvPr id="2701" name="Google Shape;2701;p132"/>
          <p:cNvSpPr txBox="1"/>
          <p:nvPr>
            <p:ph idx="3" type="body"/>
          </p:nvPr>
        </p:nvSpPr>
        <p:spPr>
          <a:xfrm>
            <a:off x="2222017" y="4579437"/>
            <a:ext cx="65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STUDENTS</a:t>
            </a:r>
            <a:endParaRPr/>
          </a:p>
        </p:txBody>
      </p:sp>
      <p:sp>
        <p:nvSpPr>
          <p:cNvPr id="2702" name="Google Shape;2702;p132"/>
          <p:cNvSpPr txBox="1"/>
          <p:nvPr>
            <p:ph idx="4" type="body"/>
          </p:nvPr>
        </p:nvSpPr>
        <p:spPr>
          <a:xfrm>
            <a:off x="4022217" y="6211618"/>
            <a:ext cx="65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NEW COMERS</a:t>
            </a:r>
            <a:endParaRPr/>
          </a:p>
        </p:txBody>
      </p:sp>
      <p:sp>
        <p:nvSpPr>
          <p:cNvPr id="2703" name="Google Shape;2703;p132"/>
          <p:cNvSpPr txBox="1"/>
          <p:nvPr>
            <p:ph idx="5" type="body"/>
          </p:nvPr>
        </p:nvSpPr>
        <p:spPr>
          <a:xfrm>
            <a:off x="5824027" y="7843800"/>
            <a:ext cx="65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WORKING CLASS PEOPLE</a:t>
            </a:r>
            <a:endParaRPr/>
          </a:p>
        </p:txBody>
      </p:sp>
      <p:sp>
        <p:nvSpPr>
          <p:cNvPr id="2704" name="Google Shape;2704;p132"/>
          <p:cNvSpPr txBox="1"/>
          <p:nvPr>
            <p:ph idx="6" type="body"/>
          </p:nvPr>
        </p:nvSpPr>
        <p:spPr>
          <a:xfrm>
            <a:off x="7198990" y="2668427"/>
            <a:ext cx="5544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Average train delay in India is around two hours.</a:t>
            </a:r>
            <a:endParaRPr/>
          </a:p>
        </p:txBody>
      </p:sp>
      <p:sp>
        <p:nvSpPr>
          <p:cNvPr id="2705" name="Google Shape;2705;p132"/>
          <p:cNvSpPr txBox="1"/>
          <p:nvPr>
            <p:ph idx="7" type="body"/>
          </p:nvPr>
        </p:nvSpPr>
        <p:spPr>
          <a:xfrm>
            <a:off x="12599590" y="7570632"/>
            <a:ext cx="5544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For jobs, interviews, meeting and conferences, etc.</a:t>
            </a:r>
            <a:endParaRPr/>
          </a:p>
        </p:txBody>
      </p:sp>
      <p:sp>
        <p:nvSpPr>
          <p:cNvPr id="2706" name="Google Shape;2706;p132"/>
          <p:cNvSpPr txBox="1"/>
          <p:nvPr>
            <p:ph idx="8" type="body"/>
          </p:nvPr>
        </p:nvSpPr>
        <p:spPr>
          <a:xfrm>
            <a:off x="8999190" y="4299864"/>
            <a:ext cx="5544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For exam, interview, workshops and associated projects, and many more.</a:t>
            </a:r>
            <a:endParaRPr/>
          </a:p>
        </p:txBody>
      </p:sp>
      <p:sp>
        <p:nvSpPr>
          <p:cNvPr id="2707" name="Google Shape;2707;p132"/>
          <p:cNvSpPr txBox="1"/>
          <p:nvPr>
            <p:ph idx="9" type="body"/>
          </p:nvPr>
        </p:nvSpPr>
        <p:spPr>
          <a:xfrm>
            <a:off x="10845998" y="5932789"/>
            <a:ext cx="5544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Affordable solution near airports and railway stations.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Vega - Footer Only">
  <a:themeElements>
    <a:clrScheme name="Veg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ega - Footer Only">
  <a:themeElements>
    <a:clrScheme name="Veg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ega - Free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ega - Header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