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6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</p:sldIdLst>
  <p:sldSz cx="9144000" cy="5143500" type="screen16x9"/>
  <p:notesSz cx="6858000" cy="9144000"/>
  <p:embeddedFontLst>
    <p:embeddedFont>
      <p:font typeface="Average" panose="020B0604020202020204"/>
      <p:regular r:id="rId36"/>
    </p:embeddedFont>
    <p:embeddedFont>
      <p:font typeface="Oswald" panose="00000500000000000000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f1d7971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8f1d7971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8f1d7971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8f1d7971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8f1d7971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8f1d7971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8f1d7971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8f1d7971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8f1d7971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8f1d7971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f1d7971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8f1d7971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f1d7971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8f1d7971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8f1d7971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8f1d7971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8f1d79716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8f1d79716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9160e6b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9160e6b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8f1d7971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8f1d7971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9160e6bd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9160e6bd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9160e6bd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9160e6bd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9160e6b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9160e6b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9160e6bd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9160e6bd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9160e6bd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9160e6bd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9160e6bd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9160e6bd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9160e6b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9160e6b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9160e6bd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9160e6bd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9160e6b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9160e6b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9160e6b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9160e6b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f1d7971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8f1d7971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9160e6bd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9160e6bd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8f1d7971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8f1d7971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f1d7971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f1d7971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f1d7971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f1d7971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f1d7971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f1d7971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f1d7971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f1d7971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8f1d7971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8f1d7971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403075"/>
            <a:ext cx="7801500" cy="9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Society Management System</a:t>
            </a:r>
            <a:endParaRPr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0" y="3500275"/>
            <a:ext cx="335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Submitted by :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Kunal (233165)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Siddhant Malik (233215)</a:t>
            </a:r>
            <a:endParaRPr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792700" y="3500275"/>
            <a:ext cx="335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Guided by :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Mrs. Monika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Harshal Waghchaure</a:t>
            </a:r>
            <a:endParaRPr/>
          </a:p>
        </p:txBody>
      </p:sp>
      <p:pic>
        <p:nvPicPr>
          <p:cNvPr id="2" name="image21.jpg">
            <a:extLst>
              <a:ext uri="{FF2B5EF4-FFF2-40B4-BE49-F238E27FC236}">
                <a16:creationId xmlns:a16="http://schemas.microsoft.com/office/drawing/2014/main" id="{38A7A221-FA32-1D79-53C6-B102541D94D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r="13667"/>
          <a:stretch/>
        </p:blipFill>
        <p:spPr bwMode="auto">
          <a:xfrm>
            <a:off x="264440" y="1366675"/>
            <a:ext cx="1485900" cy="1670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54A567-8071-8918-B29C-12AE706C8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13600" r="10362" b="15951"/>
          <a:stretch/>
        </p:blipFill>
        <p:spPr bwMode="auto">
          <a:xfrm>
            <a:off x="6080384" y="1725370"/>
            <a:ext cx="2500630" cy="111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8B566-E89C-47FC-7735-10E4AE60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AD10A-5B12-5E81-5E4F-3054F53A1BFF}"/>
              </a:ext>
            </a:extLst>
          </p:cNvPr>
          <p:cNvSpPr txBox="1"/>
          <p:nvPr/>
        </p:nvSpPr>
        <p:spPr>
          <a:xfrm>
            <a:off x="619932" y="232475"/>
            <a:ext cx="192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31582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61150" y="2150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dirty="0"/>
              <a:t>CLASS Diagram :</a:t>
            </a:r>
            <a:br>
              <a:rPr lang="en-IN" dirty="0"/>
            </a:br>
            <a:endParaRPr b="1" u="sng"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2" y="937647"/>
            <a:ext cx="8257076" cy="399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Case Diagram :</a:t>
            </a:r>
            <a:endParaRPr sz="1811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75" y="1074875"/>
            <a:ext cx="8028423" cy="37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DATABASE DESIGN</a:t>
            </a:r>
            <a:endParaRPr b="1" u="sng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5" y="1639250"/>
            <a:ext cx="2817425" cy="30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651547"/>
            <a:ext cx="6208500" cy="27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Visitors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50" y="1895528"/>
            <a:ext cx="6132299" cy="2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Facilities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75" y="1769378"/>
            <a:ext cx="7192500" cy="20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0" y="1634023"/>
            <a:ext cx="7252450" cy="25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and Events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50" y="1603800"/>
            <a:ext cx="5460526" cy="32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5F8D-DBF3-6C6E-2513-E4721637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6" y="209559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" b="1" u="sng" dirty="0"/>
              <a:t>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23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INTRODUCTION</a:t>
            </a:r>
            <a:endParaRPr b="1" u="sng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309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Society Management System is a web based application which can manage the different functionalities of a society online. Such as :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Visitor details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 owner details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 and 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Facilities of the society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07C6E-0564-EFE9-DE5E-2BD774EACE58}"/>
              </a:ext>
            </a:extLst>
          </p:cNvPr>
          <p:cNvSpPr txBox="1"/>
          <p:nvPr/>
        </p:nvSpPr>
        <p:spPr>
          <a:xfrm>
            <a:off x="648000" y="576000"/>
            <a:ext cx="1476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Home Page :</a:t>
            </a:r>
          </a:p>
          <a:p>
            <a:endParaRPr lang="en-IN" sz="20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648000" y="1008000"/>
            <a:ext cx="7920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 Home page 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D882D-6DB9-1026-D906-3FABF7EF340A}"/>
              </a:ext>
            </a:extLst>
          </p:cNvPr>
          <p:cNvSpPr txBox="1"/>
          <p:nvPr/>
        </p:nvSpPr>
        <p:spPr>
          <a:xfrm>
            <a:off x="648000" y="576000"/>
            <a:ext cx="20070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Admin:</a:t>
            </a:r>
            <a:endParaRPr lang="en-I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A1A8F-CC7F-185F-F947-EAB5444CA1E4}"/>
              </a:ext>
            </a:extLst>
          </p:cNvPr>
          <p:cNvSpPr txBox="1"/>
          <p:nvPr/>
        </p:nvSpPr>
        <p:spPr>
          <a:xfrm>
            <a:off x="648000" y="576000"/>
            <a:ext cx="2688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User page in Admin: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B9397-CD2E-D583-865F-2A035EAA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1008000"/>
            <a:ext cx="7920000" cy="3489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DE689-81B4-57A0-B781-B29DB4F7A51F}"/>
              </a:ext>
            </a:extLst>
          </p:cNvPr>
          <p:cNvSpPr txBox="1"/>
          <p:nvPr/>
        </p:nvSpPr>
        <p:spPr>
          <a:xfrm>
            <a:off x="648000" y="576000"/>
            <a:ext cx="359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Facility page in Admin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1A0EAF-C735-F949-C4C1-A9DA7B5E3BDB}"/>
              </a:ext>
            </a:extLst>
          </p:cNvPr>
          <p:cNvSpPr txBox="1"/>
          <p:nvPr/>
        </p:nvSpPr>
        <p:spPr>
          <a:xfrm>
            <a:off x="648000" y="576000"/>
            <a:ext cx="310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Booking page in Admin 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937E0-9B4E-E7C6-317B-EC8EF2AC77EC}"/>
              </a:ext>
            </a:extLst>
          </p:cNvPr>
          <p:cNvSpPr txBox="1"/>
          <p:nvPr/>
        </p:nvSpPr>
        <p:spPr>
          <a:xfrm>
            <a:off x="648000" y="576000"/>
            <a:ext cx="375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verage" panose="020B0604020202020204" charset="0"/>
              </a:rPr>
              <a:t>News and Event page in Admin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F45AF8-AE67-0F7B-CCAE-D481E2D77785}"/>
              </a:ext>
            </a:extLst>
          </p:cNvPr>
          <p:cNvSpPr txBox="1"/>
          <p:nvPr/>
        </p:nvSpPr>
        <p:spPr>
          <a:xfrm>
            <a:off x="648000" y="576000"/>
            <a:ext cx="288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News page in Admin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121FE-0F18-BCAB-F71E-0C82F752D4D4}"/>
              </a:ext>
            </a:extLst>
          </p:cNvPr>
          <p:cNvSpPr txBox="1"/>
          <p:nvPr/>
        </p:nvSpPr>
        <p:spPr>
          <a:xfrm>
            <a:off x="648000" y="576000"/>
            <a:ext cx="358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Event page in Admin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653366-3D56-05CE-9852-4C8DF40BB882}"/>
              </a:ext>
            </a:extLst>
          </p:cNvPr>
          <p:cNvSpPr txBox="1"/>
          <p:nvPr/>
        </p:nvSpPr>
        <p:spPr>
          <a:xfrm>
            <a:off x="648000" y="576000"/>
            <a:ext cx="523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House owner Home page : 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2CCC1-EC04-C0BB-E0D7-6578DDC6DBA0}"/>
              </a:ext>
            </a:extLst>
          </p:cNvPr>
          <p:cNvSpPr txBox="1"/>
          <p:nvPr/>
        </p:nvSpPr>
        <p:spPr>
          <a:xfrm>
            <a:off x="648000" y="576000"/>
            <a:ext cx="526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House owner Facility page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OBJECTIVE</a:t>
            </a:r>
            <a:endParaRPr b="1" u="sng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objective of Society Management System is to make the basic functionalities of a society online.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functionalities are 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Security guard</a:t>
            </a:r>
            <a:r>
              <a:rPr lang="en"/>
              <a:t> : Registering visitor details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House owner</a:t>
            </a:r>
            <a:r>
              <a:rPr lang="en"/>
              <a:t> : Viewing News and Events in the society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House owner</a:t>
            </a:r>
            <a:r>
              <a:rPr lang="en"/>
              <a:t> : Booking Facilities in the Society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Admin</a:t>
            </a:r>
            <a:r>
              <a:rPr lang="en"/>
              <a:t> : Adding and modifying the User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Admin</a:t>
            </a:r>
            <a:r>
              <a:rPr lang="en"/>
              <a:t> : Updating Facilities and Bookings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Admin</a:t>
            </a:r>
            <a:r>
              <a:rPr lang="en"/>
              <a:t> : Updating News and Events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C626C2-852C-E942-61E6-DC4F0548A9F8}"/>
              </a:ext>
            </a:extLst>
          </p:cNvPr>
          <p:cNvSpPr txBox="1"/>
          <p:nvPr/>
        </p:nvSpPr>
        <p:spPr>
          <a:xfrm>
            <a:off x="648000" y="576000"/>
            <a:ext cx="471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House owner Booking page : 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F0D3F-993E-E683-0AE1-FF66637F49AC}"/>
              </a:ext>
            </a:extLst>
          </p:cNvPr>
          <p:cNvSpPr txBox="1"/>
          <p:nvPr/>
        </p:nvSpPr>
        <p:spPr>
          <a:xfrm>
            <a:off x="648000" y="576000"/>
            <a:ext cx="48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Security guard Home page 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C7FC03-8D45-79BE-586E-904B044528F7}"/>
              </a:ext>
            </a:extLst>
          </p:cNvPr>
          <p:cNvSpPr txBox="1"/>
          <p:nvPr/>
        </p:nvSpPr>
        <p:spPr>
          <a:xfrm>
            <a:off x="648000" y="576000"/>
            <a:ext cx="39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Security guard Visitor page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C302B-AE4A-5BFB-24F4-04EC0C6E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1008000"/>
            <a:ext cx="7920000" cy="343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1DBB-766D-DA1C-C941-F8FA016C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490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SCOPE</a:t>
            </a:r>
            <a:endParaRPr b="1" u="sng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scope of application are</a:t>
            </a:r>
            <a:r>
              <a:rPr lang="en"/>
              <a:t> 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sms alerts to House owners using Twilio API for :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716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Visitor details as soon as Security guard register a visitor’s details.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Booking confirmation and details of a facility </a:t>
            </a:r>
            <a:endParaRPr sz="18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TECHNOLOGIES USED</a:t>
            </a:r>
            <a:endParaRPr b="1" u="sng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Boot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and JSX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SOFTWARE &amp; HARDWARE CONFIGURATION</a:t>
            </a:r>
            <a:endParaRPr b="1" u="sng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Client-Side Requirements (React):	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Modern computer with at least 4GB RAM.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High-resolution display for better user experience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Web browser (Google Chrome, Mozilla Firefox, Safari, etc.).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Text editor or integrated development environment (IDE) for coding (Visual Studio Code, WebStorm, etc.).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Server-Side Requirements (Java + MySQL):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server or hosting environment with sufficient resources based on the expected traffic and usage. The exact specifications depend on the anticipated load.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Java Development Kit (JDK): Required to develop and run Java applications.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MySQL Database: Required for storing application data.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Web Server (optional): Apache Tomcat, Jetty, or similar if using Java for server-side logic.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FUNCTIONALITIES</a:t>
            </a:r>
            <a:endParaRPr b="1" u="sng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guard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Visitor details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Visitor details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News and Events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 owner: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View News and Events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Facilities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Booking history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Bookings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User details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Visitor details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News and Events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Facilities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Bookings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464</Words>
  <Application>Microsoft Office PowerPoint</Application>
  <PresentationFormat>On-screen Show (16:9)</PresentationFormat>
  <Paragraphs>95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Times New Roman</vt:lpstr>
      <vt:lpstr>Average</vt:lpstr>
      <vt:lpstr>Arial</vt:lpstr>
      <vt:lpstr>Oswald</vt:lpstr>
      <vt:lpstr>Slate</vt:lpstr>
      <vt:lpstr>Society Management System</vt:lpstr>
      <vt:lpstr>INTRODUCTION</vt:lpstr>
      <vt:lpstr>OBJECTIVE</vt:lpstr>
      <vt:lpstr>SCOPE</vt:lpstr>
      <vt:lpstr>TECHNOLOGIES USED</vt:lpstr>
      <vt:lpstr>SOFTWARE &amp; HARDWARE CONFIGURATION</vt:lpstr>
      <vt:lpstr>PowerPoint Presentation</vt:lpstr>
      <vt:lpstr>FUNCTIONALITIES</vt:lpstr>
      <vt:lpstr>PowerPoint Presentation</vt:lpstr>
      <vt:lpstr>PowerPoint Presentation</vt:lpstr>
      <vt:lpstr>CLASS Diagram : </vt:lpstr>
      <vt:lpstr>Use Case Diagram :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Society Management System</dc:title>
  <cp:lastModifiedBy>Kunal Chaudhary</cp:lastModifiedBy>
  <cp:revision>7</cp:revision>
  <dcterms:modified xsi:type="dcterms:W3CDTF">2023-08-29T20:11:01Z</dcterms:modified>
</cp:coreProperties>
</file>