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16">
          <p15:clr>
            <a:srgbClr val="A4A3A4"/>
          </p15:clr>
        </p15:guide>
        <p15:guide id="2" orient="horz"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p:guide pos="38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15" name="Shape 15"/>
        <p:cNvGrpSpPr/>
        <p:nvPr/>
      </p:nvGrpSpPr>
      <p:grpSpPr>
        <a:xfrm>
          <a:off x="0" y="0"/>
          <a:ext cx="0" cy="0"/>
          <a:chOff x="0" y="0"/>
          <a:chExt cx="0" cy="0"/>
        </a:xfrm>
      </p:grpSpPr>
      <p:sp>
        <p:nvSpPr>
          <p:cNvPr id="16" name="Google Shape;16;p2"/>
          <p:cNvSpPr/>
          <p:nvPr/>
        </p:nvSpPr>
        <p:spPr>
          <a:xfrm>
            <a:off x="304800" y="266701"/>
            <a:ext cx="11582400" cy="63245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
          <p:cNvSpPr txBox="1"/>
          <p:nvPr>
            <p:ph idx="1" type="subTitle"/>
          </p:nvPr>
        </p:nvSpPr>
        <p:spPr>
          <a:xfrm>
            <a:off x="1524000" y="6044184"/>
            <a:ext cx="9144000" cy="356616"/>
          </a:xfrm>
          <a:prstGeom prst="rect">
            <a:avLst/>
          </a:prstGeom>
          <a:noFill/>
          <a:ln>
            <a:noFill/>
          </a:ln>
        </p:spPr>
        <p:txBody>
          <a:bodyPr anchorCtr="0" anchor="t" bIns="0" lIns="0" spcFirstLastPara="1" rIns="0" wrap="square" tIns="0">
            <a:no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ph idx="2" type="pic"/>
          </p:nvPr>
        </p:nvSpPr>
        <p:spPr>
          <a:xfrm>
            <a:off x="2324100" y="758952"/>
            <a:ext cx="7543800" cy="5029200"/>
          </a:xfrm>
          <a:prstGeom prst="rect">
            <a:avLst/>
          </a:prstGeom>
          <a:noFill/>
          <a:ln>
            <a:noFill/>
          </a:ln>
        </p:spPr>
      </p:sp>
      <p:sp>
        <p:nvSpPr>
          <p:cNvPr id="19" name="Google Shape;19;p2"/>
          <p:cNvSpPr txBox="1"/>
          <p:nvPr>
            <p:ph type="title"/>
          </p:nvPr>
        </p:nvSpPr>
        <p:spPr>
          <a:xfrm>
            <a:off x="838200" y="3108960"/>
            <a:ext cx="10515600" cy="64008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92" name="Shape 92"/>
        <p:cNvGrpSpPr/>
        <p:nvPr/>
      </p:nvGrpSpPr>
      <p:grpSpPr>
        <a:xfrm>
          <a:off x="0" y="0"/>
          <a:ext cx="0" cy="0"/>
          <a:chOff x="0" y="0"/>
          <a:chExt cx="0" cy="0"/>
        </a:xfrm>
      </p:grpSpPr>
      <p:sp>
        <p:nvSpPr>
          <p:cNvPr id="93" name="Google Shape;93;p11"/>
          <p:cNvSpPr txBox="1"/>
          <p:nvPr>
            <p:ph type="title"/>
          </p:nvPr>
        </p:nvSpPr>
        <p:spPr>
          <a:xfrm>
            <a:off x="1097280" y="609600"/>
            <a:ext cx="10332720" cy="539496"/>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11"/>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p:nvPr>
            <p:ph idx="2" type="pic"/>
          </p:nvPr>
        </p:nvSpPr>
        <p:spPr>
          <a:xfrm>
            <a:off x="1636776" y="1755648"/>
            <a:ext cx="1143000" cy="1143000"/>
          </a:xfrm>
          <a:prstGeom prst="ellipse">
            <a:avLst/>
          </a:prstGeom>
          <a:noFill/>
          <a:ln>
            <a:noFill/>
          </a:ln>
        </p:spPr>
      </p:sp>
      <p:sp>
        <p:nvSpPr>
          <p:cNvPr id="97" name="Google Shape;97;p11"/>
          <p:cNvSpPr/>
          <p:nvPr>
            <p:ph idx="3" type="pic"/>
          </p:nvPr>
        </p:nvSpPr>
        <p:spPr>
          <a:xfrm>
            <a:off x="4224528" y="1755648"/>
            <a:ext cx="1143000" cy="1143000"/>
          </a:xfrm>
          <a:prstGeom prst="ellipse">
            <a:avLst/>
          </a:prstGeom>
          <a:noFill/>
          <a:ln>
            <a:noFill/>
          </a:ln>
        </p:spPr>
      </p:sp>
      <p:sp>
        <p:nvSpPr>
          <p:cNvPr id="98" name="Google Shape;98;p11"/>
          <p:cNvSpPr/>
          <p:nvPr>
            <p:ph idx="4" type="pic"/>
          </p:nvPr>
        </p:nvSpPr>
        <p:spPr>
          <a:xfrm>
            <a:off x="6848856" y="1755648"/>
            <a:ext cx="1143000" cy="1143000"/>
          </a:xfrm>
          <a:prstGeom prst="ellipse">
            <a:avLst/>
          </a:prstGeom>
          <a:noFill/>
          <a:ln>
            <a:noFill/>
          </a:ln>
        </p:spPr>
      </p:sp>
      <p:sp>
        <p:nvSpPr>
          <p:cNvPr id="99" name="Google Shape;99;p11"/>
          <p:cNvSpPr/>
          <p:nvPr>
            <p:ph idx="5" type="pic"/>
          </p:nvPr>
        </p:nvSpPr>
        <p:spPr>
          <a:xfrm>
            <a:off x="9381744" y="1755648"/>
            <a:ext cx="1143000" cy="1143000"/>
          </a:xfrm>
          <a:prstGeom prst="ellipse">
            <a:avLst/>
          </a:prstGeom>
          <a:noFill/>
          <a:ln>
            <a:noFill/>
          </a:ln>
        </p:spPr>
      </p:sp>
      <p:sp>
        <p:nvSpPr>
          <p:cNvPr id="100" name="Google Shape;100;p11"/>
          <p:cNvSpPr txBox="1"/>
          <p:nvPr>
            <p:ph idx="1" type="body"/>
          </p:nvPr>
        </p:nvSpPr>
        <p:spPr>
          <a:xfrm>
            <a:off x="1298448"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1"/>
          <p:cNvSpPr txBox="1"/>
          <p:nvPr>
            <p:ph idx="6" type="body"/>
          </p:nvPr>
        </p:nvSpPr>
        <p:spPr>
          <a:xfrm>
            <a:off x="1298448"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1"/>
          <p:cNvSpPr txBox="1"/>
          <p:nvPr>
            <p:ph idx="7" type="body"/>
          </p:nvPr>
        </p:nvSpPr>
        <p:spPr>
          <a:xfrm>
            <a:off x="3886200"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1"/>
          <p:cNvSpPr txBox="1"/>
          <p:nvPr>
            <p:ph idx="8" type="body"/>
          </p:nvPr>
        </p:nvSpPr>
        <p:spPr>
          <a:xfrm>
            <a:off x="3886200"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1"/>
          <p:cNvSpPr txBox="1"/>
          <p:nvPr>
            <p:ph idx="9" type="body"/>
          </p:nvPr>
        </p:nvSpPr>
        <p:spPr>
          <a:xfrm>
            <a:off x="6510528"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1"/>
          <p:cNvSpPr txBox="1"/>
          <p:nvPr>
            <p:ph idx="13" type="body"/>
          </p:nvPr>
        </p:nvSpPr>
        <p:spPr>
          <a:xfrm>
            <a:off x="6510528"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1"/>
          <p:cNvSpPr txBox="1"/>
          <p:nvPr>
            <p:ph idx="14" type="body"/>
          </p:nvPr>
        </p:nvSpPr>
        <p:spPr>
          <a:xfrm>
            <a:off x="9034272"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1"/>
          <p:cNvSpPr txBox="1"/>
          <p:nvPr>
            <p:ph idx="15" type="body"/>
          </p:nvPr>
        </p:nvSpPr>
        <p:spPr>
          <a:xfrm>
            <a:off x="9034272"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8" name="Google Shape;108;p11"/>
          <p:cNvCxnSpPr/>
          <p:nvPr/>
        </p:nvCxnSpPr>
        <p:spPr>
          <a:xfrm>
            <a:off x="4684061"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09" name="Google Shape;109;p11"/>
          <p:cNvCxnSpPr/>
          <p:nvPr/>
        </p:nvCxnSpPr>
        <p:spPr>
          <a:xfrm>
            <a:off x="2096160"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10" name="Google Shape;110;p11"/>
          <p:cNvCxnSpPr/>
          <p:nvPr/>
        </p:nvCxnSpPr>
        <p:spPr>
          <a:xfrm>
            <a:off x="9837985"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11" name="Google Shape;111;p11"/>
          <p:cNvCxnSpPr/>
          <p:nvPr/>
        </p:nvCxnSpPr>
        <p:spPr>
          <a:xfrm>
            <a:off x="7306235" y="3104299"/>
            <a:ext cx="228600" cy="0"/>
          </a:xfrm>
          <a:prstGeom prst="straightConnector1">
            <a:avLst/>
          </a:prstGeom>
          <a:noFill/>
          <a:ln cap="flat" cmpd="sng" w="88900">
            <a:solidFill>
              <a:schemeClr val="accent1"/>
            </a:solidFill>
            <a:prstDash val="solid"/>
            <a:miter lim="800000"/>
            <a:headEnd len="sm" w="sm" type="none"/>
            <a:tailEnd len="sm" w="sm" type="none"/>
          </a:ln>
        </p:spPr>
      </p:cxnSp>
      <p:sp>
        <p:nvSpPr>
          <p:cNvPr id="112" name="Google Shape;112;p11"/>
          <p:cNvSpPr/>
          <p:nvPr>
            <p:ph idx="16" type="pic"/>
          </p:nvPr>
        </p:nvSpPr>
        <p:spPr>
          <a:xfrm>
            <a:off x="1636776" y="4270248"/>
            <a:ext cx="1143000" cy="1143000"/>
          </a:xfrm>
          <a:prstGeom prst="ellipse">
            <a:avLst/>
          </a:prstGeom>
          <a:noFill/>
          <a:ln>
            <a:noFill/>
          </a:ln>
        </p:spPr>
      </p:sp>
      <p:sp>
        <p:nvSpPr>
          <p:cNvPr id="113" name="Google Shape;113;p11"/>
          <p:cNvSpPr/>
          <p:nvPr>
            <p:ph idx="17" type="pic"/>
          </p:nvPr>
        </p:nvSpPr>
        <p:spPr>
          <a:xfrm>
            <a:off x="4224528" y="4270248"/>
            <a:ext cx="1143000" cy="1143000"/>
          </a:xfrm>
          <a:prstGeom prst="ellipse">
            <a:avLst/>
          </a:prstGeom>
          <a:noFill/>
          <a:ln>
            <a:noFill/>
          </a:ln>
        </p:spPr>
      </p:sp>
      <p:sp>
        <p:nvSpPr>
          <p:cNvPr id="114" name="Google Shape;114;p11"/>
          <p:cNvSpPr/>
          <p:nvPr>
            <p:ph idx="18" type="pic"/>
          </p:nvPr>
        </p:nvSpPr>
        <p:spPr>
          <a:xfrm>
            <a:off x="6848856" y="4270248"/>
            <a:ext cx="1143000" cy="1143000"/>
          </a:xfrm>
          <a:prstGeom prst="ellipse">
            <a:avLst/>
          </a:prstGeom>
          <a:noFill/>
          <a:ln>
            <a:noFill/>
          </a:ln>
        </p:spPr>
      </p:sp>
      <p:sp>
        <p:nvSpPr>
          <p:cNvPr id="115" name="Google Shape;115;p11"/>
          <p:cNvSpPr/>
          <p:nvPr>
            <p:ph idx="19" type="pic"/>
          </p:nvPr>
        </p:nvSpPr>
        <p:spPr>
          <a:xfrm>
            <a:off x="9381744" y="4270248"/>
            <a:ext cx="1143000" cy="1143000"/>
          </a:xfrm>
          <a:prstGeom prst="ellipse">
            <a:avLst/>
          </a:prstGeom>
          <a:noFill/>
          <a:ln>
            <a:noFill/>
          </a:ln>
        </p:spPr>
      </p:sp>
      <p:sp>
        <p:nvSpPr>
          <p:cNvPr id="116" name="Google Shape;116;p11"/>
          <p:cNvSpPr txBox="1"/>
          <p:nvPr>
            <p:ph idx="20" type="body"/>
          </p:nvPr>
        </p:nvSpPr>
        <p:spPr>
          <a:xfrm>
            <a:off x="1298448"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1"/>
          <p:cNvSpPr txBox="1"/>
          <p:nvPr>
            <p:ph idx="21" type="body"/>
          </p:nvPr>
        </p:nvSpPr>
        <p:spPr>
          <a:xfrm>
            <a:off x="1298448"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1"/>
          <p:cNvSpPr txBox="1"/>
          <p:nvPr>
            <p:ph idx="22" type="body"/>
          </p:nvPr>
        </p:nvSpPr>
        <p:spPr>
          <a:xfrm>
            <a:off x="3886200"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1"/>
          <p:cNvSpPr txBox="1"/>
          <p:nvPr>
            <p:ph idx="23" type="body"/>
          </p:nvPr>
        </p:nvSpPr>
        <p:spPr>
          <a:xfrm>
            <a:off x="3886200"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1"/>
          <p:cNvSpPr txBox="1"/>
          <p:nvPr>
            <p:ph idx="24" type="body"/>
          </p:nvPr>
        </p:nvSpPr>
        <p:spPr>
          <a:xfrm>
            <a:off x="6510528"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25" type="body"/>
          </p:nvPr>
        </p:nvSpPr>
        <p:spPr>
          <a:xfrm>
            <a:off x="6510528"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txBox="1"/>
          <p:nvPr>
            <p:ph idx="26" type="body"/>
          </p:nvPr>
        </p:nvSpPr>
        <p:spPr>
          <a:xfrm>
            <a:off x="9034272"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1"/>
          <p:cNvSpPr txBox="1"/>
          <p:nvPr>
            <p:ph idx="27" type="body"/>
          </p:nvPr>
        </p:nvSpPr>
        <p:spPr>
          <a:xfrm>
            <a:off x="9034272"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4" name="Google Shape;124;p11"/>
          <p:cNvCxnSpPr/>
          <p:nvPr/>
        </p:nvCxnSpPr>
        <p:spPr>
          <a:xfrm>
            <a:off x="4684061"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25" name="Google Shape;125;p11"/>
          <p:cNvCxnSpPr/>
          <p:nvPr/>
        </p:nvCxnSpPr>
        <p:spPr>
          <a:xfrm>
            <a:off x="2096160"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26" name="Google Shape;126;p11"/>
          <p:cNvCxnSpPr/>
          <p:nvPr/>
        </p:nvCxnSpPr>
        <p:spPr>
          <a:xfrm>
            <a:off x="9837985"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27" name="Google Shape;127;p11"/>
          <p:cNvCxnSpPr/>
          <p:nvPr/>
        </p:nvCxnSpPr>
        <p:spPr>
          <a:xfrm>
            <a:off x="7306235" y="5623560"/>
            <a:ext cx="228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List">
    <p:spTree>
      <p:nvGrpSpPr>
        <p:cNvPr id="128" name="Shape 128"/>
        <p:cNvGrpSpPr/>
        <p:nvPr/>
      </p:nvGrpSpPr>
      <p:grpSpPr>
        <a:xfrm>
          <a:off x="0" y="0"/>
          <a:ext cx="0" cy="0"/>
          <a:chOff x="0" y="0"/>
          <a:chExt cx="0" cy="0"/>
        </a:xfrm>
      </p:grpSpPr>
      <p:sp>
        <p:nvSpPr>
          <p:cNvPr id="129" name="Google Shape;129;p12"/>
          <p:cNvSpPr/>
          <p:nvPr>
            <p:ph idx="2" type="pic"/>
          </p:nvPr>
        </p:nvSpPr>
        <p:spPr>
          <a:xfrm>
            <a:off x="0" y="5175504"/>
            <a:ext cx="12188952" cy="1682496"/>
          </a:xfrm>
          <a:prstGeom prst="rect">
            <a:avLst/>
          </a:prstGeom>
          <a:noFill/>
          <a:ln>
            <a:noFill/>
          </a:ln>
        </p:spPr>
      </p:sp>
      <p:sp>
        <p:nvSpPr>
          <p:cNvPr id="130" name="Google Shape;130;p12"/>
          <p:cNvSpPr txBox="1"/>
          <p:nvPr>
            <p:ph type="title"/>
          </p:nvPr>
        </p:nvSpPr>
        <p:spPr>
          <a:xfrm>
            <a:off x="1085088" y="609600"/>
            <a:ext cx="10021824" cy="1252728"/>
          </a:xfrm>
          <a:prstGeom prst="rect">
            <a:avLst/>
          </a:prstGeom>
          <a:noFill/>
          <a:ln>
            <a:noFill/>
          </a:ln>
        </p:spPr>
        <p:txBody>
          <a:bodyPr anchorCtr="0" anchor="t" bIns="0" lIns="0" spcFirstLastPara="1" rIns="0" wrap="square" tIns="0">
            <a:noAutofit/>
          </a:bodyPr>
          <a:lstStyle>
            <a:lvl1pPr lvl="0" algn="ctr">
              <a:lnSpc>
                <a:spcPct val="12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sz="1200" cap="none">
                <a:solidFill>
                  <a:schemeClr val="lt1"/>
                </a:solidFill>
                <a:latin typeface="Arial"/>
                <a:ea typeface="Arial"/>
                <a:cs typeface="Arial"/>
                <a:sym typeface="Arial"/>
              </a:defRPr>
            </a:lvl1pPr>
            <a:lvl2pPr indent="0" lvl="1" marL="0" algn="ctr">
              <a:spcBef>
                <a:spcPts val="0"/>
              </a:spcBef>
              <a:buNone/>
              <a:defRPr sz="1200" cap="none">
                <a:solidFill>
                  <a:schemeClr val="lt1"/>
                </a:solidFill>
                <a:latin typeface="Arial"/>
                <a:ea typeface="Arial"/>
                <a:cs typeface="Arial"/>
                <a:sym typeface="Arial"/>
              </a:defRPr>
            </a:lvl2pPr>
            <a:lvl3pPr indent="0" lvl="2" marL="0" algn="ctr">
              <a:spcBef>
                <a:spcPts val="0"/>
              </a:spcBef>
              <a:buNone/>
              <a:defRPr sz="1200" cap="none">
                <a:solidFill>
                  <a:schemeClr val="lt1"/>
                </a:solidFill>
                <a:latin typeface="Arial"/>
                <a:ea typeface="Arial"/>
                <a:cs typeface="Arial"/>
                <a:sym typeface="Arial"/>
              </a:defRPr>
            </a:lvl3pPr>
            <a:lvl4pPr indent="0" lvl="3" marL="0" algn="ctr">
              <a:spcBef>
                <a:spcPts val="0"/>
              </a:spcBef>
              <a:buNone/>
              <a:defRPr sz="1200" cap="none">
                <a:solidFill>
                  <a:schemeClr val="lt1"/>
                </a:solidFill>
                <a:latin typeface="Arial"/>
                <a:ea typeface="Arial"/>
                <a:cs typeface="Arial"/>
                <a:sym typeface="Arial"/>
              </a:defRPr>
            </a:lvl4pPr>
            <a:lvl5pPr indent="0" lvl="4" marL="0" algn="ctr">
              <a:spcBef>
                <a:spcPts val="0"/>
              </a:spcBef>
              <a:buNone/>
              <a:defRPr sz="1200" cap="none">
                <a:solidFill>
                  <a:schemeClr val="lt1"/>
                </a:solidFill>
                <a:latin typeface="Arial"/>
                <a:ea typeface="Arial"/>
                <a:cs typeface="Arial"/>
                <a:sym typeface="Arial"/>
              </a:defRPr>
            </a:lvl5pPr>
            <a:lvl6pPr indent="0" lvl="5" marL="0" algn="ctr">
              <a:spcBef>
                <a:spcPts val="0"/>
              </a:spcBef>
              <a:buNone/>
              <a:defRPr sz="1200" cap="none">
                <a:solidFill>
                  <a:schemeClr val="lt1"/>
                </a:solidFill>
                <a:latin typeface="Arial"/>
                <a:ea typeface="Arial"/>
                <a:cs typeface="Arial"/>
                <a:sym typeface="Arial"/>
              </a:defRPr>
            </a:lvl6pPr>
            <a:lvl7pPr indent="0" lvl="6" marL="0" algn="ctr">
              <a:spcBef>
                <a:spcPts val="0"/>
              </a:spcBef>
              <a:buNone/>
              <a:defRPr sz="1200" cap="none">
                <a:solidFill>
                  <a:schemeClr val="lt1"/>
                </a:solidFill>
                <a:latin typeface="Arial"/>
                <a:ea typeface="Arial"/>
                <a:cs typeface="Arial"/>
                <a:sym typeface="Arial"/>
              </a:defRPr>
            </a:lvl7pPr>
            <a:lvl8pPr indent="0" lvl="7" marL="0" algn="ctr">
              <a:spcBef>
                <a:spcPts val="0"/>
              </a:spcBef>
              <a:buNone/>
              <a:defRPr sz="1200" cap="none">
                <a:solidFill>
                  <a:schemeClr val="lt1"/>
                </a:solidFill>
                <a:latin typeface="Arial"/>
                <a:ea typeface="Arial"/>
                <a:cs typeface="Arial"/>
                <a:sym typeface="Arial"/>
              </a:defRPr>
            </a:lvl8pPr>
            <a:lvl9pPr indent="0" lvl="8" marL="0" algn="ctr">
              <a:spcBef>
                <a:spcPts val="0"/>
              </a:spcBef>
              <a:buNone/>
              <a:defRPr sz="1200" cap="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12"/>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2"/>
          <p:cNvSpPr txBox="1"/>
          <p:nvPr>
            <p:ph idx="1" type="body"/>
          </p:nvPr>
        </p:nvSpPr>
        <p:spPr>
          <a:xfrm>
            <a:off x="1298448"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2"/>
          <p:cNvSpPr txBox="1"/>
          <p:nvPr>
            <p:ph idx="3" type="body"/>
          </p:nvPr>
        </p:nvSpPr>
        <p:spPr>
          <a:xfrm>
            <a:off x="1298448"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2"/>
          <p:cNvSpPr txBox="1"/>
          <p:nvPr>
            <p:ph idx="4" type="body"/>
          </p:nvPr>
        </p:nvSpPr>
        <p:spPr>
          <a:xfrm>
            <a:off x="3383280"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5" type="body"/>
          </p:nvPr>
        </p:nvSpPr>
        <p:spPr>
          <a:xfrm>
            <a:off x="3383280"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2"/>
          <p:cNvSpPr txBox="1"/>
          <p:nvPr>
            <p:ph idx="6" type="body"/>
          </p:nvPr>
        </p:nvSpPr>
        <p:spPr>
          <a:xfrm>
            <a:off x="5468112"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2"/>
          <p:cNvSpPr txBox="1"/>
          <p:nvPr>
            <p:ph idx="7" type="body"/>
          </p:nvPr>
        </p:nvSpPr>
        <p:spPr>
          <a:xfrm>
            <a:off x="5468112"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idx="8" type="body"/>
          </p:nvPr>
        </p:nvSpPr>
        <p:spPr>
          <a:xfrm>
            <a:off x="7552944"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2"/>
          <p:cNvSpPr txBox="1"/>
          <p:nvPr>
            <p:ph idx="9" type="body"/>
          </p:nvPr>
        </p:nvSpPr>
        <p:spPr>
          <a:xfrm>
            <a:off x="7552944"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1" name="Google Shape;141;p12"/>
          <p:cNvCxnSpPr/>
          <p:nvPr/>
        </p:nvCxnSpPr>
        <p:spPr>
          <a:xfrm>
            <a:off x="3383280"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42" name="Google Shape;142;p12"/>
          <p:cNvCxnSpPr/>
          <p:nvPr/>
        </p:nvCxnSpPr>
        <p:spPr>
          <a:xfrm>
            <a:off x="9637776"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43" name="Google Shape;143;p12"/>
          <p:cNvCxnSpPr/>
          <p:nvPr/>
        </p:nvCxnSpPr>
        <p:spPr>
          <a:xfrm>
            <a:off x="7552944"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44" name="Google Shape;144;p12"/>
          <p:cNvCxnSpPr/>
          <p:nvPr/>
        </p:nvCxnSpPr>
        <p:spPr>
          <a:xfrm>
            <a:off x="5468112" y="3438144"/>
            <a:ext cx="228600" cy="0"/>
          </a:xfrm>
          <a:prstGeom prst="straightConnector1">
            <a:avLst/>
          </a:prstGeom>
          <a:noFill/>
          <a:ln cap="flat" cmpd="sng" w="88900">
            <a:solidFill>
              <a:schemeClr val="accent1"/>
            </a:solidFill>
            <a:prstDash val="solid"/>
            <a:miter lim="800000"/>
            <a:headEnd len="sm" w="sm" type="none"/>
            <a:tailEnd len="sm" w="sm" type="none"/>
          </a:ln>
        </p:spPr>
      </p:cxnSp>
      <p:sp>
        <p:nvSpPr>
          <p:cNvPr id="145" name="Google Shape;145;p12"/>
          <p:cNvSpPr txBox="1"/>
          <p:nvPr>
            <p:ph idx="13" type="body"/>
          </p:nvPr>
        </p:nvSpPr>
        <p:spPr>
          <a:xfrm>
            <a:off x="9637776"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txBox="1"/>
          <p:nvPr>
            <p:ph idx="14" type="body"/>
          </p:nvPr>
        </p:nvSpPr>
        <p:spPr>
          <a:xfrm>
            <a:off x="9637776"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7" name="Google Shape;147;p12"/>
          <p:cNvCxnSpPr/>
          <p:nvPr/>
        </p:nvCxnSpPr>
        <p:spPr>
          <a:xfrm>
            <a:off x="1298448" y="3438144"/>
            <a:ext cx="228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8" name="Shape 148"/>
        <p:cNvGrpSpPr/>
        <p:nvPr/>
      </p:nvGrpSpPr>
      <p:grpSpPr>
        <a:xfrm>
          <a:off x="0" y="0"/>
          <a:ext cx="0" cy="0"/>
          <a:chOff x="0" y="0"/>
          <a:chExt cx="0" cy="0"/>
        </a:xfrm>
      </p:grpSpPr>
      <p:sp>
        <p:nvSpPr>
          <p:cNvPr id="149" name="Google Shape;149;p13"/>
          <p:cNvSpPr/>
          <p:nvPr>
            <p:ph idx="2" type="pic"/>
          </p:nvPr>
        </p:nvSpPr>
        <p:spPr>
          <a:xfrm>
            <a:off x="0" y="0"/>
            <a:ext cx="12188952" cy="1682496"/>
          </a:xfrm>
          <a:prstGeom prst="rect">
            <a:avLst/>
          </a:prstGeom>
          <a:noFill/>
          <a:ln>
            <a:noFill/>
          </a:ln>
        </p:spPr>
      </p:sp>
      <p:sp>
        <p:nvSpPr>
          <p:cNvPr id="150" name="Google Shape;150;p13"/>
          <p:cNvSpPr txBox="1"/>
          <p:nvPr>
            <p:ph type="title"/>
          </p:nvPr>
        </p:nvSpPr>
        <p:spPr>
          <a:xfrm>
            <a:off x="1298448" y="5221224"/>
            <a:ext cx="3621024" cy="621792"/>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sz="1200" cap="none">
                <a:solidFill>
                  <a:schemeClr val="accent1"/>
                </a:solidFill>
                <a:latin typeface="Arial"/>
                <a:ea typeface="Arial"/>
                <a:cs typeface="Arial"/>
                <a:sym typeface="Arial"/>
              </a:defRPr>
            </a:lvl1pPr>
            <a:lvl2pPr indent="0" lvl="1" marL="0" algn="ctr">
              <a:spcBef>
                <a:spcPts val="0"/>
              </a:spcBef>
              <a:buNone/>
              <a:defRPr sz="1200" cap="none">
                <a:solidFill>
                  <a:schemeClr val="accent1"/>
                </a:solidFill>
                <a:latin typeface="Arial"/>
                <a:ea typeface="Arial"/>
                <a:cs typeface="Arial"/>
                <a:sym typeface="Arial"/>
              </a:defRPr>
            </a:lvl2pPr>
            <a:lvl3pPr indent="0" lvl="2" marL="0" algn="ctr">
              <a:spcBef>
                <a:spcPts val="0"/>
              </a:spcBef>
              <a:buNone/>
              <a:defRPr sz="1200" cap="none">
                <a:solidFill>
                  <a:schemeClr val="accent1"/>
                </a:solidFill>
                <a:latin typeface="Arial"/>
                <a:ea typeface="Arial"/>
                <a:cs typeface="Arial"/>
                <a:sym typeface="Arial"/>
              </a:defRPr>
            </a:lvl3pPr>
            <a:lvl4pPr indent="0" lvl="3" marL="0" algn="ctr">
              <a:spcBef>
                <a:spcPts val="0"/>
              </a:spcBef>
              <a:buNone/>
              <a:defRPr sz="1200" cap="none">
                <a:solidFill>
                  <a:schemeClr val="accent1"/>
                </a:solidFill>
                <a:latin typeface="Arial"/>
                <a:ea typeface="Arial"/>
                <a:cs typeface="Arial"/>
                <a:sym typeface="Arial"/>
              </a:defRPr>
            </a:lvl4pPr>
            <a:lvl5pPr indent="0" lvl="4" marL="0" algn="ctr">
              <a:spcBef>
                <a:spcPts val="0"/>
              </a:spcBef>
              <a:buNone/>
              <a:defRPr sz="1200" cap="none">
                <a:solidFill>
                  <a:schemeClr val="accent1"/>
                </a:solidFill>
                <a:latin typeface="Arial"/>
                <a:ea typeface="Arial"/>
                <a:cs typeface="Arial"/>
                <a:sym typeface="Arial"/>
              </a:defRPr>
            </a:lvl5pPr>
            <a:lvl6pPr indent="0" lvl="5" marL="0" algn="ctr">
              <a:spcBef>
                <a:spcPts val="0"/>
              </a:spcBef>
              <a:buNone/>
              <a:defRPr sz="1200" cap="none">
                <a:solidFill>
                  <a:schemeClr val="accent1"/>
                </a:solidFill>
                <a:latin typeface="Arial"/>
                <a:ea typeface="Arial"/>
                <a:cs typeface="Arial"/>
                <a:sym typeface="Arial"/>
              </a:defRPr>
            </a:lvl6pPr>
            <a:lvl7pPr indent="0" lvl="6" marL="0" algn="ctr">
              <a:spcBef>
                <a:spcPts val="0"/>
              </a:spcBef>
              <a:buNone/>
              <a:defRPr sz="1200" cap="none">
                <a:solidFill>
                  <a:schemeClr val="accent1"/>
                </a:solidFill>
                <a:latin typeface="Arial"/>
                <a:ea typeface="Arial"/>
                <a:cs typeface="Arial"/>
                <a:sym typeface="Arial"/>
              </a:defRPr>
            </a:lvl7pPr>
            <a:lvl8pPr indent="0" lvl="7" marL="0" algn="ctr">
              <a:spcBef>
                <a:spcPts val="0"/>
              </a:spcBef>
              <a:buNone/>
              <a:defRPr sz="1200" cap="none">
                <a:solidFill>
                  <a:schemeClr val="accent1"/>
                </a:solidFill>
                <a:latin typeface="Arial"/>
                <a:ea typeface="Arial"/>
                <a:cs typeface="Arial"/>
                <a:sym typeface="Arial"/>
              </a:defRPr>
            </a:lvl8pPr>
            <a:lvl9pPr indent="0" lvl="8" marL="0" algn="ctr">
              <a:spcBef>
                <a:spcPts val="0"/>
              </a:spcBef>
              <a:buNone/>
              <a:defRPr sz="1200" cap="non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3"/>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3"/>
          <p:cNvSpPr txBox="1"/>
          <p:nvPr>
            <p:ph idx="1" type="body"/>
          </p:nvPr>
        </p:nvSpPr>
        <p:spPr>
          <a:xfrm>
            <a:off x="1298448"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3"/>
          <p:cNvSpPr txBox="1"/>
          <p:nvPr>
            <p:ph idx="3" type="body"/>
          </p:nvPr>
        </p:nvSpPr>
        <p:spPr>
          <a:xfrm>
            <a:off x="3300984"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3"/>
          <p:cNvSpPr txBox="1"/>
          <p:nvPr>
            <p:ph idx="4" type="body"/>
          </p:nvPr>
        </p:nvSpPr>
        <p:spPr>
          <a:xfrm>
            <a:off x="5312664"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3"/>
          <p:cNvSpPr txBox="1"/>
          <p:nvPr>
            <p:ph idx="5" type="body"/>
          </p:nvPr>
        </p:nvSpPr>
        <p:spPr>
          <a:xfrm>
            <a:off x="7315200"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3"/>
          <p:cNvSpPr txBox="1"/>
          <p:nvPr>
            <p:ph idx="6" type="body"/>
          </p:nvPr>
        </p:nvSpPr>
        <p:spPr>
          <a:xfrm>
            <a:off x="9321800"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8" name="Google Shape;158;p13"/>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159" name="Google Shape;159;p13"/>
          <p:cNvCxnSpPr/>
          <p:nvPr/>
        </p:nvCxnSpPr>
        <p:spPr>
          <a:xfrm rot="10800000">
            <a:off x="1219200" y="2871216"/>
            <a:ext cx="9595104" cy="0"/>
          </a:xfrm>
          <a:prstGeom prst="straightConnector1">
            <a:avLst/>
          </a:prstGeom>
          <a:noFill/>
          <a:ln cap="flat" cmpd="sng" w="12700">
            <a:solidFill>
              <a:schemeClr val="accent1"/>
            </a:solidFill>
            <a:prstDash val="solid"/>
            <a:round/>
            <a:headEnd len="med" w="med" type="triangle"/>
            <a:tailEnd len="sm" w="sm" type="none"/>
          </a:ln>
        </p:spPr>
      </p:cxnSp>
      <p:sp>
        <p:nvSpPr>
          <p:cNvPr id="160" name="Google Shape;160;p13"/>
          <p:cNvSpPr txBox="1"/>
          <p:nvPr>
            <p:ph idx="7" type="body"/>
          </p:nvPr>
        </p:nvSpPr>
        <p:spPr>
          <a:xfrm>
            <a:off x="1298448"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3"/>
          <p:cNvSpPr txBox="1"/>
          <p:nvPr>
            <p:ph idx="8" type="body"/>
          </p:nvPr>
        </p:nvSpPr>
        <p:spPr>
          <a:xfrm>
            <a:off x="3300984"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3"/>
          <p:cNvSpPr txBox="1"/>
          <p:nvPr>
            <p:ph idx="9" type="body"/>
          </p:nvPr>
        </p:nvSpPr>
        <p:spPr>
          <a:xfrm>
            <a:off x="5312664"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3"/>
          <p:cNvSpPr txBox="1"/>
          <p:nvPr>
            <p:ph idx="13" type="body"/>
          </p:nvPr>
        </p:nvSpPr>
        <p:spPr>
          <a:xfrm>
            <a:off x="7315200"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3"/>
          <p:cNvSpPr txBox="1"/>
          <p:nvPr>
            <p:ph idx="14" type="body"/>
          </p:nvPr>
        </p:nvSpPr>
        <p:spPr>
          <a:xfrm>
            <a:off x="9321800"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15" type="body"/>
          </p:nvPr>
        </p:nvSpPr>
        <p:spPr>
          <a:xfrm>
            <a:off x="3300984"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3"/>
          <p:cNvSpPr txBox="1"/>
          <p:nvPr>
            <p:ph idx="16" type="body"/>
          </p:nvPr>
        </p:nvSpPr>
        <p:spPr>
          <a:xfrm>
            <a:off x="1298448"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3"/>
          <p:cNvSpPr txBox="1"/>
          <p:nvPr>
            <p:ph idx="17" type="body"/>
          </p:nvPr>
        </p:nvSpPr>
        <p:spPr>
          <a:xfrm>
            <a:off x="5312664"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3"/>
          <p:cNvSpPr txBox="1"/>
          <p:nvPr>
            <p:ph idx="18" type="body"/>
          </p:nvPr>
        </p:nvSpPr>
        <p:spPr>
          <a:xfrm>
            <a:off x="7315200"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3"/>
          <p:cNvSpPr txBox="1"/>
          <p:nvPr>
            <p:ph idx="19" type="body"/>
          </p:nvPr>
        </p:nvSpPr>
        <p:spPr>
          <a:xfrm>
            <a:off x="9321800"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70" name="Shape 170"/>
        <p:cNvGrpSpPr/>
        <p:nvPr/>
      </p:nvGrpSpPr>
      <p:grpSpPr>
        <a:xfrm>
          <a:off x="0" y="0"/>
          <a:ext cx="0" cy="0"/>
          <a:chOff x="0" y="0"/>
          <a:chExt cx="0" cy="0"/>
        </a:xfrm>
      </p:grpSpPr>
      <p:sp>
        <p:nvSpPr>
          <p:cNvPr id="171" name="Google Shape;171;p14"/>
          <p:cNvSpPr/>
          <p:nvPr>
            <p:ph idx="2" type="pic"/>
          </p:nvPr>
        </p:nvSpPr>
        <p:spPr>
          <a:xfrm>
            <a:off x="0" y="0"/>
            <a:ext cx="6656832" cy="6858000"/>
          </a:xfrm>
          <a:prstGeom prst="rect">
            <a:avLst/>
          </a:prstGeom>
          <a:noFill/>
          <a:ln>
            <a:noFill/>
          </a:ln>
        </p:spPr>
      </p:sp>
      <p:sp>
        <p:nvSpPr>
          <p:cNvPr id="172" name="Google Shape;172;p14"/>
          <p:cNvSpPr txBox="1"/>
          <p:nvPr>
            <p:ph type="title"/>
          </p:nvPr>
        </p:nvSpPr>
        <p:spPr>
          <a:xfrm>
            <a:off x="1298448" y="609600"/>
            <a:ext cx="6656832" cy="53035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4"/>
          <p:cNvSpPr txBox="1"/>
          <p:nvPr>
            <p:ph idx="1" type="body"/>
          </p:nvPr>
        </p:nvSpPr>
        <p:spPr>
          <a:xfrm>
            <a:off x="1298448" y="2209800"/>
            <a:ext cx="4495744" cy="4648200"/>
          </a:xfrm>
          <a:prstGeom prst="rect">
            <a:avLst/>
          </a:prstGeom>
          <a:solidFill>
            <a:schemeClr val="accent4"/>
          </a:solidFill>
          <a:ln>
            <a:noFill/>
          </a:ln>
        </p:spPr>
        <p:txBody>
          <a:bodyPr anchorCtr="0" anchor="t" bIns="0" lIns="310875" spcFirstLastPara="1" rIns="274300" wrap="square" tIns="365750">
            <a:noAutofit/>
          </a:bodyPr>
          <a:lstStyle>
            <a:lvl1pPr indent="-228600" lvl="0" marL="457200" algn="l">
              <a:lnSpc>
                <a:spcPct val="120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4" name="Google Shape;174;p14"/>
          <p:cNvSpPr txBox="1"/>
          <p:nvPr>
            <p:ph idx="3" type="body"/>
          </p:nvPr>
        </p:nvSpPr>
        <p:spPr>
          <a:xfrm>
            <a:off x="1618488" y="3630168"/>
            <a:ext cx="3886200" cy="2514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4"/>
          <p:cNvSpPr txBox="1"/>
          <p:nvPr>
            <p:ph idx="4" type="body"/>
          </p:nvPr>
        </p:nvSpPr>
        <p:spPr>
          <a:xfrm>
            <a:off x="6705600" y="2209800"/>
            <a:ext cx="4495744" cy="4648200"/>
          </a:xfrm>
          <a:prstGeom prst="rect">
            <a:avLst/>
          </a:prstGeom>
          <a:solidFill>
            <a:schemeClr val="accent4"/>
          </a:solidFill>
          <a:ln>
            <a:noFill/>
          </a:ln>
        </p:spPr>
        <p:txBody>
          <a:bodyPr anchorCtr="0" anchor="t" bIns="0" lIns="310875" spcFirstLastPara="1" rIns="274300" wrap="square" tIns="365750">
            <a:noAutofit/>
          </a:bodyPr>
          <a:lstStyle>
            <a:lvl1pPr indent="-228600" lvl="0" marL="457200" algn="l">
              <a:lnSpc>
                <a:spcPct val="120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6" name="Google Shape;176;p14"/>
          <p:cNvSpPr txBox="1"/>
          <p:nvPr>
            <p:ph idx="5" type="body"/>
          </p:nvPr>
        </p:nvSpPr>
        <p:spPr>
          <a:xfrm>
            <a:off x="7013448" y="3630168"/>
            <a:ext cx="3886200" cy="2514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8" name="Google Shape;178;p14"/>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4"/>
          <p:cNvSpPr/>
          <p:nvPr/>
        </p:nvSpPr>
        <p:spPr>
          <a:xfrm>
            <a:off x="1295400" y="1492377"/>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zon x3">
  <p:cSld name="Comparizon x3">
    <p:spTree>
      <p:nvGrpSpPr>
        <p:cNvPr id="180" name="Shape 180"/>
        <p:cNvGrpSpPr/>
        <p:nvPr/>
      </p:nvGrpSpPr>
      <p:grpSpPr>
        <a:xfrm>
          <a:off x="0" y="0"/>
          <a:ext cx="0" cy="0"/>
          <a:chOff x="0" y="0"/>
          <a:chExt cx="0" cy="0"/>
        </a:xfrm>
      </p:grpSpPr>
      <p:sp>
        <p:nvSpPr>
          <p:cNvPr id="181" name="Google Shape;181;p15"/>
          <p:cNvSpPr/>
          <p:nvPr/>
        </p:nvSpPr>
        <p:spPr>
          <a:xfrm>
            <a:off x="5791200" y="0"/>
            <a:ext cx="6400800" cy="6858000"/>
          </a:xfrm>
          <a:prstGeom prst="rect">
            <a:avLst/>
          </a:prstGeom>
          <a:solidFill>
            <a:srgbClr val="E9F5F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5"/>
          <p:cNvSpPr txBox="1"/>
          <p:nvPr>
            <p:ph type="title"/>
          </p:nvPr>
        </p:nvSpPr>
        <p:spPr>
          <a:xfrm>
            <a:off x="1298448" y="4014216"/>
            <a:ext cx="4160520" cy="182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15"/>
          <p:cNvSpPr txBox="1"/>
          <p:nvPr>
            <p:ph idx="1" type="body"/>
          </p:nvPr>
        </p:nvSpPr>
        <p:spPr>
          <a:xfrm>
            <a:off x="7498080" y="621792"/>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4" name="Google Shape;184;p15"/>
          <p:cNvSpPr txBox="1"/>
          <p:nvPr>
            <p:ph idx="2" type="body"/>
          </p:nvPr>
        </p:nvSpPr>
        <p:spPr>
          <a:xfrm>
            <a:off x="7498080" y="1069848"/>
            <a:ext cx="3886200" cy="152704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5"/>
          <p:cNvSpPr txBox="1"/>
          <p:nvPr>
            <p:ph idx="3" type="body"/>
          </p:nvPr>
        </p:nvSpPr>
        <p:spPr>
          <a:xfrm>
            <a:off x="7498080" y="3172968"/>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6" name="Google Shape;186;p15"/>
          <p:cNvSpPr txBox="1"/>
          <p:nvPr>
            <p:ph idx="4" type="body"/>
          </p:nvPr>
        </p:nvSpPr>
        <p:spPr>
          <a:xfrm>
            <a:off x="7498080" y="3621024"/>
            <a:ext cx="3886200" cy="11795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5"/>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8" name="Google Shape;188;p15"/>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5"/>
          <p:cNvSpPr/>
          <p:nvPr>
            <p:ph idx="5" type="pic"/>
          </p:nvPr>
        </p:nvSpPr>
        <p:spPr>
          <a:xfrm>
            <a:off x="1298448" y="612648"/>
            <a:ext cx="3200400" cy="3200400"/>
          </a:xfrm>
          <a:prstGeom prst="ellipse">
            <a:avLst/>
          </a:prstGeom>
          <a:noFill/>
          <a:ln>
            <a:noFill/>
          </a:ln>
        </p:spPr>
      </p:sp>
      <p:sp>
        <p:nvSpPr>
          <p:cNvPr id="190" name="Google Shape;190;p15"/>
          <p:cNvSpPr txBox="1"/>
          <p:nvPr>
            <p:ph idx="6" type="body"/>
          </p:nvPr>
        </p:nvSpPr>
        <p:spPr>
          <a:xfrm>
            <a:off x="7498080" y="5129784"/>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1" name="Google Shape;191;p15"/>
          <p:cNvSpPr txBox="1"/>
          <p:nvPr>
            <p:ph idx="7" type="body"/>
          </p:nvPr>
        </p:nvSpPr>
        <p:spPr>
          <a:xfrm>
            <a:off x="7498080" y="5568696"/>
            <a:ext cx="3886200" cy="9052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5"/>
          <p:cNvSpPr/>
          <p:nvPr>
            <p:ph idx="8" type="pic"/>
          </p:nvPr>
        </p:nvSpPr>
        <p:spPr>
          <a:xfrm>
            <a:off x="6245352" y="704088"/>
            <a:ext cx="914400" cy="914400"/>
          </a:xfrm>
          <a:prstGeom prst="rect">
            <a:avLst/>
          </a:prstGeom>
          <a:noFill/>
          <a:ln>
            <a:noFill/>
          </a:ln>
        </p:spPr>
      </p:sp>
      <p:sp>
        <p:nvSpPr>
          <p:cNvPr id="193" name="Google Shape;193;p15"/>
          <p:cNvSpPr/>
          <p:nvPr>
            <p:ph idx="9" type="pic"/>
          </p:nvPr>
        </p:nvSpPr>
        <p:spPr>
          <a:xfrm>
            <a:off x="6245352" y="3273552"/>
            <a:ext cx="914400" cy="914400"/>
          </a:xfrm>
          <a:prstGeom prst="rect">
            <a:avLst/>
          </a:prstGeom>
          <a:noFill/>
          <a:ln>
            <a:noFill/>
          </a:ln>
        </p:spPr>
      </p:sp>
      <p:sp>
        <p:nvSpPr>
          <p:cNvPr id="194" name="Google Shape;194;p15"/>
          <p:cNvSpPr/>
          <p:nvPr>
            <p:ph idx="13" type="pic"/>
          </p:nvPr>
        </p:nvSpPr>
        <p:spPr>
          <a:xfrm>
            <a:off x="6245352" y="5166360"/>
            <a:ext cx="914400" cy="914400"/>
          </a:xfrm>
          <a:prstGeom prst="rect">
            <a:avLst/>
          </a:prstGeom>
          <a:noFill/>
          <a:ln>
            <a:noFill/>
          </a:ln>
        </p:spPr>
      </p:sp>
      <p:cxnSp>
        <p:nvCxnSpPr>
          <p:cNvPr id="195" name="Google Shape;195;p15"/>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96" name="Shape 196"/>
        <p:cNvGrpSpPr/>
        <p:nvPr/>
      </p:nvGrpSpPr>
      <p:grpSpPr>
        <a:xfrm>
          <a:off x="0" y="0"/>
          <a:ext cx="0" cy="0"/>
          <a:chOff x="0" y="0"/>
          <a:chExt cx="0" cy="0"/>
        </a:xfrm>
      </p:grpSpPr>
      <p:sp>
        <p:nvSpPr>
          <p:cNvPr id="197" name="Google Shape;197;p16"/>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8" name="Google Shape;198;p16"/>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99" name="Google Shape;199;p16"/>
          <p:cNvCxnSpPr/>
          <p:nvPr/>
        </p:nvCxnSpPr>
        <p:spPr>
          <a:xfrm>
            <a:off x="5890260" y="1536192"/>
            <a:ext cx="411480" cy="0"/>
          </a:xfrm>
          <a:prstGeom prst="straightConnector1">
            <a:avLst/>
          </a:prstGeom>
          <a:noFill/>
          <a:ln cap="flat" cmpd="sng" w="88900">
            <a:solidFill>
              <a:schemeClr val="accent1"/>
            </a:solidFill>
            <a:prstDash val="solid"/>
            <a:miter lim="800000"/>
            <a:headEnd len="sm" w="sm" type="none"/>
            <a:tailEnd len="sm" w="sm" type="none"/>
          </a:ln>
        </p:spPr>
      </p:cxnSp>
      <p:sp>
        <p:nvSpPr>
          <p:cNvPr id="200" name="Google Shape;200;p16"/>
          <p:cNvSpPr txBox="1"/>
          <p:nvPr>
            <p:ph idx="1" type="body"/>
          </p:nvPr>
        </p:nvSpPr>
        <p:spPr>
          <a:xfrm>
            <a:off x="2834640" y="2057400"/>
            <a:ext cx="6519672" cy="2971800"/>
          </a:xfrm>
          <a:prstGeom prst="rect">
            <a:avLst/>
          </a:prstGeom>
          <a:solidFill>
            <a:schemeClr val="accent4"/>
          </a:solidFill>
          <a:ln>
            <a:noFill/>
          </a:ln>
        </p:spPr>
        <p:txBody>
          <a:bodyPr anchorCtr="0" anchor="ctr" bIns="228600" lIns="576050" spcFirstLastPara="1" rIns="576050" wrap="square" tIns="228600">
            <a:noAutofit/>
          </a:bodyPr>
          <a:lstStyle>
            <a:lvl1pPr indent="-228600" lvl="0" marL="457200" algn="ctr">
              <a:lnSpc>
                <a:spcPct val="123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6"/>
          <p:cNvSpPr/>
          <p:nvPr>
            <p:ph idx="2" type="pic"/>
          </p:nvPr>
        </p:nvSpPr>
        <p:spPr>
          <a:xfrm>
            <a:off x="2871216" y="5330952"/>
            <a:ext cx="6519672" cy="1527048"/>
          </a:xfrm>
          <a:prstGeom prst="rect">
            <a:avLst/>
          </a:prstGeom>
          <a:noFill/>
          <a:ln>
            <a:noFill/>
          </a:ln>
        </p:spPr>
      </p:sp>
      <p:sp>
        <p:nvSpPr>
          <p:cNvPr id="202" name="Google Shape;202;p16"/>
          <p:cNvSpPr txBox="1"/>
          <p:nvPr>
            <p:ph type="title"/>
          </p:nvPr>
        </p:nvSpPr>
        <p:spPr>
          <a:xfrm>
            <a:off x="4116324" y="609600"/>
            <a:ext cx="3959352" cy="530352"/>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3" name="Shape 203"/>
        <p:cNvGrpSpPr/>
        <p:nvPr/>
      </p:nvGrpSpPr>
      <p:grpSpPr>
        <a:xfrm>
          <a:off x="0" y="0"/>
          <a:ext cx="0" cy="0"/>
          <a:chOff x="0" y="0"/>
          <a:chExt cx="0" cy="0"/>
        </a:xfrm>
      </p:grpSpPr>
      <p:sp>
        <p:nvSpPr>
          <p:cNvPr id="204" name="Google Shape;204;p17"/>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6" name="Google Shape;206;p17"/>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1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9" name="Google Shape;209;p1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19"/>
          <p:cNvSpPr txBox="1"/>
          <p:nvPr>
            <p:ph type="title"/>
          </p:nvPr>
        </p:nvSpPr>
        <p:spPr>
          <a:xfrm>
            <a:off x="129844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9"/>
          <p:cNvSpPr txBox="1"/>
          <p:nvPr>
            <p:ph idx="1" type="body"/>
          </p:nvPr>
        </p:nvSpPr>
        <p:spPr>
          <a:xfrm>
            <a:off x="5230684" y="987425"/>
            <a:ext cx="6124703" cy="4873625"/>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3" name="Google Shape;213;p19"/>
          <p:cNvSpPr txBox="1"/>
          <p:nvPr>
            <p:ph idx="2" type="body"/>
          </p:nvPr>
        </p:nvSpPr>
        <p:spPr>
          <a:xfrm>
            <a:off x="129844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4" name="Google Shape;214;p19"/>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19"/>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6" name="Shape 216"/>
        <p:cNvGrpSpPr/>
        <p:nvPr/>
      </p:nvGrpSpPr>
      <p:grpSpPr>
        <a:xfrm>
          <a:off x="0" y="0"/>
          <a:ext cx="0" cy="0"/>
          <a:chOff x="0" y="0"/>
          <a:chExt cx="0" cy="0"/>
        </a:xfrm>
      </p:grpSpPr>
      <p:sp>
        <p:nvSpPr>
          <p:cNvPr id="217" name="Google Shape;217;p20"/>
          <p:cNvSpPr txBox="1"/>
          <p:nvPr>
            <p:ph type="title"/>
          </p:nvPr>
        </p:nvSpPr>
        <p:spPr>
          <a:xfrm>
            <a:off x="129844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0"/>
          <p:cNvSpPr/>
          <p:nvPr>
            <p:ph idx="2" type="pic"/>
          </p:nvPr>
        </p:nvSpPr>
        <p:spPr>
          <a:xfrm>
            <a:off x="5230684" y="993775"/>
            <a:ext cx="6124703" cy="4873625"/>
          </a:xfrm>
          <a:prstGeom prst="rect">
            <a:avLst/>
          </a:prstGeom>
          <a:noFill/>
          <a:ln>
            <a:noFill/>
          </a:ln>
        </p:spPr>
      </p:sp>
      <p:sp>
        <p:nvSpPr>
          <p:cNvPr id="219" name="Google Shape;219;p20"/>
          <p:cNvSpPr txBox="1"/>
          <p:nvPr>
            <p:ph idx="1" type="body"/>
          </p:nvPr>
        </p:nvSpPr>
        <p:spPr>
          <a:xfrm>
            <a:off x="129844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0" name="Google Shape;220;p2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1" name="Google Shape;221;p20"/>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4"/>
        </a:solidFill>
      </p:bgPr>
    </p:bg>
    <p:spTree>
      <p:nvGrpSpPr>
        <p:cNvPr id="21" name="Shape 21"/>
        <p:cNvGrpSpPr/>
        <p:nvPr/>
      </p:nvGrpSpPr>
      <p:grpSpPr>
        <a:xfrm>
          <a:off x="0" y="0"/>
          <a:ext cx="0" cy="0"/>
          <a:chOff x="0" y="0"/>
          <a:chExt cx="0" cy="0"/>
        </a:xfrm>
      </p:grpSpPr>
      <p:sp>
        <p:nvSpPr>
          <p:cNvPr id="22" name="Google Shape;22;p3"/>
          <p:cNvSpPr/>
          <p:nvPr/>
        </p:nvSpPr>
        <p:spPr>
          <a:xfrm>
            <a:off x="3578352" y="0"/>
            <a:ext cx="861364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
          <p:cNvSpPr txBox="1"/>
          <p:nvPr>
            <p:ph type="title"/>
          </p:nvPr>
        </p:nvSpPr>
        <p:spPr>
          <a:xfrm>
            <a:off x="5449824" y="1124712"/>
            <a:ext cx="5760720" cy="5486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5449824" y="2889504"/>
            <a:ext cx="5760720" cy="3319272"/>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2000"/>
              <a:buNone/>
              <a:defRPr sz="2000" cap="none"/>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1200" u="none" cap="none" strike="noStrike">
                <a:solidFill>
                  <a:schemeClr val="lt1"/>
                </a:solidFill>
                <a:latin typeface="Arial"/>
                <a:ea typeface="Arial"/>
                <a:cs typeface="Arial"/>
                <a:sym typeface="Arial"/>
              </a:defRPr>
            </a:lvl1pPr>
            <a:lvl2pPr indent="0" lvl="1" marL="0" algn="ctr">
              <a:spcBef>
                <a:spcPts val="0"/>
              </a:spcBef>
              <a:buNone/>
              <a:defRPr b="0" i="0" sz="1200" u="none" cap="none" strike="noStrike">
                <a:solidFill>
                  <a:schemeClr val="lt1"/>
                </a:solidFill>
                <a:latin typeface="Arial"/>
                <a:ea typeface="Arial"/>
                <a:cs typeface="Arial"/>
                <a:sym typeface="Arial"/>
              </a:defRPr>
            </a:lvl2pPr>
            <a:lvl3pPr indent="0" lvl="2" marL="0" algn="ctr">
              <a:spcBef>
                <a:spcPts val="0"/>
              </a:spcBef>
              <a:buNone/>
              <a:defRPr b="0" i="0" sz="1200" u="none" cap="none" strike="noStrike">
                <a:solidFill>
                  <a:schemeClr val="lt1"/>
                </a:solidFill>
                <a:latin typeface="Arial"/>
                <a:ea typeface="Arial"/>
                <a:cs typeface="Arial"/>
                <a:sym typeface="Arial"/>
              </a:defRPr>
            </a:lvl3pPr>
            <a:lvl4pPr indent="0" lvl="3" marL="0" algn="ctr">
              <a:spcBef>
                <a:spcPts val="0"/>
              </a:spcBef>
              <a:buNone/>
              <a:defRPr b="0" i="0" sz="1200" u="none" cap="none" strike="noStrike">
                <a:solidFill>
                  <a:schemeClr val="lt1"/>
                </a:solidFill>
                <a:latin typeface="Arial"/>
                <a:ea typeface="Arial"/>
                <a:cs typeface="Arial"/>
                <a:sym typeface="Arial"/>
              </a:defRPr>
            </a:lvl4pPr>
            <a:lvl5pPr indent="0" lvl="4" marL="0" algn="ctr">
              <a:spcBef>
                <a:spcPts val="0"/>
              </a:spcBef>
              <a:buNone/>
              <a:defRPr b="0" i="0" sz="1200" u="none" cap="none" strike="noStrike">
                <a:solidFill>
                  <a:schemeClr val="lt1"/>
                </a:solidFill>
                <a:latin typeface="Arial"/>
                <a:ea typeface="Arial"/>
                <a:cs typeface="Arial"/>
                <a:sym typeface="Arial"/>
              </a:defRPr>
            </a:lvl5pPr>
            <a:lvl6pPr indent="0" lvl="5" marL="0" algn="ctr">
              <a:spcBef>
                <a:spcPts val="0"/>
              </a:spcBef>
              <a:buNone/>
              <a:defRPr b="0" i="0" sz="1200" u="none" cap="none" strike="noStrike">
                <a:solidFill>
                  <a:schemeClr val="lt1"/>
                </a:solidFill>
                <a:latin typeface="Arial"/>
                <a:ea typeface="Arial"/>
                <a:cs typeface="Arial"/>
                <a:sym typeface="Arial"/>
              </a:defRPr>
            </a:lvl6pPr>
            <a:lvl7pPr indent="0" lvl="6" marL="0" algn="ctr">
              <a:spcBef>
                <a:spcPts val="0"/>
              </a:spcBef>
              <a:buNone/>
              <a:defRPr b="0" i="0" sz="1200" u="none" cap="none" strike="noStrike">
                <a:solidFill>
                  <a:schemeClr val="lt1"/>
                </a:solidFill>
                <a:latin typeface="Arial"/>
                <a:ea typeface="Arial"/>
                <a:cs typeface="Arial"/>
                <a:sym typeface="Arial"/>
              </a:defRPr>
            </a:lvl7pPr>
            <a:lvl8pPr indent="0" lvl="7" marL="0" algn="ctr">
              <a:spcBef>
                <a:spcPts val="0"/>
              </a:spcBef>
              <a:buNone/>
              <a:defRPr b="0" i="0" sz="1200" u="none" cap="none" strike="noStrike">
                <a:solidFill>
                  <a:schemeClr val="lt1"/>
                </a:solidFill>
                <a:latin typeface="Arial"/>
                <a:ea typeface="Arial"/>
                <a:cs typeface="Arial"/>
                <a:sym typeface="Arial"/>
              </a:defRPr>
            </a:lvl8pPr>
            <a:lvl9pPr indent="0" lvl="8" mar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3"/>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2" type="pic"/>
          </p:nvPr>
        </p:nvSpPr>
        <p:spPr>
          <a:xfrm>
            <a:off x="1298448" y="1828800"/>
            <a:ext cx="3200400" cy="3200400"/>
          </a:xfrm>
          <a:prstGeom prst="ellipse">
            <a:avLst/>
          </a:prstGeom>
          <a:noFill/>
          <a:ln>
            <a:noFill/>
          </a:ln>
        </p:spPr>
      </p:sp>
      <p:cxnSp>
        <p:nvCxnSpPr>
          <p:cNvPr id="29" name="Google Shape;29;p3"/>
          <p:cNvCxnSpPr/>
          <p:nvPr/>
        </p:nvCxnSpPr>
        <p:spPr>
          <a:xfrm>
            <a:off x="649224" y="2667000"/>
            <a:ext cx="0" cy="3124200"/>
          </a:xfrm>
          <a:prstGeom prst="straightConnector1">
            <a:avLst/>
          </a:prstGeom>
          <a:noFill/>
          <a:ln cap="flat" cmpd="sng" w="12700">
            <a:solidFill>
              <a:schemeClr val="lt1"/>
            </a:solidFill>
            <a:prstDash val="solid"/>
            <a:miter lim="800000"/>
            <a:headEnd len="sm" w="sm" type="none"/>
            <a:tailEnd len="sm" w="sm" type="none"/>
          </a:ln>
        </p:spPr>
      </p:cxnSp>
      <p:cxnSp>
        <p:nvCxnSpPr>
          <p:cNvPr id="30" name="Google Shape;30;p3"/>
          <p:cNvCxnSpPr/>
          <p:nvPr/>
        </p:nvCxnSpPr>
        <p:spPr>
          <a:xfrm>
            <a:off x="5447344" y="205740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31" name="Shape 31"/>
        <p:cNvGrpSpPr/>
        <p:nvPr/>
      </p:nvGrpSpPr>
      <p:grpSpPr>
        <a:xfrm>
          <a:off x="0" y="0"/>
          <a:ext cx="0" cy="0"/>
          <a:chOff x="0" y="0"/>
          <a:chExt cx="0" cy="0"/>
        </a:xfrm>
      </p:grpSpPr>
      <p:sp>
        <p:nvSpPr>
          <p:cNvPr id="32" name="Google Shape;32;p4"/>
          <p:cNvSpPr/>
          <p:nvPr>
            <p:ph idx="2" type="pic"/>
          </p:nvPr>
        </p:nvSpPr>
        <p:spPr>
          <a:xfrm>
            <a:off x="0" y="1"/>
            <a:ext cx="12191999" cy="6858000"/>
          </a:xfrm>
          <a:prstGeom prst="rect">
            <a:avLst/>
          </a:prstGeom>
          <a:noFill/>
          <a:ln>
            <a:noFill/>
          </a:ln>
        </p:spPr>
      </p:sp>
      <p:sp>
        <p:nvSpPr>
          <p:cNvPr id="33" name="Google Shape;33;p4"/>
          <p:cNvSpPr txBox="1"/>
          <p:nvPr>
            <p:ph type="title"/>
          </p:nvPr>
        </p:nvSpPr>
        <p:spPr>
          <a:xfrm>
            <a:off x="1535715" y="1485302"/>
            <a:ext cx="9120570" cy="3887396"/>
          </a:xfrm>
          <a:prstGeom prst="rect">
            <a:avLst/>
          </a:prstGeom>
          <a:solidFill>
            <a:srgbClr val="E9F5FB"/>
          </a:solidFill>
          <a:ln>
            <a:noFill/>
          </a:ln>
        </p:spPr>
        <p:txBody>
          <a:bodyPr anchorCtr="0" anchor="b" bIns="1097275"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p:nvPr>
            <p:ph idx="3" type="pic"/>
          </p:nvPr>
        </p:nvSpPr>
        <p:spPr>
          <a:xfrm>
            <a:off x="4953000" y="612648"/>
            <a:ext cx="2286000" cy="2286000"/>
          </a:xfrm>
          <a:prstGeom prst="ellipse">
            <a:avLst/>
          </a:prstGeom>
          <a:noFill/>
          <a:ln>
            <a:noFill/>
          </a:ln>
        </p:spPr>
      </p:sp>
      <p:sp>
        <p:nvSpPr>
          <p:cNvPr id="35" name="Google Shape;35;p4"/>
          <p:cNvSpPr txBox="1"/>
          <p:nvPr>
            <p:ph idx="1" type="body"/>
          </p:nvPr>
        </p:nvSpPr>
        <p:spPr>
          <a:xfrm>
            <a:off x="1572768" y="5751576"/>
            <a:ext cx="9116568" cy="722376"/>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000"/>
              <a:buNone/>
              <a:defRPr sz="20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p:nvPr/>
        </p:nvSpPr>
        <p:spPr>
          <a:xfrm>
            <a:off x="5890260" y="449665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right">
  <p:cSld name="Title and content with image right">
    <p:spTree>
      <p:nvGrpSpPr>
        <p:cNvPr id="37" name="Shape 37"/>
        <p:cNvGrpSpPr/>
        <p:nvPr/>
      </p:nvGrpSpPr>
      <p:grpSpPr>
        <a:xfrm>
          <a:off x="0" y="0"/>
          <a:ext cx="0" cy="0"/>
          <a:chOff x="0" y="0"/>
          <a:chExt cx="0" cy="0"/>
        </a:xfrm>
      </p:grpSpPr>
      <p:sp>
        <p:nvSpPr>
          <p:cNvPr id="38" name="Google Shape;38;p5"/>
          <p:cNvSpPr/>
          <p:nvPr/>
        </p:nvSpPr>
        <p:spPr>
          <a:xfrm>
            <a:off x="8610600" y="0"/>
            <a:ext cx="35814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5"/>
          <p:cNvSpPr/>
          <p:nvPr/>
        </p:nvSpPr>
        <p:spPr>
          <a:xfrm>
            <a:off x="4462849" y="685800"/>
            <a:ext cx="7119551" cy="54864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5"/>
          <p:cNvSpPr txBox="1"/>
          <p:nvPr>
            <p:ph type="title"/>
          </p:nvPr>
        </p:nvSpPr>
        <p:spPr>
          <a:xfrm>
            <a:off x="1295400" y="1124712"/>
            <a:ext cx="3886200" cy="5486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1295400" y="2816352"/>
            <a:ext cx="3602736" cy="3364992"/>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2000"/>
              <a:buNone/>
              <a:defRPr sz="2000" cap="none"/>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5"/>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ph idx="2" type="pic"/>
          </p:nvPr>
        </p:nvSpPr>
        <p:spPr>
          <a:xfrm>
            <a:off x="4946904" y="1188720"/>
            <a:ext cx="6638544" cy="4480560"/>
          </a:xfrm>
          <a:prstGeom prst="rect">
            <a:avLst/>
          </a:prstGeom>
          <a:noFill/>
          <a:ln>
            <a:noFill/>
          </a:ln>
        </p:spPr>
      </p:sp>
      <p:cxnSp>
        <p:nvCxnSpPr>
          <p:cNvPr id="46" name="Google Shape;46;p5"/>
          <p:cNvCxnSpPr/>
          <p:nvPr/>
        </p:nvCxnSpPr>
        <p:spPr>
          <a:xfrm>
            <a:off x="1295400" y="205740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iton Header" showMasterSp="0">
  <p:cSld name="Seciton Header">
    <p:bg>
      <p:bgPr>
        <a:solidFill>
          <a:schemeClr val="accent2"/>
        </a:solidFill>
      </p:bgPr>
    </p:bg>
    <p:spTree>
      <p:nvGrpSpPr>
        <p:cNvPr id="47" name="Shape 47"/>
        <p:cNvGrpSpPr/>
        <p:nvPr/>
      </p:nvGrpSpPr>
      <p:grpSpPr>
        <a:xfrm>
          <a:off x="0" y="0"/>
          <a:ext cx="0" cy="0"/>
          <a:chOff x="0" y="0"/>
          <a:chExt cx="0" cy="0"/>
        </a:xfrm>
      </p:grpSpPr>
      <p:sp>
        <p:nvSpPr>
          <p:cNvPr id="48" name="Google Shape;48;p6"/>
          <p:cNvSpPr/>
          <p:nvPr>
            <p:ph idx="2" type="pic"/>
          </p:nvPr>
        </p:nvSpPr>
        <p:spPr>
          <a:xfrm>
            <a:off x="1527048" y="1481328"/>
            <a:ext cx="9144000" cy="3886200"/>
          </a:xfrm>
          <a:prstGeom prst="rect">
            <a:avLst/>
          </a:prstGeom>
          <a:noFill/>
          <a:ln>
            <a:noFill/>
          </a:ln>
        </p:spPr>
      </p:sp>
      <p:sp>
        <p:nvSpPr>
          <p:cNvPr id="49" name="Google Shape;49;p6"/>
          <p:cNvSpPr txBox="1"/>
          <p:nvPr>
            <p:ph type="title"/>
          </p:nvPr>
        </p:nvSpPr>
        <p:spPr>
          <a:xfrm>
            <a:off x="2040636" y="3200400"/>
            <a:ext cx="8110728" cy="4572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8046720" y="4745736"/>
            <a:ext cx="1389888" cy="128016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2400"/>
              <a:buNone/>
              <a:defRPr sz="2400" cap="none">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6"/>
          <p:cNvSpPr/>
          <p:nvPr/>
        </p:nvSpPr>
        <p:spPr>
          <a:xfrm>
            <a:off x="8048624" y="4293195"/>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type="obj">
  <p:cSld name="OBJECT">
    <p:spTree>
      <p:nvGrpSpPr>
        <p:cNvPr id="52" name="Shape 52"/>
        <p:cNvGrpSpPr/>
        <p:nvPr/>
      </p:nvGrpSpPr>
      <p:grpSpPr>
        <a:xfrm>
          <a:off x="0" y="0"/>
          <a:ext cx="0" cy="0"/>
          <a:chOff x="0" y="0"/>
          <a:chExt cx="0" cy="0"/>
        </a:xfrm>
      </p:grpSpPr>
      <p:sp>
        <p:nvSpPr>
          <p:cNvPr id="53" name="Google Shape;53;p7"/>
          <p:cNvSpPr txBox="1"/>
          <p:nvPr>
            <p:ph type="title"/>
          </p:nvPr>
        </p:nvSpPr>
        <p:spPr>
          <a:xfrm>
            <a:off x="1295399" y="609600"/>
            <a:ext cx="100584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 type="body"/>
          </p:nvPr>
        </p:nvSpPr>
        <p:spPr>
          <a:xfrm>
            <a:off x="1295400" y="1855945"/>
            <a:ext cx="9820656" cy="4352544"/>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7"/>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58" name="Shape 58"/>
        <p:cNvGrpSpPr/>
        <p:nvPr/>
      </p:nvGrpSpPr>
      <p:grpSpPr>
        <a:xfrm>
          <a:off x="0" y="0"/>
          <a:ext cx="0" cy="0"/>
          <a:chOff x="0" y="0"/>
          <a:chExt cx="0" cy="0"/>
        </a:xfrm>
      </p:grpSpPr>
      <p:sp>
        <p:nvSpPr>
          <p:cNvPr id="59" name="Google Shape;59;p8"/>
          <p:cNvSpPr txBox="1"/>
          <p:nvPr>
            <p:ph type="title"/>
          </p:nvPr>
        </p:nvSpPr>
        <p:spPr>
          <a:xfrm>
            <a:off x="1188720" y="609600"/>
            <a:ext cx="9829800" cy="914400"/>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1188720" y="1746504"/>
            <a:ext cx="9829800" cy="4352544"/>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4" name="Shape 64"/>
        <p:cNvGrpSpPr/>
        <p:nvPr/>
      </p:nvGrpSpPr>
      <p:grpSpPr>
        <a:xfrm>
          <a:off x="0" y="0"/>
          <a:ext cx="0" cy="0"/>
          <a:chOff x="0" y="0"/>
          <a:chExt cx="0" cy="0"/>
        </a:xfrm>
      </p:grpSpPr>
      <p:sp>
        <p:nvSpPr>
          <p:cNvPr id="65" name="Google Shape;65;p9"/>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9"/>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9"/>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p:nvPr>
            <p:ph idx="2" type="pic"/>
          </p:nvPr>
        </p:nvSpPr>
        <p:spPr>
          <a:xfrm>
            <a:off x="5370576" y="658368"/>
            <a:ext cx="6821424" cy="3346704"/>
          </a:xfrm>
          <a:prstGeom prst="rect">
            <a:avLst/>
          </a:prstGeom>
          <a:noFill/>
          <a:ln>
            <a:noFill/>
          </a:ln>
        </p:spPr>
      </p:sp>
      <p:cxnSp>
        <p:nvCxnSpPr>
          <p:cNvPr id="69" name="Google Shape;69;p9"/>
          <p:cNvCxnSpPr/>
          <p:nvPr/>
        </p:nvCxnSpPr>
        <p:spPr>
          <a:xfrm>
            <a:off x="1819102" y="5548842"/>
            <a:ext cx="411480" cy="0"/>
          </a:xfrm>
          <a:prstGeom prst="straightConnector1">
            <a:avLst/>
          </a:prstGeom>
          <a:noFill/>
          <a:ln cap="flat" cmpd="sng" w="88900">
            <a:solidFill>
              <a:schemeClr val="accent1"/>
            </a:solidFill>
            <a:prstDash val="solid"/>
            <a:miter lim="800000"/>
            <a:headEnd len="sm" w="sm" type="none"/>
            <a:tailEnd len="sm" w="sm" type="none"/>
          </a:ln>
        </p:spPr>
      </p:cxnSp>
      <p:sp>
        <p:nvSpPr>
          <p:cNvPr id="70" name="Google Shape;70;p9"/>
          <p:cNvSpPr txBox="1"/>
          <p:nvPr>
            <p:ph idx="1" type="subTitle"/>
          </p:nvPr>
        </p:nvSpPr>
        <p:spPr>
          <a:xfrm>
            <a:off x="1819656" y="5943600"/>
            <a:ext cx="4809744" cy="256032"/>
          </a:xfrm>
          <a:prstGeom prst="rect">
            <a:avLst/>
          </a:prstGeom>
          <a:noFill/>
          <a:ln>
            <a:noFill/>
          </a:ln>
        </p:spPr>
        <p:txBody>
          <a:bodyPr anchorCtr="0" anchor="t" bIns="0" lIns="0" spcFirstLastPara="1" rIns="0" wrap="square" tIns="0">
            <a:noAutofit/>
          </a:bodyPr>
          <a:lstStyle>
            <a:lvl1pPr lvl="0" algn="l">
              <a:lnSpc>
                <a:spcPct val="90000"/>
              </a:lnSpc>
              <a:spcBef>
                <a:spcPts val="1000"/>
              </a:spcBef>
              <a:spcAft>
                <a:spcPts val="0"/>
              </a:spcAft>
              <a:buClr>
                <a:schemeClr val="dk1"/>
              </a:buClr>
              <a:buSzPts val="2000"/>
              <a:buNone/>
              <a:defRPr sz="2000" cap="none">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1" name="Google Shape;71;p9"/>
          <p:cNvSpPr txBox="1"/>
          <p:nvPr>
            <p:ph type="title"/>
          </p:nvPr>
        </p:nvSpPr>
        <p:spPr>
          <a:xfrm>
            <a:off x="1819656" y="2459736"/>
            <a:ext cx="5157216" cy="2670048"/>
          </a:xfrm>
          <a:prstGeom prst="rect">
            <a:avLst/>
          </a:prstGeom>
          <a:noFill/>
          <a:ln>
            <a:noFill/>
          </a:ln>
        </p:spPr>
        <p:txBody>
          <a:bodyPr anchorCtr="0" anchor="b" bIns="0" lIns="0" spcFirstLastPara="1" rIns="0" wrap="square" tIns="0">
            <a:noAutofit/>
          </a:bodyPr>
          <a:lstStyle>
            <a:lvl1pPr lvl="0" algn="l">
              <a:lnSpc>
                <a:spcPct val="144444"/>
              </a:lnSpc>
              <a:spcBef>
                <a:spcPts val="0"/>
              </a:spcBef>
              <a:spcAft>
                <a:spcPts val="0"/>
              </a:spcAft>
              <a:buClr>
                <a:schemeClr val="dk1"/>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72" name="Shape 72"/>
        <p:cNvGrpSpPr/>
        <p:nvPr/>
      </p:nvGrpSpPr>
      <p:grpSpPr>
        <a:xfrm>
          <a:off x="0" y="0"/>
          <a:ext cx="0" cy="0"/>
          <a:chOff x="0" y="0"/>
          <a:chExt cx="0" cy="0"/>
        </a:xfrm>
      </p:grpSpPr>
      <p:sp>
        <p:nvSpPr>
          <p:cNvPr id="73" name="Google Shape;73;p10"/>
          <p:cNvSpPr txBox="1"/>
          <p:nvPr>
            <p:ph type="title"/>
          </p:nvPr>
        </p:nvSpPr>
        <p:spPr>
          <a:xfrm>
            <a:off x="1097280" y="609600"/>
            <a:ext cx="10021824" cy="539496"/>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10"/>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p:nvPr>
            <p:ph idx="2" type="pic"/>
          </p:nvPr>
        </p:nvSpPr>
        <p:spPr>
          <a:xfrm>
            <a:off x="1298448" y="2441448"/>
            <a:ext cx="1828800" cy="1828800"/>
          </a:xfrm>
          <a:prstGeom prst="ellipse">
            <a:avLst/>
          </a:prstGeom>
          <a:noFill/>
          <a:ln>
            <a:noFill/>
          </a:ln>
        </p:spPr>
      </p:sp>
      <p:sp>
        <p:nvSpPr>
          <p:cNvPr id="77" name="Google Shape;77;p10"/>
          <p:cNvSpPr/>
          <p:nvPr>
            <p:ph idx="3" type="pic"/>
          </p:nvPr>
        </p:nvSpPr>
        <p:spPr>
          <a:xfrm>
            <a:off x="3886200" y="2441448"/>
            <a:ext cx="1828800" cy="1828800"/>
          </a:xfrm>
          <a:prstGeom prst="ellipse">
            <a:avLst/>
          </a:prstGeom>
          <a:noFill/>
          <a:ln>
            <a:noFill/>
          </a:ln>
        </p:spPr>
      </p:sp>
      <p:sp>
        <p:nvSpPr>
          <p:cNvPr id="78" name="Google Shape;78;p10"/>
          <p:cNvSpPr/>
          <p:nvPr>
            <p:ph idx="4" type="pic"/>
          </p:nvPr>
        </p:nvSpPr>
        <p:spPr>
          <a:xfrm>
            <a:off x="6473952" y="2441448"/>
            <a:ext cx="1828800" cy="1828800"/>
          </a:xfrm>
          <a:prstGeom prst="ellipse">
            <a:avLst/>
          </a:prstGeom>
          <a:noFill/>
          <a:ln>
            <a:noFill/>
          </a:ln>
        </p:spPr>
      </p:sp>
      <p:sp>
        <p:nvSpPr>
          <p:cNvPr id="79" name="Google Shape;79;p10"/>
          <p:cNvSpPr/>
          <p:nvPr>
            <p:ph idx="5" type="pic"/>
          </p:nvPr>
        </p:nvSpPr>
        <p:spPr>
          <a:xfrm>
            <a:off x="9034272" y="2441448"/>
            <a:ext cx="1828800" cy="1828800"/>
          </a:xfrm>
          <a:prstGeom prst="ellipse">
            <a:avLst/>
          </a:prstGeom>
          <a:noFill/>
          <a:ln>
            <a:noFill/>
          </a:ln>
        </p:spPr>
      </p:sp>
      <p:sp>
        <p:nvSpPr>
          <p:cNvPr id="80" name="Google Shape;80;p10"/>
          <p:cNvSpPr txBox="1"/>
          <p:nvPr>
            <p:ph idx="1" type="body"/>
          </p:nvPr>
        </p:nvSpPr>
        <p:spPr>
          <a:xfrm>
            <a:off x="1298448"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
          <p:cNvSpPr txBox="1"/>
          <p:nvPr>
            <p:ph idx="6" type="body"/>
          </p:nvPr>
        </p:nvSpPr>
        <p:spPr>
          <a:xfrm>
            <a:off x="1298448"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0"/>
          <p:cNvSpPr txBox="1"/>
          <p:nvPr>
            <p:ph idx="7" type="body"/>
          </p:nvPr>
        </p:nvSpPr>
        <p:spPr>
          <a:xfrm>
            <a:off x="3886200"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0"/>
          <p:cNvSpPr txBox="1"/>
          <p:nvPr>
            <p:ph idx="8" type="body"/>
          </p:nvPr>
        </p:nvSpPr>
        <p:spPr>
          <a:xfrm>
            <a:off x="3886200"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0"/>
          <p:cNvSpPr txBox="1"/>
          <p:nvPr>
            <p:ph idx="9" type="body"/>
          </p:nvPr>
        </p:nvSpPr>
        <p:spPr>
          <a:xfrm>
            <a:off x="6473952"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0"/>
          <p:cNvSpPr txBox="1"/>
          <p:nvPr>
            <p:ph idx="13" type="body"/>
          </p:nvPr>
        </p:nvSpPr>
        <p:spPr>
          <a:xfrm>
            <a:off x="6473952"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0"/>
          <p:cNvSpPr txBox="1"/>
          <p:nvPr>
            <p:ph idx="14" type="body"/>
          </p:nvPr>
        </p:nvSpPr>
        <p:spPr>
          <a:xfrm>
            <a:off x="9070848"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0"/>
          <p:cNvSpPr txBox="1"/>
          <p:nvPr>
            <p:ph idx="15" type="body"/>
          </p:nvPr>
        </p:nvSpPr>
        <p:spPr>
          <a:xfrm>
            <a:off x="9070848"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8" name="Google Shape;88;p10"/>
          <p:cNvCxnSpPr/>
          <p:nvPr/>
        </p:nvCxnSpPr>
        <p:spPr>
          <a:xfrm>
            <a:off x="4592478"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89" name="Google Shape;89;p10"/>
          <p:cNvCxnSpPr/>
          <p:nvPr/>
        </p:nvCxnSpPr>
        <p:spPr>
          <a:xfrm>
            <a:off x="2004720"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90" name="Google Shape;90;p10"/>
          <p:cNvCxnSpPr/>
          <p:nvPr/>
        </p:nvCxnSpPr>
        <p:spPr>
          <a:xfrm>
            <a:off x="9737699"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91" name="Google Shape;91;p10"/>
          <p:cNvCxnSpPr/>
          <p:nvPr/>
        </p:nvCxnSpPr>
        <p:spPr>
          <a:xfrm>
            <a:off x="7183278" y="4688743"/>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95400" y="1855945"/>
            <a:ext cx="9821955" cy="4351338"/>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200" u="none" cap="none" strike="noStrike">
                <a:solidFill>
                  <a:schemeClr val="accent1"/>
                </a:solidFill>
                <a:latin typeface="Arial"/>
                <a:ea typeface="Arial"/>
                <a:cs typeface="Arial"/>
                <a:sym typeface="Arial"/>
              </a:defRPr>
            </a:lvl1pPr>
            <a:lvl2pPr indent="0" lvl="1" marL="0" marR="0" rtl="0" algn="ctr">
              <a:spcBef>
                <a:spcPts val="0"/>
              </a:spcBef>
              <a:buNone/>
              <a:defRPr b="0" i="0" sz="1200" u="none" cap="none" strike="noStrike">
                <a:solidFill>
                  <a:schemeClr val="accent1"/>
                </a:solidFill>
                <a:latin typeface="Arial"/>
                <a:ea typeface="Arial"/>
                <a:cs typeface="Arial"/>
                <a:sym typeface="Arial"/>
              </a:defRPr>
            </a:lvl2pPr>
            <a:lvl3pPr indent="0" lvl="2" marL="0" marR="0" rtl="0" algn="ctr">
              <a:spcBef>
                <a:spcPts val="0"/>
              </a:spcBef>
              <a:buNone/>
              <a:defRPr b="0" i="0" sz="1200" u="none" cap="none" strike="noStrike">
                <a:solidFill>
                  <a:schemeClr val="accent1"/>
                </a:solidFill>
                <a:latin typeface="Arial"/>
                <a:ea typeface="Arial"/>
                <a:cs typeface="Arial"/>
                <a:sym typeface="Arial"/>
              </a:defRPr>
            </a:lvl3pPr>
            <a:lvl4pPr indent="0" lvl="3" marL="0" marR="0" rtl="0" algn="ctr">
              <a:spcBef>
                <a:spcPts val="0"/>
              </a:spcBef>
              <a:buNone/>
              <a:defRPr b="0" i="0" sz="1200" u="none" cap="none" strike="noStrike">
                <a:solidFill>
                  <a:schemeClr val="accent1"/>
                </a:solidFill>
                <a:latin typeface="Arial"/>
                <a:ea typeface="Arial"/>
                <a:cs typeface="Arial"/>
                <a:sym typeface="Arial"/>
              </a:defRPr>
            </a:lvl4pPr>
            <a:lvl5pPr indent="0" lvl="4" marL="0" marR="0" rtl="0" algn="ctr">
              <a:spcBef>
                <a:spcPts val="0"/>
              </a:spcBef>
              <a:buNone/>
              <a:defRPr b="0" i="0" sz="1200" u="none" cap="none" strike="noStrike">
                <a:solidFill>
                  <a:schemeClr val="accent1"/>
                </a:solidFill>
                <a:latin typeface="Arial"/>
                <a:ea typeface="Arial"/>
                <a:cs typeface="Arial"/>
                <a:sym typeface="Arial"/>
              </a:defRPr>
            </a:lvl5pPr>
            <a:lvl6pPr indent="0" lvl="5" marL="0" marR="0" rtl="0" algn="ctr">
              <a:spcBef>
                <a:spcPts val="0"/>
              </a:spcBef>
              <a:buNone/>
              <a:defRPr b="0" i="0" sz="1200" u="none" cap="none" strike="noStrike">
                <a:solidFill>
                  <a:schemeClr val="accent1"/>
                </a:solidFill>
                <a:latin typeface="Arial"/>
                <a:ea typeface="Arial"/>
                <a:cs typeface="Arial"/>
                <a:sym typeface="Arial"/>
              </a:defRPr>
            </a:lvl6pPr>
            <a:lvl7pPr indent="0" lvl="6" marL="0" marR="0" rtl="0" algn="ctr">
              <a:spcBef>
                <a:spcPts val="0"/>
              </a:spcBef>
              <a:buNone/>
              <a:defRPr b="0" i="0" sz="1200" u="none" cap="none" strike="noStrike">
                <a:solidFill>
                  <a:schemeClr val="accent1"/>
                </a:solidFill>
                <a:latin typeface="Arial"/>
                <a:ea typeface="Arial"/>
                <a:cs typeface="Arial"/>
                <a:sym typeface="Arial"/>
              </a:defRPr>
            </a:lvl7pPr>
            <a:lvl8pPr indent="0" lvl="7" marL="0" marR="0" rtl="0" algn="ctr">
              <a:spcBef>
                <a:spcPts val="0"/>
              </a:spcBef>
              <a:buNone/>
              <a:defRPr b="0" i="0" sz="1200" u="none" cap="none" strike="noStrike">
                <a:solidFill>
                  <a:schemeClr val="accent1"/>
                </a:solidFill>
                <a:latin typeface="Arial"/>
                <a:ea typeface="Arial"/>
                <a:cs typeface="Arial"/>
                <a:sym typeface="Arial"/>
              </a:defRPr>
            </a:lvl8pPr>
            <a:lvl9pPr indent="0" lvl="8" marL="0" marR="0" rtl="0" algn="ctr">
              <a:spcBef>
                <a:spcPts val="0"/>
              </a:spcBef>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 name="Google Shape;13;p1"/>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2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14" name="Google Shape;14;p1"/>
          <p:cNvCxnSpPr/>
          <p:nvPr/>
        </p:nvCxnSpPr>
        <p:spPr>
          <a:xfrm>
            <a:off x="649224" y="2667000"/>
            <a:ext cx="0" cy="3124200"/>
          </a:xfrm>
          <a:prstGeom prst="straightConnector1">
            <a:avLst/>
          </a:prstGeom>
          <a:noFill/>
          <a:ln cap="flat" cmpd="sng" w="127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A petri dish with some transparent capsules" id="226" name="Google Shape;226;p21"/>
          <p:cNvPicPr preferRelativeResize="0"/>
          <p:nvPr>
            <p:ph idx="2" type="pic"/>
          </p:nvPr>
        </p:nvPicPr>
        <p:blipFill rotWithShape="1">
          <a:blip r:embed="rId3">
            <a:alphaModFix amt="65000"/>
          </a:blip>
          <a:srcRect b="0" l="0" r="0" t="0"/>
          <a:stretch/>
        </p:blipFill>
        <p:spPr>
          <a:xfrm>
            <a:off x="2324100" y="758952"/>
            <a:ext cx="7543800" cy="5029200"/>
          </a:xfrm>
          <a:prstGeom prst="rect">
            <a:avLst/>
          </a:prstGeom>
          <a:noFill/>
          <a:ln>
            <a:noFill/>
          </a:ln>
        </p:spPr>
      </p:pic>
      <p:sp>
        <p:nvSpPr>
          <p:cNvPr id="227" name="Google Shape;227;p21"/>
          <p:cNvSpPr txBox="1"/>
          <p:nvPr>
            <p:ph type="title"/>
          </p:nvPr>
        </p:nvSpPr>
        <p:spPr>
          <a:xfrm>
            <a:off x="838200" y="3108960"/>
            <a:ext cx="10515600" cy="64008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6000"/>
              <a:buFont typeface="Arial"/>
              <a:buNone/>
            </a:pPr>
            <a:r>
              <a:rPr lang="en-US"/>
              <a:t>HOSPITAL NETWORK DESIGN</a:t>
            </a:r>
            <a:endParaRPr/>
          </a:p>
        </p:txBody>
      </p:sp>
      <p:sp>
        <p:nvSpPr>
          <p:cNvPr id="228" name="Google Shape;228;p21"/>
          <p:cNvSpPr txBox="1"/>
          <p:nvPr>
            <p:ph idx="1" type="subTitle"/>
          </p:nvPr>
        </p:nvSpPr>
        <p:spPr>
          <a:xfrm>
            <a:off x="1524000" y="5788152"/>
            <a:ext cx="9144000" cy="35661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SIDDHANT MANDAL (RA2011027010079)</a:t>
            </a:r>
            <a:endParaRPr b="1" sz="13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PARAG MAHAJAN (RA2011027010088)</a:t>
            </a:r>
            <a:endParaRPr b="1" sz="13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SWAGAT S . KALITA (RA2011027010092)</a:t>
            </a:r>
            <a:endParaRPr b="1" sz="13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AKELLA SRI RAM (RA2011027010093)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idx="1" type="body"/>
          </p:nvPr>
        </p:nvSpPr>
        <p:spPr>
          <a:xfrm>
            <a:off x="4398673" y="4970640"/>
            <a:ext cx="7372703" cy="1146582"/>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This is our third ward. It is connected to our main building via router. PCs inside the ward are connected via switch and then that switch is connected to the router.</a:t>
            </a:r>
            <a:endParaRPr/>
          </a:p>
        </p:txBody>
      </p:sp>
      <p:sp>
        <p:nvSpPr>
          <p:cNvPr id="296" name="Google Shape;296;p3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97" name="Google Shape;297;p30"/>
          <p:cNvPicPr preferRelativeResize="0"/>
          <p:nvPr/>
        </p:nvPicPr>
        <p:blipFill rotWithShape="1">
          <a:blip r:embed="rId3">
            <a:alphaModFix/>
          </a:blip>
          <a:srcRect b="0" l="0" r="0" t="0"/>
          <a:stretch/>
        </p:blipFill>
        <p:spPr>
          <a:xfrm>
            <a:off x="4688746" y="1520403"/>
            <a:ext cx="6048384" cy="3107427"/>
          </a:xfrm>
          <a:prstGeom prst="rect">
            <a:avLst/>
          </a:prstGeom>
          <a:noFill/>
          <a:ln>
            <a:noFill/>
          </a:ln>
        </p:spPr>
      </p:pic>
      <p:sp>
        <p:nvSpPr>
          <p:cNvPr id="298" name="Google Shape;298;p30"/>
          <p:cNvSpPr txBox="1"/>
          <p:nvPr/>
        </p:nvSpPr>
        <p:spPr>
          <a:xfrm>
            <a:off x="80682" y="573355"/>
            <a:ext cx="3486878" cy="54864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Arial"/>
              <a:buNone/>
            </a:pPr>
            <a:r>
              <a:rPr lang="en-US" sz="3600" cap="none">
                <a:solidFill>
                  <a:schemeClr val="dk1"/>
                </a:solidFill>
                <a:latin typeface="Arial"/>
                <a:ea typeface="Arial"/>
                <a:cs typeface="Arial"/>
                <a:sym typeface="Arial"/>
              </a:rPr>
              <a:t>MODULE DESCRIPTION</a:t>
            </a:r>
            <a:endParaRPr/>
          </a:p>
        </p:txBody>
      </p:sp>
      <p:sp>
        <p:nvSpPr>
          <p:cNvPr id="299" name="Google Shape;299;p30"/>
          <p:cNvSpPr txBox="1"/>
          <p:nvPr/>
        </p:nvSpPr>
        <p:spPr>
          <a:xfrm>
            <a:off x="5855904" y="628953"/>
            <a:ext cx="3814138" cy="54864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4800"/>
              <a:buFont typeface="Arial"/>
              <a:buNone/>
            </a:pPr>
            <a:r>
              <a:rPr lang="en-US" sz="4800" cap="none">
                <a:solidFill>
                  <a:schemeClr val="dk1"/>
                </a:solidFill>
                <a:latin typeface="Arial"/>
                <a:ea typeface="Arial"/>
                <a:cs typeface="Arial"/>
                <a:sym typeface="Arial"/>
              </a:rPr>
              <a:t>WARD 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3703492" y="1284129"/>
            <a:ext cx="8407826" cy="5486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000"/>
              <a:buFont typeface="Arial"/>
              <a:buNone/>
            </a:pPr>
            <a:r>
              <a:rPr lang="en-US" sz="4000"/>
              <a:t>CONFIGURATION GUIDELINES</a:t>
            </a:r>
            <a:endParaRPr/>
          </a:p>
        </p:txBody>
      </p:sp>
      <p:sp>
        <p:nvSpPr>
          <p:cNvPr id="305" name="Google Shape;305;p31"/>
          <p:cNvSpPr txBox="1"/>
          <p:nvPr>
            <p:ph idx="1" type="body"/>
          </p:nvPr>
        </p:nvSpPr>
        <p:spPr>
          <a:xfrm>
            <a:off x="3703492" y="2138220"/>
            <a:ext cx="8407826" cy="4603239"/>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None/>
            </a:pPr>
            <a:r>
              <a:rPr lang="en-US" sz="1800"/>
              <a:t>In the main ward we have 10 Pcs on the ground floor and one PC each on the first and second floors. These PCs are all connected to one router. This configuration is further connected in the bus topology to the three clinical wards. We chose to connect the routers in a bus-like topology so that we can easily implement more blocks with their own network configurations in the future. Each ward has 1 router connecting 5 PCs to it. These are all LAN configurations. IPs are dynamically allocated to every node through DHCP protocol from the server. DHCP automates and centrally manages these configurations rather than requiring network administrators to manually assign IP addresses to all network devices. The routers and nodes are also connected in a star topology within each building/block. Routing is done in all the configurations through RIPv1 routing. Finally, we use the DNS Server to set up a simple web page showing a hospital menu and some links to navigate within the website.</a:t>
            </a:r>
            <a:endParaRPr sz="1800"/>
          </a:p>
        </p:txBody>
      </p:sp>
      <p:sp>
        <p:nvSpPr>
          <p:cNvPr id="306" name="Google Shape;306;p3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4581427" y="367645"/>
            <a:ext cx="6629117" cy="555899"/>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PROJECT SCREENSHOT</a:t>
            </a:r>
            <a:endParaRPr/>
          </a:p>
        </p:txBody>
      </p:sp>
      <p:sp>
        <p:nvSpPr>
          <p:cNvPr id="312" name="Google Shape;312;p3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13" name="Google Shape;313;p32"/>
          <p:cNvPicPr preferRelativeResize="0"/>
          <p:nvPr/>
        </p:nvPicPr>
        <p:blipFill rotWithShape="1">
          <a:blip r:embed="rId3">
            <a:alphaModFix/>
          </a:blip>
          <a:srcRect b="0" l="0" r="0" t="0"/>
          <a:stretch/>
        </p:blipFill>
        <p:spPr>
          <a:xfrm>
            <a:off x="4401974" y="1941230"/>
            <a:ext cx="7369402" cy="39933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3684493" y="615519"/>
            <a:ext cx="8374787" cy="60084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600"/>
              <a:buFont typeface="Arial"/>
              <a:buNone/>
            </a:pPr>
            <a:r>
              <a:rPr lang="en-US" sz="3600"/>
              <a:t>NETWORK TOPOLOGY DIAGRAM</a:t>
            </a:r>
            <a:endParaRPr/>
          </a:p>
        </p:txBody>
      </p:sp>
      <p:sp>
        <p:nvSpPr>
          <p:cNvPr id="319" name="Google Shape;319;p33"/>
          <p:cNvSpPr txBox="1"/>
          <p:nvPr>
            <p:ph idx="1" type="body"/>
          </p:nvPr>
        </p:nvSpPr>
        <p:spPr>
          <a:xfrm>
            <a:off x="3684493" y="5641431"/>
            <a:ext cx="8374788" cy="53384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It is a Hybrid topology which consists of 4 star topology which is connected via a bus topology.</a:t>
            </a:r>
            <a:endParaRPr/>
          </a:p>
        </p:txBody>
      </p:sp>
      <p:sp>
        <p:nvSpPr>
          <p:cNvPr id="320" name="Google Shape;320;p3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21" name="Google Shape;321;p33"/>
          <p:cNvPicPr preferRelativeResize="0"/>
          <p:nvPr/>
        </p:nvPicPr>
        <p:blipFill rotWithShape="1">
          <a:blip r:embed="rId3">
            <a:alphaModFix/>
          </a:blip>
          <a:srcRect b="0" l="0" r="0" t="0"/>
          <a:stretch/>
        </p:blipFill>
        <p:spPr>
          <a:xfrm>
            <a:off x="3684493" y="1817016"/>
            <a:ext cx="8374788" cy="32239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4014801" y="339046"/>
            <a:ext cx="7963432" cy="54864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000"/>
              <a:buFont typeface="Arial"/>
              <a:buNone/>
            </a:pPr>
            <a:r>
              <a:rPr lang="en-US" sz="4000"/>
              <a:t>TESTING AND VERIFICATION</a:t>
            </a:r>
            <a:endParaRPr/>
          </a:p>
        </p:txBody>
      </p:sp>
      <p:sp>
        <p:nvSpPr>
          <p:cNvPr id="327" name="Google Shape;327;p3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28" name="Google Shape;328;p34"/>
          <p:cNvPicPr preferRelativeResize="0"/>
          <p:nvPr/>
        </p:nvPicPr>
        <p:blipFill rotWithShape="1">
          <a:blip r:embed="rId3">
            <a:alphaModFix/>
          </a:blip>
          <a:srcRect b="0" l="0" r="0" t="0"/>
          <a:stretch/>
        </p:blipFill>
        <p:spPr>
          <a:xfrm>
            <a:off x="4826540" y="1088526"/>
            <a:ext cx="6339954" cy="56175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descr="White DNA structure" id="333" name="Google Shape;333;p35"/>
          <p:cNvPicPr preferRelativeResize="0"/>
          <p:nvPr>
            <p:ph idx="2" type="pic"/>
          </p:nvPr>
        </p:nvPicPr>
        <p:blipFill rotWithShape="1">
          <a:blip r:embed="rId3">
            <a:alphaModFix amt="50000"/>
          </a:blip>
          <a:srcRect b="0" l="0" r="0" t="0"/>
          <a:stretch/>
        </p:blipFill>
        <p:spPr>
          <a:xfrm>
            <a:off x="-339365" y="0"/>
            <a:ext cx="12191999" cy="6858000"/>
          </a:xfrm>
          <a:prstGeom prst="rect">
            <a:avLst/>
          </a:prstGeom>
          <a:noFill/>
          <a:ln>
            <a:noFill/>
          </a:ln>
        </p:spPr>
      </p:pic>
      <p:sp>
        <p:nvSpPr>
          <p:cNvPr id="334" name="Google Shape;334;p35"/>
          <p:cNvSpPr txBox="1"/>
          <p:nvPr>
            <p:ph type="title"/>
          </p:nvPr>
        </p:nvSpPr>
        <p:spPr>
          <a:xfrm>
            <a:off x="1535715" y="1485302"/>
            <a:ext cx="9120570" cy="3887396"/>
          </a:xfrm>
          <a:prstGeom prst="rect">
            <a:avLst/>
          </a:prstGeom>
          <a:solidFill>
            <a:srgbClr val="E9F5FB"/>
          </a:solidFill>
          <a:ln>
            <a:noFill/>
          </a:ln>
        </p:spPr>
        <p:txBody>
          <a:bodyPr anchorCtr="0" anchor="b" bIns="1097275"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5449824" y="1124712"/>
            <a:ext cx="5760720" cy="54864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ABSTRACT</a:t>
            </a:r>
            <a:endParaRPr/>
          </a:p>
        </p:txBody>
      </p:sp>
      <p:sp>
        <p:nvSpPr>
          <p:cNvPr id="234" name="Google Shape;234;p2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35" name="Google Shape;235;p22"/>
          <p:cNvSpPr txBox="1"/>
          <p:nvPr>
            <p:ph idx="1" type="body"/>
          </p:nvPr>
        </p:nvSpPr>
        <p:spPr>
          <a:xfrm>
            <a:off x="3738281" y="2124635"/>
            <a:ext cx="8265459" cy="4084141"/>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In this project we will primarily focus on the network proposal designed for a Hospital. A hospital management software is of utmost necessity in a hospital as the efficient flow of orders and instructions need to be taken to not only work efficiently but also save people’s lives. In this network topology the nodes (i.e., computers, switches, routers or other devices) are connected to a local area network (LAN) and network via links (twisted pair copper wire cable or optical fiber cable). We have used Cisco Packet Tracer for designing the network topology. It is a general design which can be implemented at any higher level to manage network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5449824" y="1124712"/>
            <a:ext cx="5760720" cy="5486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800"/>
              <a:buFont typeface="Arial"/>
              <a:buNone/>
            </a:pPr>
            <a:r>
              <a:rPr lang="en-US"/>
              <a:t>PROJECT SCOPE</a:t>
            </a:r>
            <a:endParaRPr/>
          </a:p>
        </p:txBody>
      </p:sp>
      <p:sp>
        <p:nvSpPr>
          <p:cNvPr id="241" name="Google Shape;241;p23"/>
          <p:cNvSpPr txBox="1"/>
          <p:nvPr>
            <p:ph idx="1" type="body"/>
          </p:nvPr>
        </p:nvSpPr>
        <p:spPr>
          <a:xfrm>
            <a:off x="3702424" y="2177592"/>
            <a:ext cx="8364070" cy="4031184"/>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None/>
            </a:pPr>
            <a:r>
              <a:rPr lang="en-US" sz="1800"/>
              <a:t>A network proposal has to be designed for a hospital which has the following. There is a main block and three wards in the campus. The main block is the administrative block where registration of new patients takes place. The main block has 3 floors. The hospital has identified hospital management software, which should be accessible by the employees. The software is installed on a server at the administrative block. On the ground floor, there are 10 computers in the billing section. At other floors, there is one computer user each. The farthest distance between the computer on the top most floor and the ground floor is less than 70 meters. The wards have 3 floors each, with 5 computers in the ground floor of each ward. The distance between the wards and the blocks are less than 80 Meters. The computers in the wards may be increased based on future expansion plans.</a:t>
            </a:r>
            <a:endParaRPr sz="1800"/>
          </a:p>
        </p:txBody>
      </p:sp>
      <p:sp>
        <p:nvSpPr>
          <p:cNvPr id="242" name="Google Shape;242;p2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5449824" y="1124712"/>
            <a:ext cx="5760720" cy="5486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800"/>
              <a:buFont typeface="Arial"/>
              <a:buNone/>
            </a:pPr>
            <a:r>
              <a:rPr lang="en-US"/>
              <a:t>OBJECTIVE</a:t>
            </a:r>
            <a:endParaRPr/>
          </a:p>
        </p:txBody>
      </p:sp>
      <p:sp>
        <p:nvSpPr>
          <p:cNvPr id="248" name="Google Shape;248;p24"/>
          <p:cNvSpPr txBox="1"/>
          <p:nvPr>
            <p:ph idx="1" type="body"/>
          </p:nvPr>
        </p:nvSpPr>
        <p:spPr>
          <a:xfrm>
            <a:off x="3810000" y="2318994"/>
            <a:ext cx="8130987" cy="3889782"/>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The main objective of this project is to design a network for a hospital with given constraints. With the given constraints, we have a Main block with 10 nodes and three Clinical wards with five nodes each connected to the main block. The main block also includes two additional floors with one node each. All these nodes are dynamically assigned IP addresses through a server in the main block using Dynamic Host Configuration Protocol (DHCP). We also set up a simple webpage on our website and gave it a generic name using a Domain Name Subsystem (DNS) Server.</a:t>
            </a:r>
            <a:endParaRPr/>
          </a:p>
        </p:txBody>
      </p:sp>
      <p:sp>
        <p:nvSpPr>
          <p:cNvPr id="249" name="Google Shape;249;p2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3812695" y="1079056"/>
            <a:ext cx="8549635" cy="5486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sz="4400"/>
              <a:t>NETWORK REQUIREMENTS</a:t>
            </a:r>
            <a:endParaRPr/>
          </a:p>
        </p:txBody>
      </p:sp>
      <p:sp>
        <p:nvSpPr>
          <p:cNvPr id="255" name="Google Shape;255;p25"/>
          <p:cNvSpPr txBox="1"/>
          <p:nvPr>
            <p:ph idx="1" type="body"/>
          </p:nvPr>
        </p:nvSpPr>
        <p:spPr>
          <a:xfrm>
            <a:off x="3747225" y="2117383"/>
            <a:ext cx="8292374" cy="3770375"/>
          </a:xfrm>
          <a:prstGeom prst="rect">
            <a:avLst/>
          </a:prstGeom>
          <a:noFill/>
          <a:ln>
            <a:noFill/>
          </a:ln>
        </p:spPr>
        <p:txBody>
          <a:bodyPr anchorCtr="0" anchor="t" bIns="0" lIns="0" spcFirstLastPara="1" rIns="0" wrap="square" tIns="0">
            <a:noAutofit/>
          </a:bodyPr>
          <a:lstStyle/>
          <a:p>
            <a:pPr indent="-457200" lvl="0" marL="457200" rtl="0" algn="l">
              <a:lnSpc>
                <a:spcPct val="150000"/>
              </a:lnSpc>
              <a:spcBef>
                <a:spcPts val="0"/>
              </a:spcBef>
              <a:spcAft>
                <a:spcPts val="0"/>
              </a:spcAft>
              <a:buClr>
                <a:schemeClr val="dk1"/>
              </a:buClr>
              <a:buSzPts val="1600"/>
              <a:buAutoNum type="arabicPeriod"/>
            </a:pPr>
            <a:r>
              <a:rPr lang="en-US" sz="1600"/>
              <a:t>Hardware requirement analysis in the main block with quantity.</a:t>
            </a:r>
            <a:endParaRPr/>
          </a:p>
          <a:p>
            <a:pPr indent="-457200" lvl="0" marL="457200" rtl="0" algn="l">
              <a:lnSpc>
                <a:spcPct val="150000"/>
              </a:lnSpc>
              <a:spcBef>
                <a:spcPts val="1000"/>
              </a:spcBef>
              <a:spcAft>
                <a:spcPts val="0"/>
              </a:spcAft>
              <a:buClr>
                <a:schemeClr val="dk1"/>
              </a:buClr>
              <a:buSzPts val="1600"/>
              <a:buAutoNum type="arabicPeriod"/>
            </a:pPr>
            <a:r>
              <a:rPr lang="en-US" sz="1600"/>
              <a:t>Hardware requirements analysis in wards.</a:t>
            </a:r>
            <a:endParaRPr/>
          </a:p>
          <a:p>
            <a:pPr indent="-457200" lvl="0" marL="457200" rtl="0" algn="l">
              <a:lnSpc>
                <a:spcPct val="150000"/>
              </a:lnSpc>
              <a:spcBef>
                <a:spcPts val="1000"/>
              </a:spcBef>
              <a:spcAft>
                <a:spcPts val="0"/>
              </a:spcAft>
              <a:buClr>
                <a:schemeClr val="dk1"/>
              </a:buClr>
              <a:buSzPts val="1600"/>
              <a:buAutoNum type="arabicPeriod"/>
            </a:pPr>
            <a:r>
              <a:rPr lang="en-US" sz="1600"/>
              <a:t>The employees should receive dynamic IP addressing from a central server.</a:t>
            </a:r>
            <a:endParaRPr/>
          </a:p>
          <a:p>
            <a:pPr indent="-457200" lvl="0" marL="457200" rtl="0" algn="l">
              <a:lnSpc>
                <a:spcPct val="150000"/>
              </a:lnSpc>
              <a:spcBef>
                <a:spcPts val="1000"/>
              </a:spcBef>
              <a:spcAft>
                <a:spcPts val="0"/>
              </a:spcAft>
              <a:buClr>
                <a:schemeClr val="dk1"/>
              </a:buClr>
              <a:buSzPts val="1600"/>
              <a:buAutoNum type="arabicPeriod"/>
            </a:pPr>
            <a:r>
              <a:rPr lang="en-US" sz="1600"/>
              <a:t>Network should be loop free at Layer 2.</a:t>
            </a:r>
            <a:endParaRPr/>
          </a:p>
          <a:p>
            <a:pPr indent="-457200" lvl="0" marL="457200" rtl="0" algn="l">
              <a:lnSpc>
                <a:spcPct val="150000"/>
              </a:lnSpc>
              <a:spcBef>
                <a:spcPts val="1000"/>
              </a:spcBef>
              <a:spcAft>
                <a:spcPts val="0"/>
              </a:spcAft>
              <a:buClr>
                <a:schemeClr val="dk1"/>
              </a:buClr>
              <a:buSzPts val="1600"/>
              <a:buAutoNum type="arabicPeriod"/>
            </a:pPr>
            <a:r>
              <a:rPr lang="en-US" sz="1600"/>
              <a:t>Every computer should be able to access the hospital management software from each of the locations using a fixed IP address.</a:t>
            </a:r>
            <a:endParaRPr/>
          </a:p>
          <a:p>
            <a:pPr indent="-457200" lvl="0" marL="457200" rtl="0" algn="l">
              <a:lnSpc>
                <a:spcPct val="150000"/>
              </a:lnSpc>
              <a:spcBef>
                <a:spcPts val="1000"/>
              </a:spcBef>
              <a:spcAft>
                <a:spcPts val="0"/>
              </a:spcAft>
              <a:buClr>
                <a:schemeClr val="dk1"/>
              </a:buClr>
              <a:buSzPts val="1600"/>
              <a:buAutoNum type="arabicPeriod"/>
            </a:pPr>
            <a:r>
              <a:rPr lang="en-US" sz="1600"/>
              <a:t>IP Network design table.</a:t>
            </a:r>
            <a:endParaRPr/>
          </a:p>
          <a:p>
            <a:pPr indent="-457200" lvl="0" marL="457200" rtl="0" algn="l">
              <a:lnSpc>
                <a:spcPct val="150000"/>
              </a:lnSpc>
              <a:spcBef>
                <a:spcPts val="1000"/>
              </a:spcBef>
              <a:spcAft>
                <a:spcPts val="0"/>
              </a:spcAft>
              <a:buClr>
                <a:schemeClr val="dk1"/>
              </a:buClr>
              <a:buSzPts val="1600"/>
              <a:buAutoNum type="arabicPeriod"/>
            </a:pPr>
            <a:r>
              <a:rPr lang="en-US" sz="1600"/>
              <a:t>Identify configurations on the hardware wherever appropriate. 8. Network topology diagram with necessary equipment.</a:t>
            </a:r>
            <a:endParaRPr/>
          </a:p>
          <a:p>
            <a:pPr indent="-457200" lvl="0" marL="457200" rtl="0" algn="l">
              <a:lnSpc>
                <a:spcPct val="150000"/>
              </a:lnSpc>
              <a:spcBef>
                <a:spcPts val="1000"/>
              </a:spcBef>
              <a:spcAft>
                <a:spcPts val="0"/>
              </a:spcAft>
              <a:buClr>
                <a:schemeClr val="dk1"/>
              </a:buClr>
              <a:buSzPts val="1600"/>
              <a:buAutoNum type="arabicPeriod"/>
            </a:pPr>
            <a:r>
              <a:rPr lang="en-US" sz="1600"/>
              <a:t>Websites and webpages using DNS server.</a:t>
            </a:r>
            <a:endParaRPr sz="1600"/>
          </a:p>
        </p:txBody>
      </p:sp>
      <p:sp>
        <p:nvSpPr>
          <p:cNvPr id="256" name="Google Shape;256;p25"/>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3793755" y="1118975"/>
            <a:ext cx="7416789" cy="54864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000"/>
              <a:buFont typeface="Arial"/>
              <a:buNone/>
            </a:pPr>
            <a:r>
              <a:rPr lang="en-US" sz="4000"/>
              <a:t>NETWORK REQUIREMENT ANALYSIS</a:t>
            </a:r>
            <a:endParaRPr/>
          </a:p>
        </p:txBody>
      </p:sp>
      <p:sp>
        <p:nvSpPr>
          <p:cNvPr id="262" name="Google Shape;262;p26"/>
          <p:cNvSpPr txBox="1"/>
          <p:nvPr>
            <p:ph idx="1" type="body"/>
          </p:nvPr>
        </p:nvSpPr>
        <p:spPr>
          <a:xfrm>
            <a:off x="4105118" y="2512986"/>
            <a:ext cx="5760720" cy="3319272"/>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There are total 4 modules in our project :</a:t>
            </a:r>
            <a:endParaRPr/>
          </a:p>
          <a:p>
            <a:pPr indent="-457200" lvl="0" marL="457200" rtl="0" algn="l">
              <a:lnSpc>
                <a:spcPct val="150000"/>
              </a:lnSpc>
              <a:spcBef>
                <a:spcPts val="1000"/>
              </a:spcBef>
              <a:spcAft>
                <a:spcPts val="0"/>
              </a:spcAft>
              <a:buClr>
                <a:schemeClr val="dk1"/>
              </a:buClr>
              <a:buSzPts val="2000"/>
              <a:buAutoNum type="arabicPeriod"/>
            </a:pPr>
            <a:r>
              <a:rPr lang="en-US"/>
              <a:t>Main Building (with 3 floors)</a:t>
            </a:r>
            <a:endParaRPr/>
          </a:p>
          <a:p>
            <a:pPr indent="-457200" lvl="0" marL="457200" rtl="0" algn="l">
              <a:lnSpc>
                <a:spcPct val="150000"/>
              </a:lnSpc>
              <a:spcBef>
                <a:spcPts val="1000"/>
              </a:spcBef>
              <a:spcAft>
                <a:spcPts val="0"/>
              </a:spcAft>
              <a:buClr>
                <a:schemeClr val="dk1"/>
              </a:buClr>
              <a:buSzPts val="2000"/>
              <a:buAutoNum type="arabicPeriod"/>
            </a:pPr>
            <a:r>
              <a:rPr lang="en-US"/>
              <a:t>Ward A</a:t>
            </a:r>
            <a:endParaRPr/>
          </a:p>
          <a:p>
            <a:pPr indent="0" lvl="0" marL="0" rtl="0" algn="l">
              <a:lnSpc>
                <a:spcPct val="150000"/>
              </a:lnSpc>
              <a:spcBef>
                <a:spcPts val="1000"/>
              </a:spcBef>
              <a:spcAft>
                <a:spcPts val="0"/>
              </a:spcAft>
              <a:buClr>
                <a:schemeClr val="dk1"/>
              </a:buClr>
              <a:buSzPts val="2000"/>
              <a:buNone/>
            </a:pPr>
            <a:r>
              <a:rPr lang="en-US"/>
              <a:t>3.     Ward B</a:t>
            </a:r>
            <a:endParaRPr/>
          </a:p>
          <a:p>
            <a:pPr indent="0" lvl="0" marL="0" rtl="0" algn="l">
              <a:lnSpc>
                <a:spcPct val="150000"/>
              </a:lnSpc>
              <a:spcBef>
                <a:spcPts val="1000"/>
              </a:spcBef>
              <a:spcAft>
                <a:spcPts val="0"/>
              </a:spcAft>
              <a:buClr>
                <a:schemeClr val="dk1"/>
              </a:buClr>
              <a:buSzPts val="2000"/>
              <a:buNone/>
            </a:pPr>
            <a:r>
              <a:rPr lang="en-US"/>
              <a:t>4.     Ward C</a:t>
            </a:r>
            <a:endParaRPr/>
          </a:p>
        </p:txBody>
      </p:sp>
      <p:sp>
        <p:nvSpPr>
          <p:cNvPr id="263" name="Google Shape;263;p26"/>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815888" y="573355"/>
            <a:ext cx="4308809" cy="54864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3600"/>
              <a:buFont typeface="Arial"/>
              <a:buNone/>
            </a:pPr>
            <a:r>
              <a:rPr lang="en-US" sz="3600"/>
              <a:t>MAIN BUILDING</a:t>
            </a:r>
            <a:endParaRPr/>
          </a:p>
        </p:txBody>
      </p:sp>
      <p:sp>
        <p:nvSpPr>
          <p:cNvPr id="269" name="Google Shape;269;p27"/>
          <p:cNvSpPr txBox="1"/>
          <p:nvPr>
            <p:ph idx="1" type="body"/>
          </p:nvPr>
        </p:nvSpPr>
        <p:spPr>
          <a:xfrm>
            <a:off x="4368633" y="4765138"/>
            <a:ext cx="7203320" cy="1438813"/>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It is the main unit with 3 floors in it. Each floor is connected to a switch and further all the switches are connected to a router. There are 10 pcs in 1 floor and 1 pc in floors 2 and 3. There is a server connected to the router through a switch.</a:t>
            </a:r>
            <a:endParaRPr/>
          </a:p>
        </p:txBody>
      </p:sp>
      <p:sp>
        <p:nvSpPr>
          <p:cNvPr id="270" name="Google Shape;270;p2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71" name="Google Shape;271;p27"/>
          <p:cNvPicPr preferRelativeResize="0"/>
          <p:nvPr/>
        </p:nvPicPr>
        <p:blipFill rotWithShape="1">
          <a:blip r:embed="rId3">
            <a:alphaModFix/>
          </a:blip>
          <a:srcRect b="0" l="0" r="0" t="0"/>
          <a:stretch/>
        </p:blipFill>
        <p:spPr>
          <a:xfrm>
            <a:off x="4988930" y="1347578"/>
            <a:ext cx="5962726" cy="3191977"/>
          </a:xfrm>
          <a:prstGeom prst="rect">
            <a:avLst/>
          </a:prstGeom>
          <a:noFill/>
          <a:ln>
            <a:noFill/>
          </a:ln>
        </p:spPr>
      </p:pic>
      <p:sp>
        <p:nvSpPr>
          <p:cNvPr id="272" name="Google Shape;272;p27"/>
          <p:cNvSpPr txBox="1"/>
          <p:nvPr/>
        </p:nvSpPr>
        <p:spPr>
          <a:xfrm>
            <a:off x="80682" y="573355"/>
            <a:ext cx="3486878" cy="54864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Arial"/>
              <a:buNone/>
            </a:pPr>
            <a:r>
              <a:rPr lang="en-US" sz="3600" cap="none">
                <a:solidFill>
                  <a:schemeClr val="dk1"/>
                </a:solidFill>
                <a:latin typeface="Arial"/>
                <a:ea typeface="Arial"/>
                <a:cs typeface="Arial"/>
                <a:sym typeface="Arial"/>
              </a:rPr>
              <a:t>MODULE DESCRIPTION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5855904" y="628953"/>
            <a:ext cx="3814138" cy="54864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WARD A:</a:t>
            </a:r>
            <a:endParaRPr/>
          </a:p>
        </p:txBody>
      </p:sp>
      <p:sp>
        <p:nvSpPr>
          <p:cNvPr id="278" name="Google Shape;278;p28"/>
          <p:cNvSpPr txBox="1"/>
          <p:nvPr>
            <p:ph idx="1" type="body"/>
          </p:nvPr>
        </p:nvSpPr>
        <p:spPr>
          <a:xfrm>
            <a:off x="4118775" y="5000808"/>
            <a:ext cx="7288396" cy="1203143"/>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This is our first ward. It is connected to our main building via router. PCs inside the ward are connected via switch and then that switch is connected to the router.</a:t>
            </a:r>
            <a:endParaRPr/>
          </a:p>
        </p:txBody>
      </p:sp>
      <p:sp>
        <p:nvSpPr>
          <p:cNvPr id="279" name="Google Shape;279;p2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80" name="Google Shape;280;p28"/>
          <p:cNvPicPr preferRelativeResize="0"/>
          <p:nvPr/>
        </p:nvPicPr>
        <p:blipFill rotWithShape="1">
          <a:blip r:embed="rId3">
            <a:alphaModFix/>
          </a:blip>
          <a:srcRect b="0" l="0" r="0" t="0"/>
          <a:stretch/>
        </p:blipFill>
        <p:spPr>
          <a:xfrm>
            <a:off x="4967926" y="1285151"/>
            <a:ext cx="5590095" cy="3500541"/>
          </a:xfrm>
          <a:prstGeom prst="rect">
            <a:avLst/>
          </a:prstGeom>
          <a:noFill/>
          <a:ln>
            <a:noFill/>
          </a:ln>
        </p:spPr>
      </p:pic>
      <p:sp>
        <p:nvSpPr>
          <p:cNvPr id="281" name="Google Shape;281;p28"/>
          <p:cNvSpPr txBox="1"/>
          <p:nvPr/>
        </p:nvSpPr>
        <p:spPr>
          <a:xfrm>
            <a:off x="80682" y="573355"/>
            <a:ext cx="3486878" cy="54864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Arial"/>
              <a:buNone/>
            </a:pPr>
            <a:r>
              <a:rPr lang="en-US" sz="3600" cap="none">
                <a:solidFill>
                  <a:schemeClr val="dk1"/>
                </a:solidFill>
                <a:latin typeface="Arial"/>
                <a:ea typeface="Arial"/>
                <a:cs typeface="Arial"/>
                <a:sym typeface="Arial"/>
              </a:rPr>
              <a:t>MODULE DESCRIPTION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idx="1" type="body"/>
          </p:nvPr>
        </p:nvSpPr>
        <p:spPr>
          <a:xfrm>
            <a:off x="4289886" y="5184303"/>
            <a:ext cx="7250155" cy="835498"/>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None/>
            </a:pPr>
            <a:r>
              <a:rPr lang="en-US"/>
              <a:t>This is our second ward. It is connected to our main building via router. PCs inside the ward are connected via switch and then that switch is connected to the router.</a:t>
            </a:r>
            <a:endParaRPr/>
          </a:p>
        </p:txBody>
      </p:sp>
      <p:sp>
        <p:nvSpPr>
          <p:cNvPr id="287" name="Google Shape;287;p29"/>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88" name="Google Shape;288;p29"/>
          <p:cNvPicPr preferRelativeResize="0"/>
          <p:nvPr/>
        </p:nvPicPr>
        <p:blipFill rotWithShape="1">
          <a:blip r:embed="rId3">
            <a:alphaModFix/>
          </a:blip>
          <a:srcRect b="0" l="0" r="0" t="0"/>
          <a:stretch/>
        </p:blipFill>
        <p:spPr>
          <a:xfrm>
            <a:off x="4772287" y="1429088"/>
            <a:ext cx="6285354" cy="3468507"/>
          </a:xfrm>
          <a:prstGeom prst="rect">
            <a:avLst/>
          </a:prstGeom>
          <a:noFill/>
          <a:ln>
            <a:noFill/>
          </a:ln>
        </p:spPr>
      </p:pic>
      <p:sp>
        <p:nvSpPr>
          <p:cNvPr id="289" name="Google Shape;289;p29"/>
          <p:cNvSpPr txBox="1"/>
          <p:nvPr/>
        </p:nvSpPr>
        <p:spPr>
          <a:xfrm>
            <a:off x="80682" y="573355"/>
            <a:ext cx="3486878" cy="54864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Arial"/>
              <a:buNone/>
            </a:pPr>
            <a:r>
              <a:rPr lang="en-US" sz="3600" cap="none">
                <a:solidFill>
                  <a:schemeClr val="dk1"/>
                </a:solidFill>
                <a:latin typeface="Arial"/>
                <a:ea typeface="Arial"/>
                <a:cs typeface="Arial"/>
                <a:sym typeface="Arial"/>
              </a:rPr>
              <a:t>MODULE DESCRIPTION</a:t>
            </a:r>
            <a:endParaRPr/>
          </a:p>
        </p:txBody>
      </p:sp>
      <p:sp>
        <p:nvSpPr>
          <p:cNvPr id="290" name="Google Shape;290;p29"/>
          <p:cNvSpPr txBox="1"/>
          <p:nvPr/>
        </p:nvSpPr>
        <p:spPr>
          <a:xfrm>
            <a:off x="5855904" y="628953"/>
            <a:ext cx="3814138" cy="54864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4800"/>
              <a:buFont typeface="Arial"/>
              <a:buNone/>
            </a:pPr>
            <a:r>
              <a:rPr lang="en-US" sz="4800" cap="none">
                <a:solidFill>
                  <a:schemeClr val="dk1"/>
                </a:solidFill>
                <a:latin typeface="Arial"/>
                <a:ea typeface="Arial"/>
                <a:cs typeface="Arial"/>
                <a:sym typeface="Arial"/>
              </a:rPr>
              <a:t>WARD 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