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64" r:id="rId8"/>
    <p:sldId id="265" r:id="rId9"/>
    <p:sldId id="259" r:id="rId10"/>
    <p:sldId id="260"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18"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A2D4AB-B297-4082-BC6B-B67BA4FE4C27}" type="datetimeFigureOut">
              <a:rPr lang="en-US" smtClean="0"/>
              <a:pPr/>
              <a:t>5/16/2018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790B1AC0-58FA-4E77-92A1-50D894E23117}" type="slidenum">
              <a:rPr lang="en-US" smtClean="0"/>
              <a:pPr/>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A2D4AB-B297-4082-BC6B-B67BA4FE4C27}"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B1AC0-58FA-4E77-92A1-50D894E2311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9221216" y="3009902"/>
            <a:ext cx="609600" cy="441325"/>
          </a:xfrm>
        </p:spPr>
        <p:txBody>
          <a:bodyPr/>
          <a:lstStyle/>
          <a:p>
            <a:fld id="{790B1AC0-58FA-4E77-92A1-50D894E23117}" type="slidenum">
              <a:rPr lang="en-US" smtClean="0"/>
              <a:pPr/>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A2D4AB-B297-4082-BC6B-B67BA4FE4C27}"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A2D4AB-B297-4082-BC6B-B67BA4FE4C27}"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790B1AC0-58FA-4E77-92A1-50D894E23117}" type="slidenum">
              <a:rPr lang="en-US" smtClean="0"/>
              <a:pPr/>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BA2D4AB-B297-4082-BC6B-B67BA4FE4C27}" type="datetimeFigureOut">
              <a:rPr lang="en-US" smtClean="0"/>
              <a:pPr/>
              <a:t>5/16/2018</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790B1AC0-58FA-4E77-92A1-50D894E23117}" type="slidenum">
              <a:rPr lang="en-US" smtClean="0"/>
              <a:pPr/>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9BA2D4AB-B297-4082-BC6B-B67BA4FE4C27}"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B1AC0-58FA-4E77-92A1-50D894E23117}" type="slidenum">
              <a:rPr lang="en-US" smtClean="0"/>
              <a:pPr/>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A2D4AB-B297-4082-BC6B-B67BA4FE4C27}" type="datetimeFigureOut">
              <a:rPr lang="en-US" smtClean="0"/>
              <a:pPr/>
              <a:t>5/16/2018</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790B1AC0-58FA-4E77-92A1-50D894E2311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A2D4AB-B297-4082-BC6B-B67BA4FE4C27}" type="datetimeFigureOut">
              <a:rPr lang="en-US" smtClean="0"/>
              <a:pPr/>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91200" y="1036021"/>
            <a:ext cx="609600" cy="441325"/>
          </a:xfrm>
        </p:spPr>
        <p:txBody>
          <a:bodyPr/>
          <a:lstStyle/>
          <a:p>
            <a:fld id="{790B1AC0-58FA-4E77-92A1-50D894E231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Date Placeholder 1"/>
          <p:cNvSpPr>
            <a:spLocks noGrp="1"/>
          </p:cNvSpPr>
          <p:nvPr>
            <p:ph type="dt" sz="half" idx="10"/>
          </p:nvPr>
        </p:nvSpPr>
        <p:spPr/>
        <p:txBody>
          <a:bodyPr/>
          <a:lstStyle/>
          <a:p>
            <a:fld id="{9BA2D4AB-B297-4082-BC6B-B67BA4FE4C27}" type="datetimeFigureOut">
              <a:rPr lang="en-US" smtClean="0"/>
              <a:pPr/>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790B1AC0-58FA-4E77-92A1-50D894E231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790B1AC0-58FA-4E77-92A1-50D894E23117}" type="slidenum">
              <a:rPr lang="en-US" smtClean="0"/>
              <a:pPr/>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p:txBody>
          <a:bodyPr/>
          <a:lstStyle/>
          <a:p>
            <a:fld id="{9BA2D4AB-B297-4082-BC6B-B67BA4FE4C27}" type="datetimeFigureOut">
              <a:rPr lang="en-US" smtClean="0"/>
              <a:pPr/>
              <a:t>5/16/2018</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p>
            <a:fld id="{790B1AC0-58FA-4E77-92A1-50D894E23117}" type="slidenum">
              <a:rPr lang="en-US" smtClean="0"/>
              <a:pPr/>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a:xfrm>
            <a:off x="7717536" y="6404984"/>
            <a:ext cx="4059936" cy="365760"/>
          </a:xfrm>
        </p:spPr>
        <p:txBody>
          <a:bodyPr/>
          <a:lstStyle/>
          <a:p>
            <a:fld id="{9BA2D4AB-B297-4082-BC6B-B67BA4FE4C27}" type="datetimeFigureOut">
              <a:rPr lang="en-US" smtClean="0"/>
              <a:pPr/>
              <a:t>5/16/2018</a:t>
            </a:fld>
            <a:endParaRPr lang="en-US"/>
          </a:p>
        </p:txBody>
      </p:sp>
      <p:sp>
        <p:nvSpPr>
          <p:cNvPr id="6" name="Footer Placeholder 5"/>
          <p:cNvSpPr>
            <a:spLocks noGrp="1"/>
          </p:cNvSpPr>
          <p:nvPr>
            <p:ph type="ftr" sz="quarter" idx="11"/>
          </p:nvPr>
        </p:nvSpPr>
        <p:spPr>
          <a:xfrm>
            <a:off x="402336" y="6410848"/>
            <a:ext cx="4779264"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9BA2D4AB-B297-4082-BC6B-B67BA4FE4C27}" type="datetimeFigureOut">
              <a:rPr lang="en-US" smtClean="0"/>
              <a:pPr/>
              <a:t>5/16/2018</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90B1AC0-58FA-4E77-92A1-50D894E23117}" type="slidenum">
              <a:rPr lang="en-US" smtClean="0"/>
              <a:pPr/>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2819400"/>
            <a:ext cx="6400800" cy="3124200"/>
          </a:xfrm>
        </p:spPr>
        <p:txBody>
          <a:bodyPr>
            <a:normAutofit/>
          </a:bodyPr>
          <a:lstStyle/>
          <a:p>
            <a:r>
              <a:rPr lang="en-US" sz="1400" dirty="0"/>
              <a:t>An Online site for helping poor and needy people</a:t>
            </a:r>
          </a:p>
          <a:p>
            <a:endParaRPr lang="en-US" sz="1400" dirty="0"/>
          </a:p>
          <a:p>
            <a:endParaRPr lang="en-US" sz="1400" dirty="0"/>
          </a:p>
          <a:p>
            <a:r>
              <a:rPr lang="en-US" sz="1400" dirty="0"/>
              <a:t>Submitted</a:t>
            </a:r>
          </a:p>
          <a:p>
            <a:r>
              <a:rPr lang="en-US" sz="1400" dirty="0"/>
              <a:t> by:</a:t>
            </a:r>
          </a:p>
          <a:p>
            <a:r>
              <a:rPr lang="en-US" sz="1400" dirty="0" err="1"/>
              <a:t>Shubham</a:t>
            </a:r>
            <a:r>
              <a:rPr lang="en-US" sz="1400" dirty="0"/>
              <a:t> </a:t>
            </a:r>
            <a:r>
              <a:rPr lang="en-US" sz="1400" dirty="0" err="1"/>
              <a:t>Srivastava</a:t>
            </a:r>
            <a:r>
              <a:rPr lang="en-US" sz="1400" dirty="0"/>
              <a:t/>
            </a:r>
            <a:br>
              <a:rPr lang="en-US" sz="1400" dirty="0"/>
            </a:br>
            <a:r>
              <a:rPr lang="en-US" sz="1400" dirty="0"/>
              <a:t>11404283</a:t>
            </a:r>
          </a:p>
          <a:p>
            <a:r>
              <a:rPr lang="en-US" sz="1400" dirty="0"/>
              <a:t/>
            </a:r>
            <a:br>
              <a:rPr lang="en-US" sz="1400" dirty="0"/>
            </a:br>
            <a:r>
              <a:rPr lang="en-US" sz="1400" dirty="0" err="1"/>
              <a:t>Siddhant</a:t>
            </a:r>
            <a:r>
              <a:rPr lang="en-US" sz="1400" dirty="0"/>
              <a:t> </a:t>
            </a:r>
            <a:r>
              <a:rPr lang="en-US" sz="1400" dirty="0" err="1"/>
              <a:t>Pandey</a:t>
            </a:r>
            <a:r>
              <a:rPr lang="en-US" sz="1400"/>
              <a:t/>
            </a:r>
            <a:br>
              <a:rPr lang="en-US" sz="1400"/>
            </a:br>
            <a:r>
              <a:rPr lang="en-US" sz="1400"/>
              <a:t>11406701</a:t>
            </a:r>
            <a:endParaRPr lang="en-US" sz="1400" dirty="0"/>
          </a:p>
        </p:txBody>
      </p:sp>
      <p:sp>
        <p:nvSpPr>
          <p:cNvPr id="2" name="Title 1"/>
          <p:cNvSpPr>
            <a:spLocks noGrp="1"/>
          </p:cNvSpPr>
          <p:nvPr>
            <p:ph type="ctrTitle"/>
          </p:nvPr>
        </p:nvSpPr>
        <p:spPr>
          <a:xfrm>
            <a:off x="2057400" y="685800"/>
            <a:ext cx="7696200" cy="1143000"/>
          </a:xfrm>
        </p:spPr>
        <p:txBody>
          <a:bodyPr>
            <a:normAutofit/>
          </a:bodyPr>
          <a:lstStyle/>
          <a:p>
            <a:r>
              <a:rPr lang="en-US" sz="4000" dirty="0">
                <a:latin typeface="Algerian" pitchFamily="82" charset="0"/>
              </a:rPr>
              <a:t> WECARE</a:t>
            </a:r>
            <a:endParaRPr lang="en-US" sz="4000" dirty="0">
              <a:latin typeface="Algerian" pitchFamily="82" charset="0"/>
            </a:endParaRPr>
          </a:p>
        </p:txBody>
      </p:sp>
      <p:pic>
        <p:nvPicPr>
          <p:cNvPr id="1026" name="Picture 2" descr="C:\Users\shubham srivastava\Documents\Lovely_Professional_University_logo.png"/>
          <p:cNvPicPr>
            <a:picLocks noChangeAspect="1" noChangeArrowheads="1"/>
          </p:cNvPicPr>
          <p:nvPr/>
        </p:nvPicPr>
        <p:blipFill>
          <a:blip r:embed="rId2"/>
          <a:srcRect/>
          <a:stretch>
            <a:fillRect/>
          </a:stretch>
        </p:blipFill>
        <p:spPr bwMode="auto">
          <a:xfrm>
            <a:off x="8458200" y="609600"/>
            <a:ext cx="1507578" cy="150018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FACILITIES PROVIDED</a:t>
            </a:r>
            <a:endParaRPr lang="en-US" dirty="0"/>
          </a:p>
        </p:txBody>
      </p:sp>
      <p:sp>
        <p:nvSpPr>
          <p:cNvPr id="3" name="Content Placeholder 2"/>
          <p:cNvSpPr>
            <a:spLocks noGrp="1"/>
          </p:cNvSpPr>
          <p:nvPr>
            <p:ph sz="quarter" idx="1"/>
          </p:nvPr>
        </p:nvSpPr>
        <p:spPr/>
        <p:txBody>
          <a:bodyPr/>
          <a:lstStyle/>
          <a:p>
            <a:r>
              <a:rPr lang="en-US" dirty="0" smtClean="0"/>
              <a:t>Anyone can give the information regarding the needy people by filling the form in the website.</a:t>
            </a:r>
          </a:p>
          <a:p>
            <a:pPr>
              <a:buNone/>
            </a:pPr>
            <a:endParaRPr lang="en-US" dirty="0"/>
          </a:p>
        </p:txBody>
      </p:sp>
      <p:pic>
        <p:nvPicPr>
          <p:cNvPr id="3078" name="Picture 6" descr="C:\Users\shubham srivastava\Documents\bigstockphoto_information_20362351.jpg"/>
          <p:cNvPicPr>
            <a:picLocks noChangeAspect="1" noChangeArrowheads="1"/>
          </p:cNvPicPr>
          <p:nvPr/>
        </p:nvPicPr>
        <p:blipFill>
          <a:blip r:embed="rId2" cstate="print"/>
          <a:srcRect/>
          <a:stretch>
            <a:fillRect/>
          </a:stretch>
        </p:blipFill>
        <p:spPr bwMode="auto">
          <a:xfrm>
            <a:off x="6324600" y="2819400"/>
            <a:ext cx="3067050" cy="30670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 USED </a:t>
            </a:r>
            <a:endParaRPr lang="en-US" dirty="0"/>
          </a:p>
        </p:txBody>
      </p:sp>
      <p:sp>
        <p:nvSpPr>
          <p:cNvPr id="3" name="Content Placeholder 2"/>
          <p:cNvSpPr>
            <a:spLocks noGrp="1"/>
          </p:cNvSpPr>
          <p:nvPr>
            <p:ph sz="quarter" idx="1"/>
          </p:nvPr>
        </p:nvSpPr>
        <p:spPr/>
        <p:txBody>
          <a:bodyPr/>
          <a:lstStyle/>
          <a:p>
            <a:r>
              <a:rPr lang="en-US" dirty="0" smtClean="0"/>
              <a:t>PHP(Hypertext Preprocessor):</a:t>
            </a:r>
          </a:p>
          <a:p>
            <a:pPr>
              <a:buNone/>
            </a:pPr>
            <a:r>
              <a:rPr lang="en-US" dirty="0" smtClean="0"/>
              <a:t>	</a:t>
            </a:r>
            <a:r>
              <a:rPr lang="en-US" sz="2400" dirty="0"/>
              <a:t>It is a programming language that allows web developers to create dynamic content that interacts with databases. PHP is basically used for developing web based software applications.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 USED </a:t>
            </a:r>
            <a:endParaRPr lang="en-US" dirty="0"/>
          </a:p>
        </p:txBody>
      </p:sp>
      <p:sp>
        <p:nvSpPr>
          <p:cNvPr id="3" name="Content Placeholder 2"/>
          <p:cNvSpPr>
            <a:spLocks noGrp="1"/>
          </p:cNvSpPr>
          <p:nvPr>
            <p:ph sz="quarter" idx="1"/>
          </p:nvPr>
        </p:nvSpPr>
        <p:spPr/>
        <p:txBody>
          <a:bodyPr/>
          <a:lstStyle/>
          <a:p>
            <a:r>
              <a:rPr lang="en-US" dirty="0" err="1" smtClean="0"/>
              <a:t>MySql</a:t>
            </a:r>
            <a:r>
              <a:rPr lang="en-US" dirty="0" smtClean="0"/>
              <a:t>:</a:t>
            </a:r>
          </a:p>
          <a:p>
            <a:pPr>
              <a:buNone/>
            </a:pPr>
            <a:r>
              <a:rPr lang="en-US" dirty="0" smtClean="0"/>
              <a:t>	</a:t>
            </a:r>
            <a:r>
              <a:rPr lang="en-US" sz="2400" dirty="0" err="1"/>
              <a:t>MySQL</a:t>
            </a:r>
            <a:r>
              <a:rPr lang="en-US" sz="2400" dirty="0"/>
              <a:t>, the most popular Open Source SQL database management system, is developed, distributed and supported by Oracle Corporation. </a:t>
            </a:r>
            <a:r>
              <a:rPr lang="en-US" sz="2400" dirty="0" err="1"/>
              <a:t>MySQL</a:t>
            </a:r>
            <a:r>
              <a:rPr lang="en-US" sz="2400" dirty="0"/>
              <a:t> database are relational that stores data in separate tables rather than putting all the data in one big storeroom.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a:t>
            </a:r>
            <a:endParaRPr lang="en-US" dirty="0"/>
          </a:p>
        </p:txBody>
      </p:sp>
      <p:sp>
        <p:nvSpPr>
          <p:cNvPr id="3" name="Content Placeholder 2"/>
          <p:cNvSpPr>
            <a:spLocks noGrp="1"/>
          </p:cNvSpPr>
          <p:nvPr>
            <p:ph sz="quarter" idx="1"/>
          </p:nvPr>
        </p:nvSpPr>
        <p:spPr/>
        <p:txBody>
          <a:bodyPr/>
          <a:lstStyle/>
          <a:p>
            <a:r>
              <a:rPr lang="en-US" dirty="0" smtClean="0"/>
              <a:t>Apache</a:t>
            </a:r>
          </a:p>
          <a:p>
            <a:r>
              <a:rPr lang="en-US" dirty="0" smtClean="0"/>
              <a:t>XAMPP</a:t>
            </a:r>
          </a:p>
          <a:p>
            <a:r>
              <a:rPr lang="en-US" dirty="0" smtClean="0"/>
              <a:t>Brackets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sz="quarter" idx="1"/>
          </p:nvPr>
        </p:nvSpPr>
        <p:spPr/>
        <p:txBody>
          <a:bodyPr/>
          <a:lstStyle/>
          <a:p>
            <a:r>
              <a:rPr lang="en-US" dirty="0" smtClean="0"/>
              <a:t>Smile Foundation is an NGO in India benefitting children’s through welfare projects on education, healthcare and livelihood. </a:t>
            </a:r>
            <a:endParaRPr lang="en-US" dirty="0"/>
          </a:p>
        </p:txBody>
      </p:sp>
      <p:pic>
        <p:nvPicPr>
          <p:cNvPr id="1026" name="Picture 2" descr="C:\Users\shubham srivastava\Documents\smile.png"/>
          <p:cNvPicPr>
            <a:picLocks noChangeAspect="1" noChangeArrowheads="1"/>
          </p:cNvPicPr>
          <p:nvPr/>
        </p:nvPicPr>
        <p:blipFill>
          <a:blip r:embed="rId2"/>
          <a:srcRect/>
          <a:stretch>
            <a:fillRect/>
          </a:stretch>
        </p:blipFill>
        <p:spPr bwMode="auto">
          <a:xfrm>
            <a:off x="6400800" y="3276600"/>
            <a:ext cx="3048000" cy="2159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762000"/>
            <a:ext cx="6870792" cy="707886"/>
          </a:xfrm>
          <a:prstGeom prst="rect">
            <a:avLst/>
          </a:prstGeom>
          <a:noFill/>
        </p:spPr>
        <p:txBody>
          <a:bodyPr wrap="none" rtlCol="0">
            <a:spAutoFit/>
          </a:bodyPr>
          <a:lstStyle/>
          <a:p>
            <a:r>
              <a:rPr lang="en-US" sz="4000" dirty="0">
                <a:solidFill>
                  <a:srgbClr val="FF0000"/>
                </a:solidFill>
              </a:rPr>
              <a:t>Demonstration of the website</a:t>
            </a:r>
            <a:endParaRPr lang="en-US" sz="4000" dirty="0">
              <a:solidFill>
                <a:srgbClr val="FF0000"/>
              </a:solidFill>
            </a:endParaRPr>
          </a:p>
        </p:txBody>
      </p:sp>
      <p:pic>
        <p:nvPicPr>
          <p:cNvPr id="9218" name="Picture 2" descr="C:\Users\shubham srivastava\Documents\cartoon.jpg"/>
          <p:cNvPicPr>
            <a:picLocks noChangeAspect="1" noChangeArrowheads="1"/>
          </p:cNvPicPr>
          <p:nvPr/>
        </p:nvPicPr>
        <p:blipFill>
          <a:blip r:embed="rId2"/>
          <a:srcRect/>
          <a:stretch>
            <a:fillRect/>
          </a:stretch>
        </p:blipFill>
        <p:spPr bwMode="auto">
          <a:xfrm>
            <a:off x="5372100" y="2057400"/>
            <a:ext cx="1866900" cy="2743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xampp\htdocs\demo\capstone\img\thank.jpg"/>
          <p:cNvPicPr>
            <a:picLocks noChangeAspect="1" noChangeArrowheads="1"/>
          </p:cNvPicPr>
          <p:nvPr/>
        </p:nvPicPr>
        <p:blipFill>
          <a:blip r:embed="rId2"/>
          <a:srcRect/>
          <a:stretch>
            <a:fillRect/>
          </a:stretch>
        </p:blipFill>
        <p:spPr bwMode="auto">
          <a:xfrm>
            <a:off x="1752600" y="228600"/>
            <a:ext cx="8568216" cy="5715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ABSTRACT</a:t>
            </a:r>
            <a:endParaRPr lang="en-US" sz="4400" dirty="0"/>
          </a:p>
        </p:txBody>
      </p:sp>
      <p:sp>
        <p:nvSpPr>
          <p:cNvPr id="3" name="Content Placeholder 2"/>
          <p:cNvSpPr>
            <a:spLocks noGrp="1"/>
          </p:cNvSpPr>
          <p:nvPr>
            <p:ph sz="quarter" idx="1"/>
          </p:nvPr>
        </p:nvSpPr>
        <p:spPr/>
        <p:txBody>
          <a:bodyPr>
            <a:normAutofit/>
          </a:bodyPr>
          <a:lstStyle/>
          <a:p>
            <a:r>
              <a:rPr lang="en-US" sz="3600" dirty="0"/>
              <a:t>The Purpose of this project is to create a platform where one can donate goods/money to poor and needy people.</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Project titled </a:t>
            </a:r>
            <a:r>
              <a:rPr lang="en-US" b="1" dirty="0" err="1" smtClean="0"/>
              <a:t>WeCare</a:t>
            </a:r>
            <a:r>
              <a:rPr lang="en-US" dirty="0" smtClean="0"/>
              <a:t> website is an online portal where we can track &amp; locate people in need in order to provide help to them. </a:t>
            </a:r>
          </a:p>
          <a:p>
            <a:r>
              <a:rPr lang="en-US" dirty="0" smtClean="0"/>
              <a:t>The project tends to aim on a particular problem which is faced by those who want to do monetary donations. With the help of this website, they can easily find concern group or people to whom they want to donate.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PROVIDES HELP TO</a:t>
            </a:r>
            <a:endParaRPr lang="en-US" dirty="0"/>
          </a:p>
        </p:txBody>
      </p:sp>
      <p:sp>
        <p:nvSpPr>
          <p:cNvPr id="3" name="Content Placeholder 2"/>
          <p:cNvSpPr>
            <a:spLocks noGrp="1"/>
          </p:cNvSpPr>
          <p:nvPr>
            <p:ph sz="quarter" idx="1"/>
          </p:nvPr>
        </p:nvSpPr>
        <p:spPr/>
        <p:txBody>
          <a:bodyPr/>
          <a:lstStyle/>
          <a:p>
            <a:r>
              <a:rPr lang="en-US" dirty="0" smtClean="0"/>
              <a:t>BEGGARS:</a:t>
            </a:r>
            <a:br>
              <a:rPr lang="en-US" dirty="0" smtClean="0"/>
            </a:br>
            <a:r>
              <a:rPr lang="en-US" sz="2400" dirty="0"/>
              <a:t>It's estimated that there are around 500,000 beggars in India -- half a million people!</a:t>
            </a:r>
            <a:endParaRPr lang="en-US" sz="2400" dirty="0"/>
          </a:p>
        </p:txBody>
      </p:sp>
      <p:pic>
        <p:nvPicPr>
          <p:cNvPr id="4098" name="Picture 2" descr="C:\xampp\htdocs\demo\capstone\img\donation\p1.jpg"/>
          <p:cNvPicPr>
            <a:picLocks noChangeAspect="1" noChangeArrowheads="1"/>
          </p:cNvPicPr>
          <p:nvPr/>
        </p:nvPicPr>
        <p:blipFill>
          <a:blip r:embed="rId2"/>
          <a:srcRect/>
          <a:stretch>
            <a:fillRect/>
          </a:stretch>
        </p:blipFill>
        <p:spPr bwMode="auto">
          <a:xfrm>
            <a:off x="5298281" y="2895600"/>
            <a:ext cx="3988594" cy="2667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PROVIDES HELP TO</a:t>
            </a:r>
            <a:endParaRPr lang="en-US" dirty="0"/>
          </a:p>
        </p:txBody>
      </p:sp>
      <p:sp>
        <p:nvSpPr>
          <p:cNvPr id="3" name="Content Placeholder 2"/>
          <p:cNvSpPr>
            <a:spLocks noGrp="1"/>
          </p:cNvSpPr>
          <p:nvPr>
            <p:ph sz="quarter" idx="1"/>
          </p:nvPr>
        </p:nvSpPr>
        <p:spPr/>
        <p:txBody>
          <a:bodyPr/>
          <a:lstStyle/>
          <a:p>
            <a:r>
              <a:rPr lang="en-US" dirty="0" smtClean="0"/>
              <a:t>HOMELESS:</a:t>
            </a:r>
            <a:br>
              <a:rPr lang="en-US" dirty="0" smtClean="0"/>
            </a:br>
            <a:r>
              <a:rPr lang="en-US" sz="2400" dirty="0"/>
              <a:t>Homelessness</a:t>
            </a:r>
            <a:r>
              <a:rPr lang="en-US" sz="2400" b="1" u="sng" dirty="0"/>
              <a:t>  </a:t>
            </a:r>
            <a:r>
              <a:rPr lang="en-US" sz="2400" dirty="0"/>
              <a:t>is a major issue in India. There are 1.77 million homeless people in India, or 0.15% of the country's total population.</a:t>
            </a:r>
            <a:endParaRPr lang="en-US" sz="2400" dirty="0"/>
          </a:p>
        </p:txBody>
      </p:sp>
      <p:pic>
        <p:nvPicPr>
          <p:cNvPr id="5122" name="Picture 2" descr="C:\xampp\htdocs\demo\capstone\img\donation\p2.jpg"/>
          <p:cNvPicPr>
            <a:picLocks noChangeAspect="1" noChangeArrowheads="1"/>
          </p:cNvPicPr>
          <p:nvPr/>
        </p:nvPicPr>
        <p:blipFill>
          <a:blip r:embed="rId2"/>
          <a:srcRect/>
          <a:stretch>
            <a:fillRect/>
          </a:stretch>
        </p:blipFill>
        <p:spPr bwMode="auto">
          <a:xfrm>
            <a:off x="5715000" y="3175000"/>
            <a:ext cx="4191000" cy="2794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PROVIDES HELP TO</a:t>
            </a:r>
            <a:endParaRPr lang="en-US" dirty="0"/>
          </a:p>
        </p:txBody>
      </p:sp>
      <p:sp>
        <p:nvSpPr>
          <p:cNvPr id="3" name="Content Placeholder 2"/>
          <p:cNvSpPr>
            <a:spLocks noGrp="1"/>
          </p:cNvSpPr>
          <p:nvPr>
            <p:ph sz="quarter" idx="1"/>
          </p:nvPr>
        </p:nvSpPr>
        <p:spPr/>
        <p:txBody>
          <a:bodyPr/>
          <a:lstStyle/>
          <a:p>
            <a:r>
              <a:rPr lang="en-US" dirty="0" smtClean="0"/>
              <a:t>CHILD LABOUR:</a:t>
            </a:r>
            <a:br>
              <a:rPr lang="en-US" dirty="0" smtClean="0"/>
            </a:br>
            <a:r>
              <a:rPr lang="en-US" sz="2400" dirty="0"/>
              <a:t>Child </a:t>
            </a:r>
            <a:r>
              <a:rPr lang="en-US" sz="2400" dirty="0" err="1"/>
              <a:t>labour</a:t>
            </a:r>
            <a:r>
              <a:rPr lang="en-US" sz="2400" dirty="0"/>
              <a:t> is the practice of having children engage in economic activity. According to a Campaign Against Child </a:t>
            </a:r>
            <a:r>
              <a:rPr lang="en-US" sz="2400" dirty="0" err="1"/>
              <a:t>Labour</a:t>
            </a:r>
            <a:r>
              <a:rPr lang="en-US" sz="2400" dirty="0"/>
              <a:t> (CAC) study, India has 1,26,66,377 child </a:t>
            </a:r>
            <a:r>
              <a:rPr lang="en-US" sz="2400" dirty="0" err="1"/>
              <a:t>labourers</a:t>
            </a:r>
            <a:r>
              <a:rPr lang="en-US" sz="2400" dirty="0"/>
              <a:t>.</a:t>
            </a:r>
            <a:endParaRPr lang="en-US" sz="2400" dirty="0"/>
          </a:p>
        </p:txBody>
      </p:sp>
      <p:pic>
        <p:nvPicPr>
          <p:cNvPr id="6146" name="Picture 2" descr="C:\xampp\htdocs\demo\capstone\img\donation\p4.jpg"/>
          <p:cNvPicPr>
            <a:picLocks noChangeAspect="1" noChangeArrowheads="1"/>
          </p:cNvPicPr>
          <p:nvPr/>
        </p:nvPicPr>
        <p:blipFill>
          <a:blip r:embed="rId2"/>
          <a:srcRect/>
          <a:stretch>
            <a:fillRect/>
          </a:stretch>
        </p:blipFill>
        <p:spPr bwMode="auto">
          <a:xfrm>
            <a:off x="5715000" y="3505201"/>
            <a:ext cx="3886200" cy="248959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PROVIDES HELP TO</a:t>
            </a:r>
            <a:endParaRPr lang="en-US" dirty="0"/>
          </a:p>
        </p:txBody>
      </p:sp>
      <p:sp>
        <p:nvSpPr>
          <p:cNvPr id="3" name="Content Placeholder 2"/>
          <p:cNvSpPr>
            <a:spLocks noGrp="1"/>
          </p:cNvSpPr>
          <p:nvPr>
            <p:ph sz="quarter" idx="1"/>
          </p:nvPr>
        </p:nvSpPr>
        <p:spPr/>
        <p:txBody>
          <a:bodyPr/>
          <a:lstStyle/>
          <a:p>
            <a:r>
              <a:rPr lang="en-US" dirty="0" smtClean="0"/>
              <a:t>GOVERNMENT SCHOOLS:</a:t>
            </a:r>
            <a:br>
              <a:rPr lang="en-US" dirty="0" smtClean="0"/>
            </a:br>
            <a:r>
              <a:rPr lang="en-US" sz="2400" dirty="0"/>
              <a:t>Major problem with the govt. schools is that they don’t have qualified teachers,  poor infrastructure.</a:t>
            </a:r>
            <a:endParaRPr lang="en-US" sz="2400" dirty="0"/>
          </a:p>
        </p:txBody>
      </p:sp>
      <p:pic>
        <p:nvPicPr>
          <p:cNvPr id="7170" name="Picture 2" descr="C:\xampp\htdocs\demo\capstone\img\donation\p3.jpg"/>
          <p:cNvPicPr>
            <a:picLocks noChangeAspect="1" noChangeArrowheads="1"/>
          </p:cNvPicPr>
          <p:nvPr/>
        </p:nvPicPr>
        <p:blipFill>
          <a:blip r:embed="rId2"/>
          <a:srcRect/>
          <a:stretch>
            <a:fillRect/>
          </a:stretch>
        </p:blipFill>
        <p:spPr bwMode="auto">
          <a:xfrm>
            <a:off x="5715000" y="3175000"/>
            <a:ext cx="4191000" cy="279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DONATION OPTIONS</a:t>
            </a:r>
            <a:endParaRPr lang="en-US" dirty="0"/>
          </a:p>
        </p:txBody>
      </p:sp>
      <p:sp>
        <p:nvSpPr>
          <p:cNvPr id="3" name="Content Placeholder 2"/>
          <p:cNvSpPr>
            <a:spLocks noGrp="1"/>
          </p:cNvSpPr>
          <p:nvPr>
            <p:ph sz="quarter" idx="1"/>
          </p:nvPr>
        </p:nvSpPr>
        <p:spPr/>
        <p:txBody>
          <a:bodyPr/>
          <a:lstStyle/>
          <a:p>
            <a:pPr>
              <a:buNone/>
            </a:pPr>
            <a:r>
              <a:rPr lang="en-US" dirty="0" smtClean="0"/>
              <a:t>We provide two options for donation. </a:t>
            </a:r>
          </a:p>
          <a:p>
            <a:r>
              <a:rPr lang="en-US" dirty="0" smtClean="0"/>
              <a:t>Money</a:t>
            </a:r>
          </a:p>
          <a:p>
            <a:r>
              <a:rPr lang="en-US" dirty="0" smtClean="0"/>
              <a:t>Used Goods/ New Goods</a:t>
            </a:r>
            <a:endParaRPr lang="en-US" dirty="0"/>
          </a:p>
        </p:txBody>
      </p:sp>
      <p:pic>
        <p:nvPicPr>
          <p:cNvPr id="8194" name="Picture 2" descr="C:\Users\shubham srivastava\Documents\Can-I-keep-goods-delivered-to-me-by-mistake.jpg"/>
          <p:cNvPicPr>
            <a:picLocks noChangeAspect="1" noChangeArrowheads="1"/>
          </p:cNvPicPr>
          <p:nvPr/>
        </p:nvPicPr>
        <p:blipFill>
          <a:blip r:embed="rId2" cstate="print"/>
          <a:srcRect/>
          <a:stretch>
            <a:fillRect/>
          </a:stretch>
        </p:blipFill>
        <p:spPr bwMode="auto">
          <a:xfrm>
            <a:off x="2133600" y="3581400"/>
            <a:ext cx="3073400" cy="2305050"/>
          </a:xfrm>
          <a:prstGeom prst="rect">
            <a:avLst/>
          </a:prstGeom>
          <a:noFill/>
        </p:spPr>
      </p:pic>
      <p:pic>
        <p:nvPicPr>
          <p:cNvPr id="8195" name="Picture 3" descr="C:\Users\shubham srivastava\Documents\rupee.jpg"/>
          <p:cNvPicPr>
            <a:picLocks noChangeAspect="1" noChangeArrowheads="1"/>
          </p:cNvPicPr>
          <p:nvPr/>
        </p:nvPicPr>
        <p:blipFill>
          <a:blip r:embed="rId3"/>
          <a:srcRect/>
          <a:stretch>
            <a:fillRect/>
          </a:stretch>
        </p:blipFill>
        <p:spPr bwMode="auto">
          <a:xfrm>
            <a:off x="6400800" y="3048000"/>
            <a:ext cx="3429000" cy="2743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FACILITIES PROVIDED</a:t>
            </a:r>
            <a:endParaRPr lang="en-US" dirty="0"/>
          </a:p>
        </p:txBody>
      </p:sp>
      <p:sp>
        <p:nvSpPr>
          <p:cNvPr id="3" name="Content Placeholder 2"/>
          <p:cNvSpPr>
            <a:spLocks noGrp="1"/>
          </p:cNvSpPr>
          <p:nvPr>
            <p:ph sz="quarter" idx="1"/>
          </p:nvPr>
        </p:nvSpPr>
        <p:spPr/>
        <p:txBody>
          <a:bodyPr/>
          <a:lstStyle/>
          <a:p>
            <a:r>
              <a:rPr lang="en-US" dirty="0" smtClean="0"/>
              <a:t>Those who need to donate used goods can set up an appointment where we will schedule a pick up from their residences. </a:t>
            </a:r>
            <a:endParaRPr lang="en-US" dirty="0"/>
          </a:p>
        </p:txBody>
      </p:sp>
      <p:pic>
        <p:nvPicPr>
          <p:cNvPr id="2050" name="Picture 2" descr="C:\Users\shubham srivastava\Documents\Delivery-Truck-600x440.jpg"/>
          <p:cNvPicPr>
            <a:picLocks noChangeAspect="1" noChangeArrowheads="1"/>
          </p:cNvPicPr>
          <p:nvPr/>
        </p:nvPicPr>
        <p:blipFill>
          <a:blip r:embed="rId2"/>
          <a:srcRect/>
          <a:stretch>
            <a:fillRect/>
          </a:stretch>
        </p:blipFill>
        <p:spPr bwMode="auto">
          <a:xfrm>
            <a:off x="5486400" y="2971800"/>
            <a:ext cx="4038600" cy="296234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94</TotalTime>
  <Words>231</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Georgia</vt:lpstr>
      <vt:lpstr>Wingdings</vt:lpstr>
      <vt:lpstr>Wingdings 2</vt:lpstr>
      <vt:lpstr>Civic</vt:lpstr>
      <vt:lpstr> WECARE</vt:lpstr>
      <vt:lpstr>ABSTRACT</vt:lpstr>
      <vt:lpstr>INTRODUCTION</vt:lpstr>
      <vt:lpstr>PROVIDES HELP TO</vt:lpstr>
      <vt:lpstr>PROVIDES HELP TO</vt:lpstr>
      <vt:lpstr>PROVIDES HELP TO</vt:lpstr>
      <vt:lpstr>PROVIDES HELP TO</vt:lpstr>
      <vt:lpstr>DONATION OPTIONS</vt:lpstr>
      <vt:lpstr>KEY FACILITIES PROVIDED</vt:lpstr>
      <vt:lpstr>KEY FACILITIES PROVIDED</vt:lpstr>
      <vt:lpstr>DEVELOPMENT TOOL USED </vt:lpstr>
      <vt:lpstr>DEVELOPMENT TOOL USED </vt:lpstr>
      <vt:lpstr>OTHER TOOLS</vt:lpstr>
      <vt:lpstr>COMPETITORS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WECARE</dc:title>
  <dc:creator>shubham srivastava</dc:creator>
  <cp:lastModifiedBy>Siddhant Pandey</cp:lastModifiedBy>
  <cp:revision>26</cp:revision>
  <dcterms:created xsi:type="dcterms:W3CDTF">2018-05-14T14:44:21Z</dcterms:created>
  <dcterms:modified xsi:type="dcterms:W3CDTF">2018-05-16T16:17:19Z</dcterms:modified>
</cp:coreProperties>
</file>