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88D2-8023-2121-DF5F-17B63AC9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AD2F-65ED-3869-6615-B543017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0FC8-A0F5-1096-246B-5B3FFE0E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72EF2-2EAC-BD8A-19F4-0E336DF3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87A9-E203-B6A8-64CB-E13B262F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2A2C-DE66-ADC1-F59C-BA212416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3450D-72D7-7F71-95BB-5677DBD02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4041-1419-C68D-0B0E-F5AE386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E2AC-F5FF-F29E-2347-A87BC105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1F83-B411-0174-8891-FFDAA2C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0471-DE02-62DD-95F4-3338EADE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3619B-BAF7-C343-AB37-565BD96C8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6A65-129E-8CAC-D68F-63D1A289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BD89-E17E-6B3F-190E-8242C3DB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3ED5-3610-11F7-798B-57342BD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1D3E-B134-E4A3-437D-26C11CEF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8C3A-86CF-AA3E-6E68-90D3570E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5F14-ABE4-2539-357D-C7E00F63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15E2-A37E-B6DB-1E80-4CAD2627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E4EB-D840-A57D-5EDF-3FB6E727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3F2-49C7-38C7-C957-B9227EB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A00BE-CABD-AFE8-7D06-FEB51B6A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38A6-F93F-5222-B9C1-0BBD020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4D3E-BC51-2DEE-5486-A36C36BD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7309-C1A7-76A8-4C59-D525E1E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BE95-89E7-D2DD-0D7B-A1CF02D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7B1B-9400-5DA9-C23B-6E97118F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FE7F-35F6-D3F0-4FD9-4DBFCB182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2554-7BBE-78D8-8E00-AB04385E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E1D7B-40EC-9E68-1FDA-553CA121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EDFC-DC9B-193B-ED88-C0AB5FFD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8E6-1134-5CAB-AE4F-9AE69C2F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238CE-6B7A-30B0-9DD4-E583BC0F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53986-9C5B-F3E8-E495-84C5970D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64264-59EE-F198-63E0-ACF3ACB5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6BFFD-2CD3-526C-2566-9DA46612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396C5-71C2-22A8-DF07-6DCF00FD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15714-7F1B-2581-BB1C-A1F50549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AF43C-2559-0EAD-D9D5-9B0997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6E7-8B89-B69E-B945-BC1B21E5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D72-B389-CF0D-3817-3E800E58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AE2A1-8B15-7C62-F76B-1B9CE8B2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1F04-2144-F56A-57EB-54AB9673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CA1E0-F8FC-A448-DC78-94C735DD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D4846-D3AC-01BD-9BB0-3BC66AA2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7523-9A52-9E24-B433-37655433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D766-BA2F-6764-CF1C-C3B77489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357E-D7C1-3174-007B-9C9B679C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91C9D-7672-A849-B908-6E8C42AE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CEF4-7E16-3AD4-1F9C-9F13875E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E973C-89AC-D592-462E-C44682AE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097A-7BE8-9070-AC13-BA178D10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C58-9552-CCB7-6BB0-167EE41D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8AAE9-2BE8-0637-1C67-BEFD0F66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EB788-37F0-1D81-AAE1-0ED1152D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EF8C1-4082-3465-665C-E89CF433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5D5E8-5FED-052D-EAD7-F07205F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817A-8F80-F9C6-566A-268B3DD6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9EFFF-6D97-22FC-93F6-2C32CDD3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BAAE-C85F-2265-0DE5-C561FF6A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3D7B-0201-75FA-9FAD-B88E6314F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943-5238-4DA0-9301-9546DE7C97D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3B75-D4A8-D287-1218-04836293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DBF5-60DE-EF65-6691-4EE322A6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7F6D-EC7E-40E9-8FFA-266F444C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378-B09C-9736-25E1-5B6AE0045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of an Automated Secure Code Review Tool for Web Applications to Detect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A85B4-312C-27A0-6B35-05CC94A5A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University of Birmingham - Wikipedia">
            <a:extLst>
              <a:ext uri="{FF2B5EF4-FFF2-40B4-BE49-F238E27FC236}">
                <a16:creationId xmlns:a16="http://schemas.microsoft.com/office/drawing/2014/main" id="{85B95BBD-6251-4BA6-8F05-4490457C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85" y="4502811"/>
            <a:ext cx="1449029" cy="16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7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5B0A-E46B-9591-A5E1-BB25411E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A866-5B76-E8A2-9079-3018C8EE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opensource platform with same data sets</a:t>
            </a:r>
          </a:p>
        </p:txBody>
      </p:sp>
    </p:spTree>
    <p:extLst>
      <p:ext uri="{BB962C8B-B14F-4D97-AF65-F5344CB8AC3E}">
        <p14:creationId xmlns:p14="http://schemas.microsoft.com/office/powerpoint/2010/main" val="105887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29FC-FA16-8C7C-7B85-38540DE6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D215-1CCF-ECD5-3ED6-7C54CFF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556-E1D5-4710-EA79-53D57CA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7886-4FFF-17F6-174B-218C1148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 availability of wide range of security technologies, many businesses, especially small and medium sized, need help putting these tools into practice due to their high cost and complexity.</a:t>
            </a:r>
          </a:p>
          <a:p>
            <a:r>
              <a:rPr lang="en-US" dirty="0"/>
              <a:t>Web application vulnerabilities are weaknesses or flaws in web applications that can be exploited by attackers to gain unauthorized access, steal data, disrupt services, or cause other harm.</a:t>
            </a:r>
          </a:p>
          <a:p>
            <a:r>
              <a:rPr lang="en-US" dirty="0"/>
              <a:t>Common vulnerabilities include SQL Injection, Cross-Site Scripting (XSS), Cross-Site Request Forgery (CSRF), and more.</a:t>
            </a:r>
          </a:p>
        </p:txBody>
      </p:sp>
    </p:spTree>
    <p:extLst>
      <p:ext uri="{BB962C8B-B14F-4D97-AF65-F5344CB8AC3E}">
        <p14:creationId xmlns:p14="http://schemas.microsoft.com/office/powerpoint/2010/main" val="31678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2C71-0F02-D99B-4B27-804B259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it important?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60C9-6EA6-6E44-36BC-738C6D86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Risks:</a:t>
            </a:r>
            <a:r>
              <a:rPr lang="en-US" dirty="0"/>
              <a:t> Exploitation of vulnerabilities can lead to data breaches, financial loss, reputational damage, and legal consequences.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Prevalence:</a:t>
            </a:r>
            <a:r>
              <a:rPr lang="en-US" dirty="0"/>
              <a:t> Web applications are frequent targets for cyberattacks due to their accessibility over the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A55-C7A9-AC55-1321-17C8290C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Insecure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2299-DEDE-861E-ECAB-8E84324D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To illustrate how common web application vulnerabilities can be introduced through poor coding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The demonstration is coded in PHP, a popular server-side scripting language for web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D5BE-9755-E983-6F6B-FF22525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9DF8-7AC5-573A-D18D-9AFFEC10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Environment Setup:</a:t>
            </a:r>
          </a:p>
          <a:p>
            <a:r>
              <a:rPr lang="en-US" dirty="0"/>
              <a:t>Python 3.x</a:t>
            </a:r>
          </a:p>
          <a:p>
            <a:r>
              <a:rPr lang="en-US" dirty="0"/>
              <a:t>Setup Development Environment: IDEs like PyCharm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7304-179C-9E85-8A3E-6CEF6628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071F-0792-B7D7-59DA-578C395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  <a:p>
            <a:pPr lvl="1"/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/>
              <a:t>SQL injection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4042F-3047-B1D7-9B03-B9635B4E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3429000"/>
            <a:ext cx="5982218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319D-C6FD-784C-C2E9-BB01E0ED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36C1-47C1-470A-4BCA-E97E3C32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XXS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71306-3DFC-1630-F6CF-4BB6490F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8" y="2813805"/>
            <a:ext cx="6873836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B8E5-1039-5FB3-C6A4-AF354EA4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4B353-89A0-AFB0-78D8-006033400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6" y="4079153"/>
            <a:ext cx="5723116" cy="1417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8BB63-6E91-83CA-9105-569F2F7C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6" y="2110626"/>
            <a:ext cx="5913632" cy="131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905DDF-22A8-5423-563B-3A12C2212761}"/>
              </a:ext>
            </a:extLst>
          </p:cNvPr>
          <p:cNvSpPr txBox="1"/>
          <p:nvPr/>
        </p:nvSpPr>
        <p:spPr>
          <a:xfrm>
            <a:off x="1317522" y="5745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Vulnerability with solution and line number</a:t>
            </a:r>
          </a:p>
        </p:txBody>
      </p:sp>
    </p:spTree>
    <p:extLst>
      <p:ext uri="{BB962C8B-B14F-4D97-AF65-F5344CB8AC3E}">
        <p14:creationId xmlns:p14="http://schemas.microsoft.com/office/powerpoint/2010/main" val="326600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17A-3A39-CA9E-5004-56865365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8FDBF-8BD9-6E95-7509-3696D36C1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00" y="4147978"/>
            <a:ext cx="5966977" cy="1417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C5120-CA7B-D1B9-018D-C8C8BD032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00" y="1989439"/>
            <a:ext cx="5875529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235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Development of an Automated Secure Code Review Tool for Web Applications to Detect Vulnerabilities</vt:lpstr>
      <vt:lpstr>Introduction</vt:lpstr>
      <vt:lpstr>Why is it important? </vt:lpstr>
      <vt:lpstr>An Insecure Web Application</vt:lpstr>
      <vt:lpstr>Methodology: Installation</vt:lpstr>
      <vt:lpstr>Using Machine Learning</vt:lpstr>
      <vt:lpstr>PowerPoint Presentation</vt:lpstr>
      <vt:lpstr>Results</vt:lpstr>
      <vt:lpstr>PowerPoint Presentation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siddhant sambodhi</dc:creator>
  <cp:lastModifiedBy>siddhant sambodhi</cp:lastModifiedBy>
  <cp:revision>2</cp:revision>
  <dcterms:created xsi:type="dcterms:W3CDTF">2024-08-23T09:07:18Z</dcterms:created>
  <dcterms:modified xsi:type="dcterms:W3CDTF">2024-08-23T17:58:43Z</dcterms:modified>
</cp:coreProperties>
</file>