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311" r:id="rId4"/>
    <p:sldId id="313" r:id="rId5"/>
    <p:sldId id="312" r:id="rId6"/>
    <p:sldId id="314" r:id="rId7"/>
    <p:sldId id="315" r:id="rId8"/>
    <p:sldId id="316" r:id="rId9"/>
    <p:sldId id="317" r:id="rId10"/>
    <p:sldId id="318" r:id="rId11"/>
    <p:sldId id="319" r:id="rId12"/>
    <p:sldId id="321" r:id="rId13"/>
    <p:sldId id="320" r:id="rId14"/>
  </p:sldIdLst>
  <p:sldSz cx="9144000" cy="5143500" type="screen16x9"/>
  <p:notesSz cx="6858000" cy="9144000"/>
  <p:embeddedFontLst>
    <p:embeddedFont>
      <p:font typeface="Amasis MT Pro Medium" panose="020B0604020202020204" charset="0"/>
      <p:regular r:id="rId16"/>
    </p:embeddedFont>
    <p:embeddedFont>
      <p:font typeface="Cambria" panose="02040503050406030204" pitchFamily="18" charset="0"/>
      <p:regular r:id="rId17"/>
      <p:bold r:id="rId18"/>
      <p:italic r:id="rId19"/>
      <p:boldItalic r:id="rId20"/>
    </p:embeddedFont>
    <p:embeddedFont>
      <p:font typeface="Garamond" panose="02020404030301010803" pitchFamily="18" charset="0"/>
      <p:regular r:id="rId21"/>
      <p:bold r:id="rId22"/>
      <p:italic r:id="rId23"/>
    </p:embeddedFont>
    <p:embeddedFont>
      <p:font typeface="Georgia" panose="02040502050405020303" pitchFamily="18" charset="0"/>
      <p:regular r:id="rId24"/>
      <p:bold r:id="rId25"/>
      <p:italic r:id="rId26"/>
      <p:boldItalic r:id="rId27"/>
    </p:embeddedFont>
    <p:embeddedFont>
      <p:font typeface="Georgia Pro Cond" panose="02040506050405020303" pitchFamily="18" charset="0"/>
      <p:regular r:id="rId28"/>
      <p:bold r:id="rId29"/>
      <p:italic r:id="rId30"/>
      <p:boldItalic r:id="rId31"/>
    </p:embeddedFont>
    <p:embeddedFont>
      <p:font typeface="Georgia Pro Light" panose="02040302050405020303" pitchFamily="18" charset="0"/>
      <p:regular r:id="rId32"/>
      <p:italic r:id="rId33"/>
    </p:embeddedFont>
    <p:embeddedFont>
      <p:font typeface="Goudy Old Style" panose="02020502050305020303" pitchFamily="18" charset="0"/>
      <p:regular r:id="rId34"/>
      <p:bold r:id="rId35"/>
      <p:italic r:id="rId36"/>
    </p:embeddedFont>
    <p:embeddedFont>
      <p:font typeface="High Tower Text" panose="02040502050506030303" pitchFamily="18" charset="0"/>
      <p:regular r:id="rId37"/>
      <p:italic r:id="rId38"/>
    </p:embeddedFont>
    <p:embeddedFont>
      <p:font typeface="Inter Tight" panose="020B0604020202020204" charset="0"/>
      <p:regular r:id="rId39"/>
      <p:bold r:id="rId40"/>
      <p:italic r:id="rId41"/>
      <p:boldItalic r:id="rId42"/>
    </p:embeddedFont>
    <p:embeddedFont>
      <p:font typeface="Nunito Light" panose="020B0604020202020204" charset="0"/>
      <p:regular r:id="rId43"/>
    </p:embeddedFont>
    <p:embeddedFont>
      <p:font typeface="Sen" panose="020B0604020202020204" charset="0"/>
      <p:regular r:id="rId44"/>
      <p:bold r:id="rId45"/>
    </p:embeddedFont>
    <p:embeddedFont>
      <p:font typeface="Tahoma" panose="020B060403050404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E67466-7AEC-4F7D-85C9-72FCECA2A537}">
  <a:tblStyle styleId="{E1E67466-7AEC-4F7D-85C9-72FCECA2A5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57826C-F1AE-4F11-972D-0DB6AFF5C8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snapToGrid="0">
      <p:cViewPr varScale="1">
        <p:scale>
          <a:sx n="90" d="100"/>
          <a:sy n="90"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font" Target="fonts/font3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font" Target="fonts/font31.fntdata"/><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9573952201f19a7" providerId="LiveId" clId="{7EFCB7E3-F8D8-40F6-82C6-7A238102814D}"/>
    <pc:docChg chg="modSld">
      <pc:chgData name="" userId="c9573952201f19a7" providerId="LiveId" clId="{7EFCB7E3-F8D8-40F6-82C6-7A238102814D}" dt="2024-06-07T07:49:47.835" v="123" actId="255"/>
      <pc:docMkLst>
        <pc:docMk/>
      </pc:docMkLst>
      <pc:sldChg chg="modSp modAnim">
        <pc:chgData name="" userId="c9573952201f19a7" providerId="LiveId" clId="{7EFCB7E3-F8D8-40F6-82C6-7A238102814D}" dt="2024-06-07T07:49:47.835" v="123" actId="255"/>
        <pc:sldMkLst>
          <pc:docMk/>
          <pc:sldMk cId="0" sldId="256"/>
        </pc:sldMkLst>
        <pc:spChg chg="mod">
          <ac:chgData name="" userId="c9573952201f19a7" providerId="LiveId" clId="{7EFCB7E3-F8D8-40F6-82C6-7A238102814D}" dt="2024-06-07T07:49:47.835" v="123" actId="255"/>
          <ac:spMkLst>
            <pc:docMk/>
            <pc:sldMk cId="0" sldId="256"/>
            <ac:spMk id="312" creationId="{00000000-0000-0000-0000-000000000000}"/>
          </ac:spMkLst>
        </pc:spChg>
      </pc:sldChg>
    </pc:docChg>
  </pc:docChgLst>
  <pc:docChgLst>
    <pc:chgData userId="c9573952201f19a7" providerId="LiveId" clId="{6E968B30-B01C-42D5-97E0-11EE86934A64}"/>
    <pc:docChg chg="modSld">
      <pc:chgData name="" userId="c9573952201f19a7" providerId="LiveId" clId="{6E968B30-B01C-42D5-97E0-11EE86934A64}" dt="2024-05-17T14:41:57.063" v="15" actId="2711"/>
      <pc:docMkLst>
        <pc:docMk/>
      </pc:docMkLst>
      <pc:sldChg chg="modSp">
        <pc:chgData name="" userId="c9573952201f19a7" providerId="LiveId" clId="{6E968B30-B01C-42D5-97E0-11EE86934A64}" dt="2024-05-17T14:39:42.416" v="9" actId="20577"/>
        <pc:sldMkLst>
          <pc:docMk/>
          <pc:sldMk cId="0" sldId="256"/>
        </pc:sldMkLst>
        <pc:spChg chg="mod">
          <ac:chgData name="" userId="c9573952201f19a7" providerId="LiveId" clId="{6E968B30-B01C-42D5-97E0-11EE86934A64}" dt="2024-05-17T14:38:35.499" v="1" actId="2711"/>
          <ac:spMkLst>
            <pc:docMk/>
            <pc:sldMk cId="0" sldId="256"/>
            <ac:spMk id="311" creationId="{00000000-0000-0000-0000-000000000000}"/>
          </ac:spMkLst>
        </pc:spChg>
        <pc:spChg chg="mod">
          <ac:chgData name="" userId="c9573952201f19a7" providerId="LiveId" clId="{6E968B30-B01C-42D5-97E0-11EE86934A64}" dt="2024-05-17T14:39:42.416" v="9" actId="20577"/>
          <ac:spMkLst>
            <pc:docMk/>
            <pc:sldMk cId="0" sldId="256"/>
            <ac:spMk id="312" creationId="{00000000-0000-0000-0000-000000000000}"/>
          </ac:spMkLst>
        </pc:spChg>
      </pc:sldChg>
      <pc:sldChg chg="modSp">
        <pc:chgData name="" userId="c9573952201f19a7" providerId="LiveId" clId="{6E968B30-B01C-42D5-97E0-11EE86934A64}" dt="2024-05-17T14:40:15.335" v="11" actId="2711"/>
        <pc:sldMkLst>
          <pc:docMk/>
          <pc:sldMk cId="0" sldId="257"/>
        </pc:sldMkLst>
        <pc:spChg chg="mod">
          <ac:chgData name="" userId="c9573952201f19a7" providerId="LiveId" clId="{6E968B30-B01C-42D5-97E0-11EE86934A64}" dt="2024-05-17T14:39:56.712" v="10" actId="2711"/>
          <ac:spMkLst>
            <pc:docMk/>
            <pc:sldMk cId="0" sldId="257"/>
            <ac:spMk id="323" creationId="{00000000-0000-0000-0000-000000000000}"/>
          </ac:spMkLst>
        </pc:spChg>
        <pc:spChg chg="mod">
          <ac:chgData name="" userId="c9573952201f19a7" providerId="LiveId" clId="{6E968B30-B01C-42D5-97E0-11EE86934A64}" dt="2024-05-17T14:40:15.335" v="11" actId="2711"/>
          <ac:spMkLst>
            <pc:docMk/>
            <pc:sldMk cId="0" sldId="257"/>
            <ac:spMk id="324" creationId="{00000000-0000-0000-0000-000000000000}"/>
          </ac:spMkLst>
        </pc:spChg>
      </pc:sldChg>
      <pc:sldChg chg="modSp">
        <pc:chgData name="" userId="c9573952201f19a7" providerId="LiveId" clId="{6E968B30-B01C-42D5-97E0-11EE86934A64}" dt="2024-05-17T14:41:57.063" v="15" actId="2711"/>
        <pc:sldMkLst>
          <pc:docMk/>
          <pc:sldMk cId="2676892240" sldId="311"/>
        </pc:sldMkLst>
        <pc:spChg chg="mod">
          <ac:chgData name="" userId="c9573952201f19a7" providerId="LiveId" clId="{6E968B30-B01C-42D5-97E0-11EE86934A64}" dt="2024-05-17T14:41:09.550" v="12" actId="2711"/>
          <ac:spMkLst>
            <pc:docMk/>
            <pc:sldMk cId="2676892240" sldId="311"/>
            <ac:spMk id="3" creationId="{5C13D06B-DB73-4215-895F-2FEA1F3ADA48}"/>
          </ac:spMkLst>
        </pc:spChg>
        <pc:spChg chg="mod">
          <ac:chgData name="" userId="c9573952201f19a7" providerId="LiveId" clId="{6E968B30-B01C-42D5-97E0-11EE86934A64}" dt="2024-05-17T14:41:43.033" v="14" actId="2711"/>
          <ac:spMkLst>
            <pc:docMk/>
            <pc:sldMk cId="2676892240" sldId="311"/>
            <ac:spMk id="4" creationId="{9FD651F0-5654-413E-ACFC-870561E01337}"/>
          </ac:spMkLst>
        </pc:spChg>
        <pc:spChg chg="mod">
          <ac:chgData name="" userId="c9573952201f19a7" providerId="LiveId" clId="{6E968B30-B01C-42D5-97E0-11EE86934A64}" dt="2024-05-17T14:41:57.063" v="15" actId="2711"/>
          <ac:spMkLst>
            <pc:docMk/>
            <pc:sldMk cId="2676892240" sldId="311"/>
            <ac:spMk id="6" creationId="{11012372-07C6-45BD-B6ED-08757154DD6F}"/>
          </ac:spMkLst>
        </pc:spChg>
      </pc:sldChg>
    </pc:docChg>
  </pc:docChgLst>
  <pc:docChgLst>
    <pc:chgData userId="c9573952201f19a7" providerId="LiveId" clId="{80133744-C190-4EC7-A96A-BF28698A80C1}"/>
    <pc:docChg chg="custSel modSld">
      <pc:chgData name="" userId="c9573952201f19a7" providerId="LiveId" clId="{80133744-C190-4EC7-A96A-BF28698A80C1}" dt="2024-05-19T01:48:41.319" v="8" actId="14100"/>
      <pc:docMkLst>
        <pc:docMk/>
      </pc:docMkLst>
      <pc:sldChg chg="delSp modSp modAnim">
        <pc:chgData name="" userId="c9573952201f19a7" providerId="LiveId" clId="{80133744-C190-4EC7-A96A-BF28698A80C1}" dt="2024-05-19T01:48:41.319" v="8" actId="14100"/>
        <pc:sldMkLst>
          <pc:docMk/>
          <pc:sldMk cId="24643140" sldId="321"/>
        </pc:sldMkLst>
        <pc:spChg chg="mod">
          <ac:chgData name="" userId="c9573952201f19a7" providerId="LiveId" clId="{80133744-C190-4EC7-A96A-BF28698A80C1}" dt="2024-05-19T01:48:28.351" v="7" actId="14100"/>
          <ac:spMkLst>
            <pc:docMk/>
            <pc:sldMk cId="24643140" sldId="321"/>
            <ac:spMk id="324" creationId="{00000000-0000-0000-0000-000000000000}"/>
          </ac:spMkLst>
        </pc:spChg>
        <pc:grpChg chg="del">
          <ac:chgData name="" userId="c9573952201f19a7" providerId="LiveId" clId="{80133744-C190-4EC7-A96A-BF28698A80C1}" dt="2024-05-19T01:46:09.328" v="1" actId="478"/>
          <ac:grpSpMkLst>
            <pc:docMk/>
            <pc:sldMk cId="24643140" sldId="321"/>
            <ac:grpSpMk id="9" creationId="{07C2249D-EAD1-40A8-AA1E-B20E3877B6DE}"/>
          </ac:grpSpMkLst>
        </pc:grpChg>
        <pc:picChg chg="mod">
          <ac:chgData name="" userId="c9573952201f19a7" providerId="LiveId" clId="{80133744-C190-4EC7-A96A-BF28698A80C1}" dt="2024-05-19T01:48:41.319" v="8" actId="14100"/>
          <ac:picMkLst>
            <pc:docMk/>
            <pc:sldMk cId="24643140" sldId="321"/>
            <ac:picMk id="7" creationId="{8A5453BA-2461-4B2E-8BCC-5086191D8970}"/>
          </ac:picMkLst>
        </pc:picChg>
      </pc:sldChg>
    </pc:docChg>
  </pc:docChgLst>
  <pc:docChgLst>
    <pc:chgData userId="c9573952201f19a7" providerId="LiveId" clId="{901C3BAD-61F1-4EE1-912C-4FC54AF04723}"/>
    <pc:docChg chg="undo custSel addSld delSld modSld sldOrd">
      <pc:chgData name="" userId="c9573952201f19a7" providerId="LiveId" clId="{901C3BAD-61F1-4EE1-912C-4FC54AF04723}" dt="2024-05-17T16:20:59.686" v="556" actId="478"/>
      <pc:docMkLst>
        <pc:docMk/>
      </pc:docMkLst>
      <pc:sldChg chg="delSp">
        <pc:chgData name="" userId="c9573952201f19a7" providerId="LiveId" clId="{901C3BAD-61F1-4EE1-912C-4FC54AF04723}" dt="2024-05-17T15:05:12.742" v="71" actId="478"/>
        <pc:sldMkLst>
          <pc:docMk/>
          <pc:sldMk cId="0" sldId="256"/>
        </pc:sldMkLst>
        <pc:picChg chg="del">
          <ac:chgData name="" userId="c9573952201f19a7" providerId="LiveId" clId="{901C3BAD-61F1-4EE1-912C-4FC54AF04723}" dt="2024-05-17T15:05:12.742" v="71" actId="478"/>
          <ac:picMkLst>
            <pc:docMk/>
            <pc:sldMk cId="0" sldId="256"/>
            <ac:picMk id="315" creationId="{00000000-0000-0000-0000-000000000000}"/>
          </ac:picMkLst>
        </pc:picChg>
      </pc:sldChg>
      <pc:sldChg chg="addSp delSp modSp add setBg modAnim">
        <pc:chgData name="" userId="c9573952201f19a7" providerId="LiveId" clId="{901C3BAD-61F1-4EE1-912C-4FC54AF04723}" dt="2024-05-17T15:19:42.826" v="163"/>
        <pc:sldMkLst>
          <pc:docMk/>
          <pc:sldMk cId="1388956452" sldId="312"/>
        </pc:sldMkLst>
        <pc:spChg chg="mod">
          <ac:chgData name="" userId="c9573952201f19a7" providerId="LiveId" clId="{901C3BAD-61F1-4EE1-912C-4FC54AF04723}" dt="2024-05-17T14:58:39.925" v="55" actId="255"/>
          <ac:spMkLst>
            <pc:docMk/>
            <pc:sldMk cId="1388956452" sldId="312"/>
            <ac:spMk id="2" creationId="{4DBC7595-6FCC-4300-997F-9222AF54F38E}"/>
          </ac:spMkLst>
        </pc:spChg>
        <pc:spChg chg="mod">
          <ac:chgData name="" userId="c9573952201f19a7" providerId="LiveId" clId="{901C3BAD-61F1-4EE1-912C-4FC54AF04723}" dt="2024-05-17T15:17:07.209" v="158" actId="14100"/>
          <ac:spMkLst>
            <pc:docMk/>
            <pc:sldMk cId="1388956452" sldId="312"/>
            <ac:spMk id="3" creationId="{D9148A02-2816-44C3-A7FE-8D081AF4E965}"/>
          </ac:spMkLst>
        </pc:spChg>
        <pc:spChg chg="mod">
          <ac:chgData name="" userId="c9573952201f19a7" providerId="LiveId" clId="{901C3BAD-61F1-4EE1-912C-4FC54AF04723}" dt="2024-05-17T14:57:48.772" v="48" actId="2711"/>
          <ac:spMkLst>
            <pc:docMk/>
            <pc:sldMk cId="1388956452" sldId="312"/>
            <ac:spMk id="31" creationId="{73E2044E-5908-455B-B3C6-7F14AFCD5516}"/>
          </ac:spMkLst>
        </pc:spChg>
        <pc:spChg chg="mod">
          <ac:chgData name="" userId="c9573952201f19a7" providerId="LiveId" clId="{901C3BAD-61F1-4EE1-912C-4FC54AF04723}" dt="2024-05-17T14:58:04.428" v="50" actId="2711"/>
          <ac:spMkLst>
            <pc:docMk/>
            <pc:sldMk cId="1388956452" sldId="312"/>
            <ac:spMk id="33" creationId="{F707E1B0-A9FA-4667-8361-348F3B4E6F26}"/>
          </ac:spMkLst>
        </pc:spChg>
        <pc:spChg chg="mod">
          <ac:chgData name="" userId="c9573952201f19a7" providerId="LiveId" clId="{901C3BAD-61F1-4EE1-912C-4FC54AF04723}" dt="2024-05-17T14:55:32.391" v="23" actId="2711"/>
          <ac:spMkLst>
            <pc:docMk/>
            <pc:sldMk cId="1388956452" sldId="312"/>
            <ac:spMk id="35" creationId="{4318CB8F-9A2E-4DA6-9AD3-936A89755342}"/>
          </ac:spMkLst>
        </pc:spChg>
        <pc:spChg chg="mod">
          <ac:chgData name="" userId="c9573952201f19a7" providerId="LiveId" clId="{901C3BAD-61F1-4EE1-912C-4FC54AF04723}" dt="2024-05-17T14:55:14.814" v="21" actId="2711"/>
          <ac:spMkLst>
            <pc:docMk/>
            <pc:sldMk cId="1388956452" sldId="312"/>
            <ac:spMk id="37" creationId="{CCFA437C-916C-4991-9880-3B9CB5BFFE7E}"/>
          </ac:spMkLst>
        </pc:spChg>
        <pc:spChg chg="mod">
          <ac:chgData name="" userId="c9573952201f19a7" providerId="LiveId" clId="{901C3BAD-61F1-4EE1-912C-4FC54AF04723}" dt="2024-05-17T15:03:14.031" v="65" actId="20577"/>
          <ac:spMkLst>
            <pc:docMk/>
            <pc:sldMk cId="1388956452" sldId="312"/>
            <ac:spMk id="39" creationId="{89E12D73-B4EB-4531-BA91-4FD677CEE48A}"/>
          </ac:spMkLst>
        </pc:spChg>
        <pc:spChg chg="add del">
          <ac:chgData name="" userId="c9573952201f19a7" providerId="LiveId" clId="{901C3BAD-61F1-4EE1-912C-4FC54AF04723}" dt="2024-05-17T15:18:54.064" v="160"/>
          <ac:spMkLst>
            <pc:docMk/>
            <pc:sldMk cId="1388956452" sldId="312"/>
            <ac:spMk id="41" creationId="{19CD4F47-B7D5-4E4B-9F2A-C6C417D762FE}"/>
          </ac:spMkLst>
        </pc:spChg>
        <pc:grpChg chg="add mod">
          <ac:chgData name="" userId="c9573952201f19a7" providerId="LiveId" clId="{901C3BAD-61F1-4EE1-912C-4FC54AF04723}" dt="2024-05-17T15:17:00.272" v="157" actId="14100"/>
          <ac:grpSpMkLst>
            <pc:docMk/>
            <pc:sldMk cId="1388956452" sldId="312"/>
            <ac:grpSpMk id="4" creationId="{8562DF3A-1560-4DB0-A327-4BC1A5041B2F}"/>
          </ac:grpSpMkLst>
        </pc:grpChg>
        <pc:picChg chg="mod">
          <ac:chgData name="" userId="c9573952201f19a7" providerId="LiveId" clId="{901C3BAD-61F1-4EE1-912C-4FC54AF04723}" dt="2024-05-17T15:19:28.218" v="161" actId="207"/>
          <ac:picMkLst>
            <pc:docMk/>
            <pc:sldMk cId="1388956452" sldId="312"/>
            <ac:picMk id="30" creationId="{F49A4DC3-CDBD-41B6-B5CA-99499CF47E2E}"/>
          </ac:picMkLst>
        </pc:picChg>
      </pc:sldChg>
      <pc:sldChg chg="addSp delSp modSp add">
        <pc:chgData name="" userId="c9573952201f19a7" providerId="LiveId" clId="{901C3BAD-61F1-4EE1-912C-4FC54AF04723}" dt="2024-05-17T15:11:36.169" v="141" actId="20577"/>
        <pc:sldMkLst>
          <pc:docMk/>
          <pc:sldMk cId="293640673" sldId="313"/>
        </pc:sldMkLst>
        <pc:spChg chg="del">
          <ac:chgData name="" userId="c9573952201f19a7" providerId="LiveId" clId="{901C3BAD-61F1-4EE1-912C-4FC54AF04723}" dt="2024-05-17T15:04:21.699" v="67" actId="478"/>
          <ac:spMkLst>
            <pc:docMk/>
            <pc:sldMk cId="293640673" sldId="313"/>
            <ac:spMk id="2" creationId="{D60F5780-CC9D-4316-BFE8-59BB8AB85B9E}"/>
          </ac:spMkLst>
        </pc:spChg>
        <pc:spChg chg="del mod">
          <ac:chgData name="" userId="c9573952201f19a7" providerId="LiveId" clId="{901C3BAD-61F1-4EE1-912C-4FC54AF04723}" dt="2024-05-17T15:07:53.543" v="82" actId="478"/>
          <ac:spMkLst>
            <pc:docMk/>
            <pc:sldMk cId="293640673" sldId="313"/>
            <ac:spMk id="3" creationId="{2427DC6D-43C2-44ED-AFA6-BE9AE0063321}"/>
          </ac:spMkLst>
        </pc:spChg>
        <pc:spChg chg="mod">
          <ac:chgData name="" userId="c9573952201f19a7" providerId="LiveId" clId="{901C3BAD-61F1-4EE1-912C-4FC54AF04723}" dt="2024-05-17T15:09:28.256" v="92" actId="255"/>
          <ac:spMkLst>
            <pc:docMk/>
            <pc:sldMk cId="293640673" sldId="313"/>
            <ac:spMk id="32" creationId="{F851C174-CACB-48FD-B172-51419CF71CE0}"/>
          </ac:spMkLst>
        </pc:spChg>
        <pc:spChg chg="mod">
          <ac:chgData name="" userId="c9573952201f19a7" providerId="LiveId" clId="{901C3BAD-61F1-4EE1-912C-4FC54AF04723}" dt="2024-05-17T15:11:36.169" v="141" actId="20577"/>
          <ac:spMkLst>
            <pc:docMk/>
            <pc:sldMk cId="293640673" sldId="313"/>
            <ac:spMk id="34" creationId="{CB11D299-194D-467F-9C1C-A88E2AC18119}"/>
          </ac:spMkLst>
        </pc:spChg>
        <pc:spChg chg="mod">
          <ac:chgData name="" userId="c9573952201f19a7" providerId="LiveId" clId="{901C3BAD-61F1-4EE1-912C-4FC54AF04723}" dt="2024-05-17T15:11:09.061" v="130" actId="20577"/>
          <ac:spMkLst>
            <pc:docMk/>
            <pc:sldMk cId="293640673" sldId="313"/>
            <ac:spMk id="36" creationId="{5CB9D0C2-3710-4E19-BB5D-ECA7FF001C53}"/>
          </ac:spMkLst>
        </pc:spChg>
        <pc:spChg chg="mod">
          <ac:chgData name="" userId="c9573952201f19a7" providerId="LiveId" clId="{901C3BAD-61F1-4EE1-912C-4FC54AF04723}" dt="2024-05-17T15:10:12.581" v="118" actId="20577"/>
          <ac:spMkLst>
            <pc:docMk/>
            <pc:sldMk cId="293640673" sldId="313"/>
            <ac:spMk id="38" creationId="{046DD6DA-8ABC-4AF6-9320-B815B0DC69E9}"/>
          </ac:spMkLst>
        </pc:spChg>
        <pc:grpChg chg="add mod">
          <ac:chgData name="" userId="c9573952201f19a7" providerId="LiveId" clId="{901C3BAD-61F1-4EE1-912C-4FC54AF04723}" dt="2024-05-17T15:08:25.807" v="88" actId="14100"/>
          <ac:grpSpMkLst>
            <pc:docMk/>
            <pc:sldMk cId="293640673" sldId="313"/>
            <ac:grpSpMk id="4" creationId="{7FDD7F8C-6B3E-42B5-B9CF-C0C356151B4C}"/>
          </ac:grpSpMkLst>
        </pc:grpChg>
        <pc:grpChg chg="mod">
          <ac:chgData name="" userId="c9573952201f19a7" providerId="LiveId" clId="{901C3BAD-61F1-4EE1-912C-4FC54AF04723}" dt="2024-05-17T15:06:34.205" v="75" actId="207"/>
          <ac:grpSpMkLst>
            <pc:docMk/>
            <pc:sldMk cId="293640673" sldId="313"/>
            <ac:grpSpMk id="5" creationId="{37740097-FE20-4B83-8BA6-3FE653413EE6}"/>
          </ac:grpSpMkLst>
        </pc:grpChg>
        <pc:grpChg chg="mod">
          <ac:chgData name="" userId="c9573952201f19a7" providerId="LiveId" clId="{901C3BAD-61F1-4EE1-912C-4FC54AF04723}" dt="2024-05-17T15:06:34.205" v="75" actId="207"/>
          <ac:grpSpMkLst>
            <pc:docMk/>
            <pc:sldMk cId="293640673" sldId="313"/>
            <ac:grpSpMk id="16" creationId="{D2E7311C-482F-425B-B2A8-5C2997CC81F5}"/>
          </ac:grpSpMkLst>
        </pc:grpChg>
        <pc:grpChg chg="mod">
          <ac:chgData name="" userId="c9573952201f19a7" providerId="LiveId" clId="{901C3BAD-61F1-4EE1-912C-4FC54AF04723}" dt="2024-05-17T15:06:34.205" v="75" actId="207"/>
          <ac:grpSpMkLst>
            <pc:docMk/>
            <pc:sldMk cId="293640673" sldId="313"/>
            <ac:grpSpMk id="19" creationId="{08632C73-3E0C-4247-9A19-7959CD933B01}"/>
          </ac:grpSpMkLst>
        </pc:grpChg>
      </pc:sldChg>
      <pc:sldChg chg="addSp modSp add">
        <pc:chgData name="" userId="c9573952201f19a7" providerId="LiveId" clId="{901C3BAD-61F1-4EE1-912C-4FC54AF04723}" dt="2024-05-17T15:42:37.372" v="220" actId="14100"/>
        <pc:sldMkLst>
          <pc:docMk/>
          <pc:sldMk cId="1521410043" sldId="314"/>
        </pc:sldMkLst>
        <pc:spChg chg="mod">
          <ac:chgData name="" userId="c9573952201f19a7" providerId="LiveId" clId="{901C3BAD-61F1-4EE1-912C-4FC54AF04723}" dt="2024-05-17T15:42:18.655" v="216" actId="14100"/>
          <ac:spMkLst>
            <pc:docMk/>
            <pc:sldMk cId="1521410043" sldId="314"/>
            <ac:spMk id="2" creationId="{A3582C79-AFFA-4976-982A-CDAB4DECB0AA}"/>
          </ac:spMkLst>
        </pc:spChg>
        <pc:spChg chg="mod">
          <ac:chgData name="" userId="c9573952201f19a7" providerId="LiveId" clId="{901C3BAD-61F1-4EE1-912C-4FC54AF04723}" dt="2024-05-17T15:42:37.372" v="220" actId="14100"/>
          <ac:spMkLst>
            <pc:docMk/>
            <pc:sldMk cId="1521410043" sldId="314"/>
            <ac:spMk id="3" creationId="{25FCDDDF-6E44-4ED5-9D49-0786F0AB554E}"/>
          </ac:spMkLst>
        </pc:spChg>
        <pc:graphicFrameChg chg="add mod">
          <ac:chgData name="" userId="c9573952201f19a7" providerId="LiveId" clId="{901C3BAD-61F1-4EE1-912C-4FC54AF04723}" dt="2024-05-17T15:40:01.102" v="214" actId="14100"/>
          <ac:graphicFrameMkLst>
            <pc:docMk/>
            <pc:sldMk cId="1521410043" sldId="314"/>
            <ac:graphicFrameMk id="4" creationId="{314A34B8-6BE5-4D98-9F0D-2BF92A643619}"/>
          </ac:graphicFrameMkLst>
        </pc:graphicFrameChg>
      </pc:sldChg>
      <pc:sldChg chg="addSp modSp add">
        <pc:chgData name="" userId="c9573952201f19a7" providerId="LiveId" clId="{901C3BAD-61F1-4EE1-912C-4FC54AF04723}" dt="2024-05-17T15:56:08.713" v="359" actId="14100"/>
        <pc:sldMkLst>
          <pc:docMk/>
          <pc:sldMk cId="1547818316" sldId="315"/>
        </pc:sldMkLst>
        <pc:spChg chg="mod">
          <ac:chgData name="" userId="c9573952201f19a7" providerId="LiveId" clId="{901C3BAD-61F1-4EE1-912C-4FC54AF04723}" dt="2024-05-17T15:56:08.713" v="359" actId="14100"/>
          <ac:spMkLst>
            <pc:docMk/>
            <pc:sldMk cId="1547818316" sldId="315"/>
            <ac:spMk id="2" creationId="{FA65727D-513E-4404-B540-B436CFA431D0}"/>
          </ac:spMkLst>
        </pc:spChg>
        <pc:spChg chg="mod">
          <ac:chgData name="" userId="c9573952201f19a7" providerId="LiveId" clId="{901C3BAD-61F1-4EE1-912C-4FC54AF04723}" dt="2024-05-17T15:53:57.064" v="316" actId="14100"/>
          <ac:spMkLst>
            <pc:docMk/>
            <pc:sldMk cId="1547818316" sldId="315"/>
            <ac:spMk id="3" creationId="{E1A703F0-6E00-473F-B362-672953C0B903}"/>
          </ac:spMkLst>
        </pc:spChg>
        <pc:graphicFrameChg chg="add mod">
          <ac:chgData name="" userId="c9573952201f19a7" providerId="LiveId" clId="{901C3BAD-61F1-4EE1-912C-4FC54AF04723}" dt="2024-05-17T15:53:42.487" v="314" actId="14100"/>
          <ac:graphicFrameMkLst>
            <pc:docMk/>
            <pc:sldMk cId="1547818316" sldId="315"/>
            <ac:graphicFrameMk id="4" creationId="{2B2B6E22-E41C-4B5B-8F28-FD0ADF91CAD0}"/>
          </ac:graphicFrameMkLst>
        </pc:graphicFrameChg>
      </pc:sldChg>
      <pc:sldChg chg="addSp modSp add ord">
        <pc:chgData name="" userId="c9573952201f19a7" providerId="LiveId" clId="{901C3BAD-61F1-4EE1-912C-4FC54AF04723}" dt="2024-05-17T15:58:49.668" v="384"/>
        <pc:sldMkLst>
          <pc:docMk/>
          <pc:sldMk cId="2507587680" sldId="316"/>
        </pc:sldMkLst>
        <pc:spChg chg="mod">
          <ac:chgData name="" userId="c9573952201f19a7" providerId="LiveId" clId="{901C3BAD-61F1-4EE1-912C-4FC54AF04723}" dt="2024-05-17T15:56:24.368" v="360" actId="14100"/>
          <ac:spMkLst>
            <pc:docMk/>
            <pc:sldMk cId="2507587680" sldId="316"/>
            <ac:spMk id="2" creationId="{13D799F1-F8B0-4969-AD1F-F828AF075688}"/>
          </ac:spMkLst>
        </pc:spChg>
        <pc:spChg chg="mod">
          <ac:chgData name="" userId="c9573952201f19a7" providerId="LiveId" clId="{901C3BAD-61F1-4EE1-912C-4FC54AF04723}" dt="2024-05-17T15:55:54.980" v="358" actId="14100"/>
          <ac:spMkLst>
            <pc:docMk/>
            <pc:sldMk cId="2507587680" sldId="316"/>
            <ac:spMk id="3" creationId="{8D9B815D-73D2-4474-BC82-22CF4F6D2905}"/>
          </ac:spMkLst>
        </pc:spChg>
        <pc:graphicFrameChg chg="add mod">
          <ac:chgData name="" userId="c9573952201f19a7" providerId="LiveId" clId="{901C3BAD-61F1-4EE1-912C-4FC54AF04723}" dt="2024-05-17T15:58:49.668" v="384"/>
          <ac:graphicFrameMkLst>
            <pc:docMk/>
            <pc:sldMk cId="2507587680" sldId="316"/>
            <ac:graphicFrameMk id="4" creationId="{62E23F8F-9FEF-402E-857C-79FBDA924254}"/>
          </ac:graphicFrameMkLst>
        </pc:graphicFrameChg>
      </pc:sldChg>
      <pc:sldChg chg="addSp modSp add">
        <pc:chgData name="" userId="c9573952201f19a7" providerId="LiveId" clId="{901C3BAD-61F1-4EE1-912C-4FC54AF04723}" dt="2024-05-17T16:11:56.249" v="464" actId="14100"/>
        <pc:sldMkLst>
          <pc:docMk/>
          <pc:sldMk cId="2407918931" sldId="317"/>
        </pc:sldMkLst>
        <pc:spChg chg="mod">
          <ac:chgData name="" userId="c9573952201f19a7" providerId="LiveId" clId="{901C3BAD-61F1-4EE1-912C-4FC54AF04723}" dt="2024-05-17T16:10:55.123" v="455" actId="2711"/>
          <ac:spMkLst>
            <pc:docMk/>
            <pc:sldMk cId="2407918931" sldId="317"/>
            <ac:spMk id="2" creationId="{B78F33C1-6CAE-4CF4-8411-31E6FBDD49E3}"/>
          </ac:spMkLst>
        </pc:spChg>
        <pc:spChg chg="mod">
          <ac:chgData name="" userId="c9573952201f19a7" providerId="LiveId" clId="{901C3BAD-61F1-4EE1-912C-4FC54AF04723}" dt="2024-05-17T16:11:05.483" v="458" actId="14100"/>
          <ac:spMkLst>
            <pc:docMk/>
            <pc:sldMk cId="2407918931" sldId="317"/>
            <ac:spMk id="3" creationId="{EB1417B3-03E8-4118-B972-4081AC02EF43}"/>
          </ac:spMkLst>
        </pc:spChg>
        <pc:graphicFrameChg chg="add mod">
          <ac:chgData name="" userId="c9573952201f19a7" providerId="LiveId" clId="{901C3BAD-61F1-4EE1-912C-4FC54AF04723}" dt="2024-05-17T16:11:56.249" v="464" actId="14100"/>
          <ac:graphicFrameMkLst>
            <pc:docMk/>
            <pc:sldMk cId="2407918931" sldId="317"/>
            <ac:graphicFrameMk id="4" creationId="{99265860-350C-4C47-BD1C-71C1BB0CA461}"/>
          </ac:graphicFrameMkLst>
        </pc:graphicFrameChg>
      </pc:sldChg>
      <pc:sldChg chg="addSp modSp add">
        <pc:chgData name="" userId="c9573952201f19a7" providerId="LiveId" clId="{901C3BAD-61F1-4EE1-912C-4FC54AF04723}" dt="2024-05-17T16:14:35.994" v="518" actId="1076"/>
        <pc:sldMkLst>
          <pc:docMk/>
          <pc:sldMk cId="4129215208" sldId="318"/>
        </pc:sldMkLst>
        <pc:spChg chg="mod">
          <ac:chgData name="" userId="c9573952201f19a7" providerId="LiveId" clId="{901C3BAD-61F1-4EE1-912C-4FC54AF04723}" dt="2024-05-17T16:13:26.733" v="505" actId="2711"/>
          <ac:spMkLst>
            <pc:docMk/>
            <pc:sldMk cId="4129215208" sldId="318"/>
            <ac:spMk id="2" creationId="{1906080A-62A2-45D6-BA11-294C7EC263C6}"/>
          </ac:spMkLst>
        </pc:spChg>
        <pc:spChg chg="mod">
          <ac:chgData name="" userId="c9573952201f19a7" providerId="LiveId" clId="{901C3BAD-61F1-4EE1-912C-4FC54AF04723}" dt="2024-05-17T16:14:35.994" v="518" actId="1076"/>
          <ac:spMkLst>
            <pc:docMk/>
            <pc:sldMk cId="4129215208" sldId="318"/>
            <ac:spMk id="3" creationId="{DE0B5F6F-7FE3-4E39-AF51-32FD384C40A7}"/>
          </ac:spMkLst>
        </pc:spChg>
        <pc:graphicFrameChg chg="add mod">
          <ac:chgData name="" userId="c9573952201f19a7" providerId="LiveId" clId="{901C3BAD-61F1-4EE1-912C-4FC54AF04723}" dt="2024-05-17T16:14:26.604" v="515" actId="14100"/>
          <ac:graphicFrameMkLst>
            <pc:docMk/>
            <pc:sldMk cId="4129215208" sldId="318"/>
            <ac:graphicFrameMk id="4" creationId="{B0C5765E-C483-4141-8D01-9114E283CB94}"/>
          </ac:graphicFrameMkLst>
        </pc:graphicFrameChg>
      </pc:sldChg>
      <pc:sldChg chg="modSp add">
        <pc:chgData name="" userId="c9573952201f19a7" providerId="LiveId" clId="{901C3BAD-61F1-4EE1-912C-4FC54AF04723}" dt="2024-05-17T16:20:08.518" v="537" actId="14100"/>
        <pc:sldMkLst>
          <pc:docMk/>
          <pc:sldMk cId="2638790074" sldId="319"/>
        </pc:sldMkLst>
        <pc:spChg chg="mod">
          <ac:chgData name="" userId="c9573952201f19a7" providerId="LiveId" clId="{901C3BAD-61F1-4EE1-912C-4FC54AF04723}" dt="2024-05-17T16:16:57.786" v="528" actId="2711"/>
          <ac:spMkLst>
            <pc:docMk/>
            <pc:sldMk cId="2638790074" sldId="319"/>
            <ac:spMk id="2" creationId="{844FBE2D-D464-412E-9A45-1599AE518113}"/>
          </ac:spMkLst>
        </pc:spChg>
        <pc:spChg chg="mod">
          <ac:chgData name="" userId="c9573952201f19a7" providerId="LiveId" clId="{901C3BAD-61F1-4EE1-912C-4FC54AF04723}" dt="2024-05-17T16:20:08.518" v="537" actId="14100"/>
          <ac:spMkLst>
            <pc:docMk/>
            <pc:sldMk cId="2638790074" sldId="319"/>
            <ac:spMk id="3" creationId="{D34ECE7D-BE2D-451E-A6D8-1A819E3DA521}"/>
          </ac:spMkLst>
        </pc:spChg>
      </pc:sldChg>
      <pc:sldChg chg="delSp modSp add">
        <pc:chgData name="" userId="c9573952201f19a7" providerId="LiveId" clId="{901C3BAD-61F1-4EE1-912C-4FC54AF04723}" dt="2024-05-17T16:20:59.686" v="556" actId="478"/>
        <pc:sldMkLst>
          <pc:docMk/>
          <pc:sldMk cId="3447935890" sldId="320"/>
        </pc:sldMkLst>
        <pc:spChg chg="mod">
          <ac:chgData name="" userId="c9573952201f19a7" providerId="LiveId" clId="{901C3BAD-61F1-4EE1-912C-4FC54AF04723}" dt="2024-05-17T16:20:42.687" v="555" actId="20577"/>
          <ac:spMkLst>
            <pc:docMk/>
            <pc:sldMk cId="3447935890" sldId="320"/>
            <ac:spMk id="2" creationId="{33FFEF3C-93B6-4969-95D9-E90D54D35A4E}"/>
          </ac:spMkLst>
        </pc:spChg>
        <pc:spChg chg="del">
          <ac:chgData name="" userId="c9573952201f19a7" providerId="LiveId" clId="{901C3BAD-61F1-4EE1-912C-4FC54AF04723}" dt="2024-05-17T16:20:59.686" v="556" actId="478"/>
          <ac:spMkLst>
            <pc:docMk/>
            <pc:sldMk cId="3447935890" sldId="320"/>
            <ac:spMk id="3" creationId="{CF2B872C-FBB3-4528-B093-7783127E15CA}"/>
          </ac:spMkLst>
        </pc:spChg>
      </pc:sldChg>
      <pc:sldMasterChg chg="delSldLayout">
        <pc:chgData name="" userId="c9573952201f19a7" providerId="LiveId" clId="{901C3BAD-61F1-4EE1-912C-4FC54AF04723}" dt="2024-05-17T14:53:04.682" v="12" actId="2696"/>
        <pc:sldMasterMkLst>
          <pc:docMk/>
          <pc:sldMasterMk cId="0" sldId="2147483682"/>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9573952201f19a7/Desktop/complete%20Data%20clean%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9573952201f19a7/Desktop/complete%20Data%20clean%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9573952201f19a7/Desktop/complete%20Data%20clean%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9573952201f19a7/Desktop/complete%20Data%20clean%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9573952201f19a7/Desktop/complete%20Data%20clean%20fi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[complete Data clean file.xlsx]KPI!PivotTable1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9274076952606095"/>
          <c:y val="0.19093770229393975"/>
          <c:w val="0.49935637823101164"/>
          <c:h val="0.69692878076339115"/>
        </c:manualLayout>
      </c:layout>
      <c:pieChart>
        <c:varyColors val="1"/>
        <c:ser>
          <c:idx val="0"/>
          <c:order val="0"/>
          <c:tx>
            <c:strRef>
              <c:f>KPI!$B$3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78-4724-86CF-973848972A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78-4724-86CF-973848972AE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KPI!$A$4:$A$6</c:f>
              <c:strCache>
                <c:ptCount val="2"/>
                <c:pt idx="0">
                  <c:v>Weekday</c:v>
                </c:pt>
                <c:pt idx="1">
                  <c:v>Weekend</c:v>
                </c:pt>
              </c:strCache>
            </c:strRef>
          </c:cat>
          <c:val>
            <c:numRef>
              <c:f>KPI!$B$4:$B$6</c:f>
              <c:numCache>
                <c:formatCode>0</c:formatCode>
                <c:ptCount val="2"/>
                <c:pt idx="0">
                  <c:v>12544739.109999388</c:v>
                </c:pt>
                <c:pt idx="1">
                  <c:v>3714930.0999999377</c:v>
                </c:pt>
              </c:numCache>
            </c:numRef>
          </c:val>
          <c:extLst>
            <c:ext xmlns:c16="http://schemas.microsoft.com/office/drawing/2014/chart" uri="{C3380CC4-5D6E-409C-BE32-E72D297353CC}">
              <c16:uniqueId val="{00000004-1C78-4724-86CF-973848972AE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21928528765480204"/>
          <c:y val="0.85055308300749066"/>
          <c:w val="0.41462525665470062"/>
          <c:h val="0.109295064482817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[complete Data clean file.xlsx]KPI!PivotTable2</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66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FF66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FF66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2903301324384331E-2"/>
          <c:y val="0.1634902840851099"/>
          <c:w val="0.79108172027321755"/>
          <c:h val="0.71858680373652883"/>
        </c:manualLayout>
      </c:layout>
      <c:barChart>
        <c:barDir val="col"/>
        <c:grouping val="clustered"/>
        <c:varyColors val="0"/>
        <c:ser>
          <c:idx val="0"/>
          <c:order val="0"/>
          <c:tx>
            <c:strRef>
              <c:f>KPI!$E$3:$E$4</c:f>
              <c:strCache>
                <c:ptCount val="1"/>
                <c:pt idx="0">
                  <c:v>1</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KPI!$D$5:$D$6</c:f>
              <c:strCache>
                <c:ptCount val="1"/>
                <c:pt idx="0">
                  <c:v>credit_card</c:v>
                </c:pt>
              </c:strCache>
            </c:strRef>
          </c:cat>
          <c:val>
            <c:numRef>
              <c:f>KPI!$E$5:$E$6</c:f>
              <c:numCache>
                <c:formatCode>General</c:formatCode>
                <c:ptCount val="1"/>
                <c:pt idx="0">
                  <c:v>7984</c:v>
                </c:pt>
              </c:numCache>
            </c:numRef>
          </c:val>
          <c:extLst>
            <c:ext xmlns:c16="http://schemas.microsoft.com/office/drawing/2014/chart" uri="{C3380CC4-5D6E-409C-BE32-E72D297353CC}">
              <c16:uniqueId val="{00000000-8A87-46DE-BAA9-3946172C3009}"/>
            </c:ext>
          </c:extLst>
        </c:ser>
        <c:ser>
          <c:idx val="1"/>
          <c:order val="1"/>
          <c:tx>
            <c:strRef>
              <c:f>KPI!$F$3:$F$4</c:f>
              <c:strCache>
                <c:ptCount val="1"/>
                <c:pt idx="0">
                  <c:v>2</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KPI!$D$5:$D$6</c:f>
              <c:strCache>
                <c:ptCount val="1"/>
                <c:pt idx="0">
                  <c:v>credit_card</c:v>
                </c:pt>
              </c:strCache>
            </c:strRef>
          </c:cat>
          <c:val>
            <c:numRef>
              <c:f>KPI!$F$5:$F$6</c:f>
              <c:numCache>
                <c:formatCode>General</c:formatCode>
                <c:ptCount val="1"/>
                <c:pt idx="0">
                  <c:v>2466</c:v>
                </c:pt>
              </c:numCache>
            </c:numRef>
          </c:val>
          <c:extLst>
            <c:ext xmlns:c16="http://schemas.microsoft.com/office/drawing/2014/chart" uri="{C3380CC4-5D6E-409C-BE32-E72D297353CC}">
              <c16:uniqueId val="{00000001-8A87-46DE-BAA9-3946172C3009}"/>
            </c:ext>
          </c:extLst>
        </c:ser>
        <c:ser>
          <c:idx val="2"/>
          <c:order val="2"/>
          <c:tx>
            <c:strRef>
              <c:f>KPI!$G$3:$G$4</c:f>
              <c:strCache>
                <c:ptCount val="1"/>
                <c:pt idx="0">
                  <c:v>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KPI!$D$5:$D$6</c:f>
              <c:strCache>
                <c:ptCount val="1"/>
                <c:pt idx="0">
                  <c:v>credit_card</c:v>
                </c:pt>
              </c:strCache>
            </c:strRef>
          </c:cat>
          <c:val>
            <c:numRef>
              <c:f>KPI!$G$5:$G$6</c:f>
              <c:numCache>
                <c:formatCode>General</c:formatCode>
                <c:ptCount val="1"/>
                <c:pt idx="0">
                  <c:v>6305</c:v>
                </c:pt>
              </c:numCache>
            </c:numRef>
          </c:val>
          <c:extLst>
            <c:ext xmlns:c16="http://schemas.microsoft.com/office/drawing/2014/chart" uri="{C3380CC4-5D6E-409C-BE32-E72D297353CC}">
              <c16:uniqueId val="{00000002-8A87-46DE-BAA9-3946172C3009}"/>
            </c:ext>
          </c:extLst>
        </c:ser>
        <c:ser>
          <c:idx val="3"/>
          <c:order val="3"/>
          <c:tx>
            <c:strRef>
              <c:f>KPI!$H$3:$H$4</c:f>
              <c:strCache>
                <c:ptCount val="1"/>
                <c:pt idx="0">
                  <c:v>4</c:v>
                </c:pt>
              </c:strCache>
            </c:strRef>
          </c:tx>
          <c:spPr>
            <a:solidFill>
              <a:srgbClr val="FF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KPI!$D$5:$D$6</c:f>
              <c:strCache>
                <c:ptCount val="1"/>
                <c:pt idx="0">
                  <c:v>credit_card</c:v>
                </c:pt>
              </c:strCache>
            </c:strRef>
          </c:cat>
          <c:val>
            <c:numRef>
              <c:f>KPI!$H$5:$H$6</c:f>
              <c:numCache>
                <c:formatCode>General</c:formatCode>
                <c:ptCount val="1"/>
                <c:pt idx="0">
                  <c:v>14831</c:v>
                </c:pt>
              </c:numCache>
            </c:numRef>
          </c:val>
          <c:extLst>
            <c:ext xmlns:c16="http://schemas.microsoft.com/office/drawing/2014/chart" uri="{C3380CC4-5D6E-409C-BE32-E72D297353CC}">
              <c16:uniqueId val="{00000003-8A87-46DE-BAA9-3946172C3009}"/>
            </c:ext>
          </c:extLst>
        </c:ser>
        <c:ser>
          <c:idx val="4"/>
          <c:order val="4"/>
          <c:tx>
            <c:strRef>
              <c:f>KPI!$I$3:$I$4</c:f>
              <c:strCache>
                <c:ptCount val="1"/>
                <c:pt idx="0">
                  <c:v>5</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KPI!$D$5:$D$6</c:f>
              <c:strCache>
                <c:ptCount val="1"/>
                <c:pt idx="0">
                  <c:v>credit_card</c:v>
                </c:pt>
              </c:strCache>
            </c:strRef>
          </c:cat>
          <c:val>
            <c:numRef>
              <c:f>KPI!$I$5:$I$6</c:f>
              <c:numCache>
                <c:formatCode>General</c:formatCode>
                <c:ptCount val="1"/>
                <c:pt idx="0">
                  <c:v>44757</c:v>
                </c:pt>
              </c:numCache>
            </c:numRef>
          </c:val>
          <c:extLst>
            <c:ext xmlns:c16="http://schemas.microsoft.com/office/drawing/2014/chart" uri="{C3380CC4-5D6E-409C-BE32-E72D297353CC}">
              <c16:uniqueId val="{00000004-8A87-46DE-BAA9-3946172C3009}"/>
            </c:ext>
          </c:extLst>
        </c:ser>
        <c:dLbls>
          <c:dLblPos val="outEnd"/>
          <c:showLegendKey val="0"/>
          <c:showVal val="1"/>
          <c:showCatName val="0"/>
          <c:showSerName val="0"/>
          <c:showPercent val="0"/>
          <c:showBubbleSize val="0"/>
        </c:dLbls>
        <c:gapWidth val="219"/>
        <c:overlap val="-27"/>
        <c:axId val="856508608"/>
        <c:axId val="830394000"/>
      </c:barChart>
      <c:catAx>
        <c:axId val="85650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394000"/>
        <c:crosses val="autoZero"/>
        <c:auto val="1"/>
        <c:lblAlgn val="ctr"/>
        <c:lblOffset val="100"/>
        <c:noMultiLvlLbl val="0"/>
      </c:catAx>
      <c:valAx>
        <c:axId val="830394000"/>
        <c:scaling>
          <c:orientation val="minMax"/>
        </c:scaling>
        <c:delete val="1"/>
        <c:axPos val="l"/>
        <c:numFmt formatCode="General" sourceLinked="1"/>
        <c:majorTickMark val="none"/>
        <c:minorTickMark val="none"/>
        <c:tickLblPos val="nextTo"/>
        <c:crossAx val="856508608"/>
        <c:crosses val="autoZero"/>
        <c:crossBetween val="between"/>
      </c:valAx>
      <c:spPr>
        <a:noFill/>
        <a:ln>
          <a:noFill/>
        </a:ln>
        <a:effectLst/>
      </c:spPr>
    </c:plotArea>
    <c:legend>
      <c:legendPos val="r"/>
      <c:layout>
        <c:manualLayout>
          <c:xMode val="edge"/>
          <c:yMode val="edge"/>
          <c:x val="7.9447528534644166E-2"/>
          <c:y val="3.9214599593778827E-2"/>
          <c:w val="0.36731183156316866"/>
          <c:h val="0.462966003276626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[complete Data clean file.xlsx]KPI!PivotTable3</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C000"/>
          </a:solidFill>
          <a:ln w="19050">
            <a:solidFill>
              <a:schemeClr val="lt1"/>
            </a:solidFill>
          </a:ln>
          <a:effectLst/>
        </c:spPr>
      </c:pivotFmt>
      <c:pivotFmt>
        <c:idx val="7"/>
        <c:spPr>
          <a:solidFill>
            <a:srgbClr val="92D050"/>
          </a:solidFill>
          <a:ln w="19050">
            <a:solidFill>
              <a:schemeClr val="lt1"/>
            </a:solidFill>
          </a:ln>
          <a:effectLst/>
        </c:spPr>
      </c:pivotFmt>
      <c:pivotFmt>
        <c:idx val="8"/>
        <c:spPr>
          <a:solidFill>
            <a:srgbClr val="FF5050"/>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FC000"/>
          </a:solidFill>
          <a:ln w="19050">
            <a:solidFill>
              <a:schemeClr val="lt1"/>
            </a:solidFill>
          </a:ln>
          <a:effectLst/>
        </c:spPr>
      </c:pivotFmt>
      <c:pivotFmt>
        <c:idx val="11"/>
        <c:spPr>
          <a:solidFill>
            <a:srgbClr val="92D050"/>
          </a:solidFill>
          <a:ln w="19050">
            <a:solidFill>
              <a:schemeClr val="lt1"/>
            </a:solidFill>
          </a:ln>
          <a:effectLst/>
        </c:spPr>
      </c:pivotFmt>
      <c:pivotFmt>
        <c:idx val="12"/>
        <c:spPr>
          <a:solidFill>
            <a:srgbClr val="FF5050"/>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C000"/>
          </a:solidFill>
          <a:ln w="19050">
            <a:solidFill>
              <a:schemeClr val="lt1"/>
            </a:solidFill>
          </a:ln>
          <a:effectLst/>
        </c:spPr>
      </c:pivotFmt>
      <c:pivotFmt>
        <c:idx val="15"/>
        <c:spPr>
          <a:solidFill>
            <a:srgbClr val="92D050"/>
          </a:solidFill>
          <a:ln w="19050">
            <a:solidFill>
              <a:schemeClr val="lt1"/>
            </a:solidFill>
          </a:ln>
          <a:effectLst/>
        </c:spPr>
      </c:pivotFmt>
      <c:pivotFmt>
        <c:idx val="16"/>
        <c:spPr>
          <a:solidFill>
            <a:srgbClr val="FF5050"/>
          </a:solidFill>
          <a:ln w="19050">
            <a:solidFill>
              <a:schemeClr val="lt1"/>
            </a:solidFill>
          </a:ln>
          <a:effectLst/>
        </c:spPr>
      </c:pivotFmt>
    </c:pivotFmts>
    <c:plotArea>
      <c:layout>
        <c:manualLayout>
          <c:layoutTarget val="inner"/>
          <c:xMode val="edge"/>
          <c:yMode val="edge"/>
          <c:x val="0.15827416572435604"/>
          <c:y val="0.19515938544967906"/>
          <c:w val="0.68921514950537055"/>
          <c:h val="0.6902035223316666"/>
        </c:manualLayout>
      </c:layout>
      <c:doughnutChart>
        <c:varyColors val="1"/>
        <c:ser>
          <c:idx val="0"/>
          <c:order val="0"/>
          <c:tx>
            <c:strRef>
              <c:f>KPI!$N$3</c:f>
              <c:strCache>
                <c:ptCount val="1"/>
                <c:pt idx="0">
                  <c:v>Total</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B27A-4B7F-B6ED-861381EC181C}"/>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B27A-4B7F-B6ED-861381EC181C}"/>
              </c:ext>
            </c:extLst>
          </c:dPt>
          <c:dPt>
            <c:idx val="2"/>
            <c:bubble3D val="0"/>
            <c:spPr>
              <a:solidFill>
                <a:srgbClr val="FF5050"/>
              </a:solidFill>
              <a:ln w="19050">
                <a:solidFill>
                  <a:schemeClr val="lt1"/>
                </a:solidFill>
              </a:ln>
              <a:effectLst/>
            </c:spPr>
            <c:extLst>
              <c:ext xmlns:c16="http://schemas.microsoft.com/office/drawing/2014/chart" uri="{C3380CC4-5D6E-409C-BE32-E72D297353CC}">
                <c16:uniqueId val="{00000005-B27A-4B7F-B6ED-861381EC181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KPI!$M$4:$M$7</c:f>
              <c:strCache>
                <c:ptCount val="3"/>
                <c:pt idx="0">
                  <c:v>audio</c:v>
                </c:pt>
                <c:pt idx="1">
                  <c:v>eletrodomesticos_2</c:v>
                </c:pt>
                <c:pt idx="2">
                  <c:v>pet_shop</c:v>
                </c:pt>
              </c:strCache>
            </c:strRef>
          </c:cat>
          <c:val>
            <c:numRef>
              <c:f>KPI!$N$4:$N$7</c:f>
              <c:numCache>
                <c:formatCode>0</c:formatCode>
                <c:ptCount val="3"/>
                <c:pt idx="0">
                  <c:v>13.49903648224697</c:v>
                </c:pt>
                <c:pt idx="1">
                  <c:v>13.645496011825179</c:v>
                </c:pt>
                <c:pt idx="2">
                  <c:v>11.317770629833195</c:v>
                </c:pt>
              </c:numCache>
            </c:numRef>
          </c:val>
          <c:extLst>
            <c:ext xmlns:c16="http://schemas.microsoft.com/office/drawing/2014/chart" uri="{C3380CC4-5D6E-409C-BE32-E72D297353CC}">
              <c16:uniqueId val="{00000006-B27A-4B7F-B6ED-861381EC181C}"/>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11510940931443883"/>
          <c:y val="0.85859056686504309"/>
          <c:w val="0.7261055564294564"/>
          <c:h val="7.096929889043372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[complete Data clean file.xlsx]KPI!PivotTable4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dLbl>
          <c:idx val="0"/>
          <c:layout>
            <c:manualLayout>
              <c:x val="-4.0743791966246886E-1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dLbl>
          <c:idx val="0"/>
          <c:layout>
            <c:manualLayout>
              <c:x val="-4.0743791966246886E-1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dLbl>
          <c:idx val="0"/>
          <c:layout>
            <c:manualLayout>
              <c:x val="-4.0743791966246886E-17"/>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346643144608605E-2"/>
          <c:y val="0.13875666905390874"/>
          <c:w val="0.56603773584905659"/>
          <c:h val="0.72789166864697952"/>
        </c:manualLayout>
      </c:layout>
      <c:barChart>
        <c:barDir val="col"/>
        <c:grouping val="clustered"/>
        <c:varyColors val="0"/>
        <c:ser>
          <c:idx val="0"/>
          <c:order val="0"/>
          <c:tx>
            <c:strRef>
              <c:f>KPI!$Q$3</c:f>
              <c:strCache>
                <c:ptCount val="1"/>
                <c:pt idx="0">
                  <c:v>Average of olist_order_items_dataset.price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KPI!$P$4:$P$5</c:f>
              <c:strCache>
                <c:ptCount val="1"/>
                <c:pt idx="0">
                  <c:v>sao paulo</c:v>
                </c:pt>
              </c:strCache>
            </c:strRef>
          </c:cat>
          <c:val>
            <c:numRef>
              <c:f>KPI!$Q$4:$Q$5</c:f>
              <c:numCache>
                <c:formatCode>0</c:formatCode>
                <c:ptCount val="1"/>
                <c:pt idx="0">
                  <c:v>110.59290342562173</c:v>
                </c:pt>
              </c:numCache>
            </c:numRef>
          </c:val>
          <c:extLst>
            <c:ext xmlns:c16="http://schemas.microsoft.com/office/drawing/2014/chart" uri="{C3380CC4-5D6E-409C-BE32-E72D297353CC}">
              <c16:uniqueId val="{00000000-6680-47D2-A5C8-ADBE93173A22}"/>
            </c:ext>
          </c:extLst>
        </c:ser>
        <c:ser>
          <c:idx val="1"/>
          <c:order val="1"/>
          <c:tx>
            <c:strRef>
              <c:f>KPI!$R$3</c:f>
              <c:strCache>
                <c:ptCount val="1"/>
                <c:pt idx="0">
                  <c:v>Average of olist_order_payments_dataset.payment_value</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6680-47D2-A5C8-ADBE93173A22}"/>
              </c:ext>
            </c:extLst>
          </c:dPt>
          <c:dLbls>
            <c:dLbl>
              <c:idx val="0"/>
              <c:layout>
                <c:manualLayout>
                  <c:x val="-4.0743791966246886E-17"/>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80-47D2-A5C8-ADBE93173A2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KPI!$P$4:$P$5</c:f>
              <c:strCache>
                <c:ptCount val="1"/>
                <c:pt idx="0">
                  <c:v>sao paulo</c:v>
                </c:pt>
              </c:strCache>
            </c:strRef>
          </c:cat>
          <c:val>
            <c:numRef>
              <c:f>KPI!$R$4:$R$5</c:f>
              <c:numCache>
                <c:formatCode>0</c:formatCode>
                <c:ptCount val="1"/>
                <c:pt idx="0">
                  <c:v>139.17793780586015</c:v>
                </c:pt>
              </c:numCache>
            </c:numRef>
          </c:val>
          <c:extLst>
            <c:ext xmlns:c16="http://schemas.microsoft.com/office/drawing/2014/chart" uri="{C3380CC4-5D6E-409C-BE32-E72D297353CC}">
              <c16:uniqueId val="{00000003-6680-47D2-A5C8-ADBE93173A22}"/>
            </c:ext>
          </c:extLst>
        </c:ser>
        <c:dLbls>
          <c:showLegendKey val="0"/>
          <c:showVal val="0"/>
          <c:showCatName val="0"/>
          <c:showSerName val="0"/>
          <c:showPercent val="0"/>
          <c:showBubbleSize val="0"/>
        </c:dLbls>
        <c:gapWidth val="219"/>
        <c:overlap val="-27"/>
        <c:axId val="833770160"/>
        <c:axId val="832657488"/>
      </c:barChart>
      <c:catAx>
        <c:axId val="83377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2657488"/>
        <c:crosses val="autoZero"/>
        <c:auto val="1"/>
        <c:lblAlgn val="ctr"/>
        <c:lblOffset val="100"/>
        <c:noMultiLvlLbl val="0"/>
      </c:catAx>
      <c:valAx>
        <c:axId val="832657488"/>
        <c:scaling>
          <c:orientation val="minMax"/>
        </c:scaling>
        <c:delete val="1"/>
        <c:axPos val="l"/>
        <c:numFmt formatCode="0" sourceLinked="1"/>
        <c:majorTickMark val="none"/>
        <c:minorTickMark val="none"/>
        <c:tickLblPos val="nextTo"/>
        <c:crossAx val="833770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[complete Data clean file.xlsx]KPI!PivotTable5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6600"/>
          </a:solidFill>
          <a:ln>
            <a:noFill/>
          </a:ln>
          <a:effectLst/>
        </c:spPr>
      </c:pivotFmt>
      <c:pivotFmt>
        <c:idx val="7"/>
        <c:spPr>
          <a:solidFill>
            <a:srgbClr val="FFFF00"/>
          </a:solidFill>
          <a:ln>
            <a:noFill/>
          </a:ln>
          <a:effectLst/>
        </c:spPr>
      </c:pivotFmt>
      <c:pivotFmt>
        <c:idx val="8"/>
        <c:spPr>
          <a:solidFill>
            <a:srgbClr val="0070C0"/>
          </a:solidFill>
          <a:ln>
            <a:noFill/>
          </a:ln>
          <a:effectLst/>
        </c:spPr>
      </c:pivotFmt>
      <c:pivotFmt>
        <c:idx val="9"/>
        <c:spPr>
          <a:solidFill>
            <a:srgbClr val="FF0000"/>
          </a:solidFill>
          <a:ln>
            <a:noFill/>
          </a:ln>
          <a:effectLst/>
        </c:spPr>
      </c:pivotFmt>
      <c:pivotFmt>
        <c:idx val="1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6600"/>
          </a:solidFill>
          <a:ln>
            <a:noFill/>
          </a:ln>
          <a:effectLst/>
        </c:spPr>
      </c:pivotFmt>
      <c:pivotFmt>
        <c:idx val="12"/>
        <c:spPr>
          <a:solidFill>
            <a:srgbClr val="FFFF00"/>
          </a:solidFill>
          <a:ln>
            <a:noFill/>
          </a:ln>
          <a:effectLst/>
        </c:spPr>
      </c:pivotFmt>
      <c:pivotFmt>
        <c:idx val="13"/>
        <c:spPr>
          <a:solidFill>
            <a:srgbClr val="0070C0"/>
          </a:solidFill>
          <a:ln>
            <a:noFill/>
          </a:ln>
          <a:effectLst/>
        </c:spPr>
      </c:pivotFmt>
      <c:pivotFmt>
        <c:idx val="14"/>
        <c:spPr>
          <a:solidFill>
            <a:srgbClr val="FF0000"/>
          </a:solidFill>
          <a:ln>
            <a:noFill/>
          </a:ln>
          <a:effectLst/>
        </c:spPr>
      </c:pivotFmt>
      <c:pivotFmt>
        <c:idx val="15"/>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FF6600"/>
          </a:solidFill>
          <a:ln>
            <a:noFill/>
          </a:ln>
          <a:effectLst/>
        </c:spPr>
      </c:pivotFmt>
      <c:pivotFmt>
        <c:idx val="17"/>
        <c:spPr>
          <a:solidFill>
            <a:srgbClr val="FFFF00"/>
          </a:solidFill>
          <a:ln>
            <a:noFill/>
          </a:ln>
          <a:effectLst/>
        </c:spPr>
      </c:pivotFmt>
      <c:pivotFmt>
        <c:idx val="18"/>
        <c:spPr>
          <a:solidFill>
            <a:srgbClr val="0070C0"/>
          </a:solidFill>
          <a:ln>
            <a:noFill/>
          </a:ln>
          <a:effectLst/>
        </c:spPr>
      </c:pivotFmt>
      <c:pivotFmt>
        <c:idx val="19"/>
        <c:spPr>
          <a:solidFill>
            <a:srgbClr val="FF0000"/>
          </a:solidFill>
          <a:ln>
            <a:noFill/>
          </a:ln>
          <a:effectLst/>
        </c:spPr>
      </c:pivotFmt>
    </c:pivotFmts>
    <c:plotArea>
      <c:layout>
        <c:manualLayout>
          <c:layoutTarget val="inner"/>
          <c:xMode val="edge"/>
          <c:yMode val="edge"/>
          <c:x val="0.26511263226597015"/>
          <c:y val="0.22272231965105846"/>
          <c:w val="0.67414901320652409"/>
          <c:h val="0.66506503283684726"/>
        </c:manualLayout>
      </c:layout>
      <c:barChart>
        <c:barDir val="bar"/>
        <c:grouping val="clustered"/>
        <c:varyColors val="0"/>
        <c:ser>
          <c:idx val="0"/>
          <c:order val="0"/>
          <c:tx>
            <c:strRef>
              <c:f>KPI!$U$3</c:f>
              <c:strCache>
                <c:ptCount val="1"/>
                <c:pt idx="0">
                  <c:v>Total</c:v>
                </c:pt>
              </c:strCache>
            </c:strRef>
          </c:tx>
          <c:spPr>
            <a:solidFill>
              <a:srgbClr val="00B050"/>
            </a:solidFill>
            <a:ln>
              <a:noFill/>
            </a:ln>
            <a:effectLst/>
          </c:spPr>
          <c:invertIfNegative val="0"/>
          <c:dPt>
            <c:idx val="1"/>
            <c:invertIfNegative val="0"/>
            <c:bubble3D val="0"/>
            <c:spPr>
              <a:solidFill>
                <a:srgbClr val="FF6600"/>
              </a:solidFill>
              <a:ln>
                <a:noFill/>
              </a:ln>
              <a:effectLst/>
            </c:spPr>
            <c:extLst>
              <c:ext xmlns:c16="http://schemas.microsoft.com/office/drawing/2014/chart" uri="{C3380CC4-5D6E-409C-BE32-E72D297353CC}">
                <c16:uniqueId val="{00000001-8B44-4C63-9215-E3CC9205F490}"/>
              </c:ext>
            </c:extLst>
          </c:dPt>
          <c:dPt>
            <c:idx val="2"/>
            <c:invertIfNegative val="0"/>
            <c:bubble3D val="0"/>
            <c:spPr>
              <a:solidFill>
                <a:srgbClr val="FFFF00"/>
              </a:solidFill>
              <a:ln>
                <a:noFill/>
              </a:ln>
              <a:effectLst/>
            </c:spPr>
            <c:extLst>
              <c:ext xmlns:c16="http://schemas.microsoft.com/office/drawing/2014/chart" uri="{C3380CC4-5D6E-409C-BE32-E72D297353CC}">
                <c16:uniqueId val="{00000003-8B44-4C63-9215-E3CC9205F490}"/>
              </c:ext>
            </c:extLst>
          </c:dPt>
          <c:dPt>
            <c:idx val="3"/>
            <c:invertIfNegative val="0"/>
            <c:bubble3D val="0"/>
            <c:spPr>
              <a:solidFill>
                <a:srgbClr val="0070C0"/>
              </a:solidFill>
              <a:ln>
                <a:noFill/>
              </a:ln>
              <a:effectLst/>
            </c:spPr>
            <c:extLst>
              <c:ext xmlns:c16="http://schemas.microsoft.com/office/drawing/2014/chart" uri="{C3380CC4-5D6E-409C-BE32-E72D297353CC}">
                <c16:uniqueId val="{00000005-8B44-4C63-9215-E3CC9205F490}"/>
              </c:ext>
            </c:extLst>
          </c:dPt>
          <c:dPt>
            <c:idx val="4"/>
            <c:invertIfNegative val="0"/>
            <c:bubble3D val="0"/>
            <c:spPr>
              <a:solidFill>
                <a:srgbClr val="FF0000"/>
              </a:solidFill>
              <a:ln>
                <a:noFill/>
              </a:ln>
              <a:effectLst/>
            </c:spPr>
            <c:extLst>
              <c:ext xmlns:c16="http://schemas.microsoft.com/office/drawing/2014/chart" uri="{C3380CC4-5D6E-409C-BE32-E72D297353CC}">
                <c16:uniqueId val="{00000007-8B44-4C63-9215-E3CC9205F4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KPI!$T$4:$T$9</c:f>
              <c:strCache>
                <c:ptCount val="5"/>
                <c:pt idx="0">
                  <c:v>1</c:v>
                </c:pt>
                <c:pt idx="1">
                  <c:v>2</c:v>
                </c:pt>
                <c:pt idx="2">
                  <c:v>3</c:v>
                </c:pt>
                <c:pt idx="3">
                  <c:v>4</c:v>
                </c:pt>
                <c:pt idx="4">
                  <c:v>5</c:v>
                </c:pt>
              </c:strCache>
            </c:strRef>
          </c:cat>
          <c:val>
            <c:numRef>
              <c:f>KPI!$U$4:$U$9</c:f>
              <c:numCache>
                <c:formatCode>0</c:formatCode>
                <c:ptCount val="5"/>
                <c:pt idx="0">
                  <c:v>20.447482350570727</c:v>
                </c:pt>
                <c:pt idx="1">
                  <c:v>16.109997627523239</c:v>
                </c:pt>
                <c:pt idx="2">
                  <c:v>14.096935480699226</c:v>
                </c:pt>
                <c:pt idx="3">
                  <c:v>12.310520483325037</c:v>
                </c:pt>
                <c:pt idx="4">
                  <c:v>10.68028017401056</c:v>
                </c:pt>
              </c:numCache>
            </c:numRef>
          </c:val>
          <c:extLst>
            <c:ext xmlns:c16="http://schemas.microsoft.com/office/drawing/2014/chart" uri="{C3380CC4-5D6E-409C-BE32-E72D297353CC}">
              <c16:uniqueId val="{00000008-8B44-4C63-9215-E3CC9205F490}"/>
            </c:ext>
          </c:extLst>
        </c:ser>
        <c:dLbls>
          <c:showLegendKey val="0"/>
          <c:showVal val="0"/>
          <c:showCatName val="0"/>
          <c:showSerName val="0"/>
          <c:showPercent val="0"/>
          <c:showBubbleSize val="0"/>
        </c:dLbls>
        <c:gapWidth val="182"/>
        <c:axId val="859561520"/>
        <c:axId val="830396912"/>
      </c:barChart>
      <c:catAx>
        <c:axId val="859561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396912"/>
        <c:crosses val="autoZero"/>
        <c:auto val="1"/>
        <c:lblAlgn val="ctr"/>
        <c:lblOffset val="100"/>
        <c:noMultiLvlLbl val="0"/>
      </c:catAx>
      <c:valAx>
        <c:axId val="83039691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56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31aa0e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31aa0e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b31aa0eb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b31aa0eb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b31aa0eb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b31aa0eb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576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61500" y="900850"/>
            <a:ext cx="4821000" cy="2446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61500" y="3517300"/>
            <a:ext cx="48210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5400000">
            <a:off x="269788" y="4334212"/>
            <a:ext cx="542875" cy="1082450"/>
          </a:xfrm>
          <a:prstGeom prst="rect">
            <a:avLst/>
          </a:prstGeom>
          <a:noFill/>
          <a:ln>
            <a:noFill/>
          </a:ln>
        </p:spPr>
      </p:pic>
      <p:grpSp>
        <p:nvGrpSpPr>
          <p:cNvPr id="12" name="Google Shape;12;p2"/>
          <p:cNvGrpSpPr/>
          <p:nvPr/>
        </p:nvGrpSpPr>
        <p:grpSpPr>
          <a:xfrm>
            <a:off x="-548800" y="-633041"/>
            <a:ext cx="10290925" cy="4275465"/>
            <a:chOff x="-548800" y="-633041"/>
            <a:chExt cx="10290925" cy="4275465"/>
          </a:xfrm>
        </p:grpSpPr>
        <p:pic>
          <p:nvPicPr>
            <p:cNvPr id="13" name="Google Shape;13;p2"/>
            <p:cNvPicPr preferRelativeResize="0"/>
            <p:nvPr/>
          </p:nvPicPr>
          <p:blipFill>
            <a:blip r:embed="rId3">
              <a:alphaModFix/>
            </a:blip>
            <a:stretch>
              <a:fillRect/>
            </a:stretch>
          </p:blipFill>
          <p:spPr>
            <a:xfrm>
              <a:off x="-548800" y="2691636"/>
              <a:ext cx="952850" cy="950788"/>
            </a:xfrm>
            <a:prstGeom prst="rect">
              <a:avLst/>
            </a:prstGeom>
            <a:noFill/>
            <a:ln>
              <a:noFill/>
            </a:ln>
          </p:spPr>
        </p:pic>
        <p:pic>
          <p:nvPicPr>
            <p:cNvPr id="14" name="Google Shape;14;p2"/>
            <p:cNvPicPr preferRelativeResize="0"/>
            <p:nvPr/>
          </p:nvPicPr>
          <p:blipFill>
            <a:blip r:embed="rId3">
              <a:alphaModFix/>
            </a:blip>
            <a:stretch>
              <a:fillRect/>
            </a:stretch>
          </p:blipFill>
          <p:spPr>
            <a:xfrm>
              <a:off x="8034900" y="-633041"/>
              <a:ext cx="1707224" cy="17035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720000" y="1215751"/>
            <a:ext cx="7704000" cy="389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pic>
        <p:nvPicPr>
          <p:cNvPr id="25" name="Google Shape;25;p4"/>
          <p:cNvPicPr preferRelativeResize="0"/>
          <p:nvPr/>
        </p:nvPicPr>
        <p:blipFill>
          <a:blip r:embed="rId2">
            <a:alphaModFix/>
          </a:blip>
          <a:stretch>
            <a:fillRect/>
          </a:stretch>
        </p:blipFill>
        <p:spPr>
          <a:xfrm>
            <a:off x="8430775" y="4743500"/>
            <a:ext cx="626525" cy="625175"/>
          </a:xfrm>
          <a:prstGeom prst="rect">
            <a:avLst/>
          </a:prstGeom>
          <a:noFill/>
          <a:ln>
            <a:noFill/>
          </a:ln>
        </p:spPr>
      </p:pic>
      <p:pic>
        <p:nvPicPr>
          <p:cNvPr id="26" name="Google Shape;26;p4"/>
          <p:cNvPicPr preferRelativeResize="0"/>
          <p:nvPr/>
        </p:nvPicPr>
        <p:blipFill>
          <a:blip r:embed="rId3">
            <a:alphaModFix/>
          </a:blip>
          <a:stretch>
            <a:fillRect/>
          </a:stretch>
        </p:blipFill>
        <p:spPr>
          <a:xfrm rot="-6802846">
            <a:off x="-583750" y="3957576"/>
            <a:ext cx="2018801" cy="1292851"/>
          </a:xfrm>
          <a:prstGeom prst="rect">
            <a:avLst/>
          </a:prstGeom>
          <a:noFill/>
          <a:ln>
            <a:noFill/>
          </a:ln>
        </p:spPr>
      </p:pic>
      <p:pic>
        <p:nvPicPr>
          <p:cNvPr id="27" name="Google Shape;27;p4"/>
          <p:cNvPicPr preferRelativeResize="0"/>
          <p:nvPr/>
        </p:nvPicPr>
        <p:blipFill>
          <a:blip r:embed="rId4">
            <a:alphaModFix/>
          </a:blip>
          <a:stretch>
            <a:fillRect/>
          </a:stretch>
        </p:blipFill>
        <p:spPr>
          <a:xfrm rot="4147875" flipH="1">
            <a:off x="-76392" y="212949"/>
            <a:ext cx="803501" cy="659556"/>
          </a:xfrm>
          <a:prstGeom prst="rect">
            <a:avLst/>
          </a:prstGeom>
          <a:noFill/>
          <a:ln>
            <a:noFill/>
          </a:ln>
        </p:spPr>
      </p:pic>
      <p:pic>
        <p:nvPicPr>
          <p:cNvPr id="28" name="Google Shape;28;p4"/>
          <p:cNvPicPr preferRelativeResize="0"/>
          <p:nvPr/>
        </p:nvPicPr>
        <p:blipFill>
          <a:blip r:embed="rId5">
            <a:alphaModFix/>
          </a:blip>
          <a:stretch>
            <a:fillRect/>
          </a:stretch>
        </p:blipFill>
        <p:spPr>
          <a:xfrm>
            <a:off x="402215" y="31800"/>
            <a:ext cx="470985" cy="461096"/>
          </a:xfrm>
          <a:prstGeom prst="rect">
            <a:avLst/>
          </a:prstGeom>
          <a:noFill/>
          <a:ln>
            <a:noFill/>
          </a:ln>
        </p:spPr>
      </p:pic>
      <p:pic>
        <p:nvPicPr>
          <p:cNvPr id="29" name="Google Shape;29;p4"/>
          <p:cNvPicPr preferRelativeResize="0"/>
          <p:nvPr/>
        </p:nvPicPr>
        <p:blipFill>
          <a:blip r:embed="rId6">
            <a:alphaModFix/>
          </a:blip>
          <a:stretch>
            <a:fillRect/>
          </a:stretch>
        </p:blipFill>
        <p:spPr>
          <a:xfrm rot="10800000" flipH="1">
            <a:off x="8180449" y="-1450350"/>
            <a:ext cx="2169174" cy="2154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
        <p:cNvGrpSpPr/>
        <p:nvPr/>
      </p:nvGrpSpPr>
      <p:grpSpPr>
        <a:xfrm>
          <a:off x="0" y="0"/>
          <a:ext cx="0" cy="0"/>
          <a:chOff x="0" y="0"/>
          <a:chExt cx="0" cy="0"/>
        </a:xfrm>
      </p:grpSpPr>
      <p:grpSp>
        <p:nvGrpSpPr>
          <p:cNvPr id="282" name="Google Shape;282;p32"/>
          <p:cNvGrpSpPr/>
          <p:nvPr/>
        </p:nvGrpSpPr>
        <p:grpSpPr>
          <a:xfrm>
            <a:off x="713217" y="4604001"/>
            <a:ext cx="1707336" cy="834575"/>
            <a:chOff x="713217" y="4604001"/>
            <a:chExt cx="1707336" cy="834575"/>
          </a:xfrm>
        </p:grpSpPr>
        <p:pic>
          <p:nvPicPr>
            <p:cNvPr id="283" name="Google Shape;283;p32"/>
            <p:cNvPicPr preferRelativeResize="0"/>
            <p:nvPr/>
          </p:nvPicPr>
          <p:blipFill>
            <a:blip r:embed="rId2">
              <a:alphaModFix/>
            </a:blip>
            <a:stretch>
              <a:fillRect/>
            </a:stretch>
          </p:blipFill>
          <p:spPr>
            <a:xfrm rot="-5400047">
              <a:off x="712322" y="4604902"/>
              <a:ext cx="834575" cy="832774"/>
            </a:xfrm>
            <a:prstGeom prst="rect">
              <a:avLst/>
            </a:prstGeom>
            <a:noFill/>
            <a:ln>
              <a:noFill/>
            </a:ln>
          </p:spPr>
        </p:pic>
        <p:pic>
          <p:nvPicPr>
            <p:cNvPr id="284" name="Google Shape;284;p32"/>
            <p:cNvPicPr preferRelativeResize="0"/>
            <p:nvPr/>
          </p:nvPicPr>
          <p:blipFill>
            <a:blip r:embed="rId2">
              <a:alphaModFix/>
            </a:blip>
            <a:stretch>
              <a:fillRect/>
            </a:stretch>
          </p:blipFill>
          <p:spPr>
            <a:xfrm rot="-5400047">
              <a:off x="1586872" y="4604902"/>
              <a:ext cx="834575" cy="832774"/>
            </a:xfrm>
            <a:prstGeom prst="rect">
              <a:avLst/>
            </a:prstGeom>
            <a:noFill/>
            <a:ln>
              <a:noFill/>
            </a:ln>
          </p:spPr>
        </p:pic>
      </p:grpSp>
      <p:pic>
        <p:nvPicPr>
          <p:cNvPr id="285" name="Google Shape;285;p32"/>
          <p:cNvPicPr preferRelativeResize="0"/>
          <p:nvPr/>
        </p:nvPicPr>
        <p:blipFill>
          <a:blip r:embed="rId3">
            <a:alphaModFix/>
          </a:blip>
          <a:stretch>
            <a:fillRect/>
          </a:stretch>
        </p:blipFill>
        <p:spPr>
          <a:xfrm>
            <a:off x="8320250" y="4192302"/>
            <a:ext cx="911050" cy="906950"/>
          </a:xfrm>
          <a:prstGeom prst="rect">
            <a:avLst/>
          </a:prstGeom>
          <a:noFill/>
          <a:ln>
            <a:noFill/>
          </a:ln>
        </p:spPr>
      </p:pic>
      <p:grpSp>
        <p:nvGrpSpPr>
          <p:cNvPr id="286" name="Google Shape;286;p32"/>
          <p:cNvGrpSpPr/>
          <p:nvPr/>
        </p:nvGrpSpPr>
        <p:grpSpPr>
          <a:xfrm>
            <a:off x="-1248926" y="-1363524"/>
            <a:ext cx="11745125" cy="7827549"/>
            <a:chOff x="-1248926" y="-1363524"/>
            <a:chExt cx="11745125" cy="7827549"/>
          </a:xfrm>
        </p:grpSpPr>
        <p:pic>
          <p:nvPicPr>
            <p:cNvPr id="287" name="Google Shape;287;p32"/>
            <p:cNvPicPr preferRelativeResize="0"/>
            <p:nvPr/>
          </p:nvPicPr>
          <p:blipFill>
            <a:blip r:embed="rId4">
              <a:alphaModFix/>
            </a:blip>
            <a:stretch>
              <a:fillRect/>
            </a:stretch>
          </p:blipFill>
          <p:spPr>
            <a:xfrm rot="-5400000">
              <a:off x="8334449" y="-1356100"/>
              <a:ext cx="2169174" cy="2154325"/>
            </a:xfrm>
            <a:prstGeom prst="rect">
              <a:avLst/>
            </a:prstGeom>
            <a:noFill/>
            <a:ln>
              <a:noFill/>
            </a:ln>
          </p:spPr>
        </p:pic>
        <p:pic>
          <p:nvPicPr>
            <p:cNvPr id="288" name="Google Shape;288;p32"/>
            <p:cNvPicPr preferRelativeResize="0"/>
            <p:nvPr/>
          </p:nvPicPr>
          <p:blipFill>
            <a:blip r:embed="rId4">
              <a:alphaModFix/>
            </a:blip>
            <a:stretch>
              <a:fillRect/>
            </a:stretch>
          </p:blipFill>
          <p:spPr>
            <a:xfrm rot="5400000">
              <a:off x="-1256351" y="4302275"/>
              <a:ext cx="2169174" cy="2154325"/>
            </a:xfrm>
            <a:prstGeom prst="rect">
              <a:avLst/>
            </a:prstGeom>
            <a:noFill/>
            <a:ln>
              <a:noFill/>
            </a:ln>
          </p:spPr>
        </p:pic>
      </p:grpSp>
      <p:pic>
        <p:nvPicPr>
          <p:cNvPr id="289" name="Google Shape;289;p32"/>
          <p:cNvPicPr preferRelativeResize="0"/>
          <p:nvPr/>
        </p:nvPicPr>
        <p:blipFill>
          <a:blip r:embed="rId5">
            <a:alphaModFix/>
          </a:blip>
          <a:stretch>
            <a:fillRect/>
          </a:stretch>
        </p:blipFill>
        <p:spPr>
          <a:xfrm rot="4147864" flipH="1">
            <a:off x="-152684" y="130437"/>
            <a:ext cx="996669" cy="818125"/>
          </a:xfrm>
          <a:prstGeom prst="rect">
            <a:avLst/>
          </a:prstGeom>
          <a:noFill/>
          <a:ln>
            <a:noFill/>
          </a:ln>
        </p:spPr>
      </p:pic>
      <p:pic>
        <p:nvPicPr>
          <p:cNvPr id="290" name="Google Shape;290;p32"/>
          <p:cNvPicPr preferRelativeResize="0"/>
          <p:nvPr/>
        </p:nvPicPr>
        <p:blipFill>
          <a:blip r:embed="rId6">
            <a:alphaModFix/>
          </a:blip>
          <a:stretch>
            <a:fillRect/>
          </a:stretch>
        </p:blipFill>
        <p:spPr>
          <a:xfrm flipH="1">
            <a:off x="8291751" y="489381"/>
            <a:ext cx="968050" cy="947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91"/>
        <p:cNvGrpSpPr/>
        <p:nvPr/>
      </p:nvGrpSpPr>
      <p:grpSpPr>
        <a:xfrm>
          <a:off x="0" y="0"/>
          <a:ext cx="0" cy="0"/>
          <a:chOff x="0" y="0"/>
          <a:chExt cx="0" cy="0"/>
        </a:xfrm>
      </p:grpSpPr>
      <p:grpSp>
        <p:nvGrpSpPr>
          <p:cNvPr id="292" name="Google Shape;292;p33"/>
          <p:cNvGrpSpPr/>
          <p:nvPr/>
        </p:nvGrpSpPr>
        <p:grpSpPr>
          <a:xfrm>
            <a:off x="-2548205" y="9"/>
            <a:ext cx="14521247" cy="5176911"/>
            <a:chOff x="-2548205" y="9"/>
            <a:chExt cx="14521247" cy="5176911"/>
          </a:xfrm>
        </p:grpSpPr>
        <p:pic>
          <p:nvPicPr>
            <p:cNvPr id="293" name="Google Shape;293;p33"/>
            <p:cNvPicPr preferRelativeResize="0"/>
            <p:nvPr/>
          </p:nvPicPr>
          <p:blipFill>
            <a:blip r:embed="rId2">
              <a:alphaModFix/>
            </a:blip>
            <a:stretch>
              <a:fillRect/>
            </a:stretch>
          </p:blipFill>
          <p:spPr>
            <a:xfrm rot="5400000">
              <a:off x="8420867" y="9909"/>
              <a:ext cx="3562075" cy="3542275"/>
            </a:xfrm>
            <a:prstGeom prst="rect">
              <a:avLst/>
            </a:prstGeom>
            <a:noFill/>
            <a:ln>
              <a:noFill/>
            </a:ln>
          </p:spPr>
        </p:pic>
        <p:pic>
          <p:nvPicPr>
            <p:cNvPr id="294" name="Google Shape;294;p33"/>
            <p:cNvPicPr preferRelativeResize="0"/>
            <p:nvPr/>
          </p:nvPicPr>
          <p:blipFill>
            <a:blip r:embed="rId2">
              <a:alphaModFix/>
            </a:blip>
            <a:stretch>
              <a:fillRect/>
            </a:stretch>
          </p:blipFill>
          <p:spPr>
            <a:xfrm rot="-5400000">
              <a:off x="-2557330" y="1906370"/>
              <a:ext cx="3279675" cy="3261425"/>
            </a:xfrm>
            <a:prstGeom prst="rect">
              <a:avLst/>
            </a:prstGeom>
            <a:noFill/>
            <a:ln>
              <a:noFill/>
            </a:ln>
          </p:spPr>
        </p:pic>
      </p:grpSp>
      <p:grpSp>
        <p:nvGrpSpPr>
          <p:cNvPr id="295" name="Google Shape;295;p33"/>
          <p:cNvGrpSpPr/>
          <p:nvPr/>
        </p:nvGrpSpPr>
        <p:grpSpPr>
          <a:xfrm>
            <a:off x="-1455951" y="-1614825"/>
            <a:ext cx="12049124" cy="8335575"/>
            <a:chOff x="-1455951" y="-1614825"/>
            <a:chExt cx="12049124" cy="8335575"/>
          </a:xfrm>
        </p:grpSpPr>
        <p:pic>
          <p:nvPicPr>
            <p:cNvPr id="296" name="Google Shape;296;p33"/>
            <p:cNvPicPr preferRelativeResize="0"/>
            <p:nvPr/>
          </p:nvPicPr>
          <p:blipFill>
            <a:blip r:embed="rId3">
              <a:alphaModFix/>
            </a:blip>
            <a:stretch>
              <a:fillRect/>
            </a:stretch>
          </p:blipFill>
          <p:spPr>
            <a:xfrm rot="10800000">
              <a:off x="-1455951" y="-1614825"/>
              <a:ext cx="2169174" cy="2154325"/>
            </a:xfrm>
            <a:prstGeom prst="rect">
              <a:avLst/>
            </a:prstGeom>
            <a:noFill/>
            <a:ln>
              <a:noFill/>
            </a:ln>
          </p:spPr>
        </p:pic>
        <p:pic>
          <p:nvPicPr>
            <p:cNvPr id="297" name="Google Shape;297;p33"/>
            <p:cNvPicPr preferRelativeResize="0"/>
            <p:nvPr/>
          </p:nvPicPr>
          <p:blipFill>
            <a:blip r:embed="rId3">
              <a:alphaModFix/>
            </a:blip>
            <a:stretch>
              <a:fillRect/>
            </a:stretch>
          </p:blipFill>
          <p:spPr>
            <a:xfrm>
              <a:off x="8423999" y="4566425"/>
              <a:ext cx="2169174" cy="2154325"/>
            </a:xfrm>
            <a:prstGeom prst="rect">
              <a:avLst/>
            </a:prstGeom>
            <a:noFill/>
            <a:ln>
              <a:noFill/>
            </a:ln>
          </p:spPr>
        </p:pic>
      </p:grpSp>
      <p:pic>
        <p:nvPicPr>
          <p:cNvPr id="298" name="Google Shape;298;p33"/>
          <p:cNvPicPr preferRelativeResize="0"/>
          <p:nvPr/>
        </p:nvPicPr>
        <p:blipFill>
          <a:blip r:embed="rId4">
            <a:alphaModFix/>
          </a:blip>
          <a:stretch>
            <a:fillRect/>
          </a:stretch>
        </p:blipFill>
        <p:spPr>
          <a:xfrm rot="-2088278">
            <a:off x="8091981" y="28797"/>
            <a:ext cx="994391" cy="1021403"/>
          </a:xfrm>
          <a:prstGeom prst="rect">
            <a:avLst/>
          </a:prstGeom>
          <a:noFill/>
          <a:ln>
            <a:noFill/>
          </a:ln>
        </p:spPr>
      </p:pic>
      <p:pic>
        <p:nvPicPr>
          <p:cNvPr id="299" name="Google Shape;299;p33"/>
          <p:cNvPicPr preferRelativeResize="0"/>
          <p:nvPr/>
        </p:nvPicPr>
        <p:blipFill>
          <a:blip r:embed="rId5">
            <a:alphaModFix/>
          </a:blip>
          <a:stretch>
            <a:fillRect/>
          </a:stretch>
        </p:blipFill>
        <p:spPr>
          <a:xfrm flipH="1">
            <a:off x="334798" y="4500688"/>
            <a:ext cx="656591" cy="64280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1pPr>
            <a:lvl2pPr lvl="1"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2pPr>
            <a:lvl3pPr lvl="2"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3pPr>
            <a:lvl4pPr lvl="3"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4pPr>
            <a:lvl5pPr lvl="4"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5pPr>
            <a:lvl6pPr lvl="5"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6pPr>
            <a:lvl7pPr lvl="6"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7pPr>
            <a:lvl8pPr lvl="7"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8pPr>
            <a:lvl9pPr lvl="8" algn="ctr" rtl="0">
              <a:spcBef>
                <a:spcPts val="0"/>
              </a:spcBef>
              <a:spcAft>
                <a:spcPts val="0"/>
              </a:spcAft>
              <a:buClr>
                <a:schemeClr val="dk1"/>
              </a:buClr>
              <a:buSzPts val="3500"/>
              <a:buFont typeface="Inter Tight"/>
              <a:buNone/>
              <a:defRPr sz="3500" b="1">
                <a:solidFill>
                  <a:schemeClr val="dk1"/>
                </a:solidFill>
                <a:latin typeface="Inter Tight"/>
                <a:ea typeface="Inter Tight"/>
                <a:cs typeface="Inter Tight"/>
                <a:sym typeface="Inter Tigh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1pPr>
            <a:lvl2pPr marL="914400" lvl="1"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2pPr>
            <a:lvl3pPr marL="1371600" lvl="2"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3pPr>
            <a:lvl4pPr marL="1828800" lvl="3"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4pPr>
            <a:lvl5pPr marL="2286000" lvl="4"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5pPr>
            <a:lvl6pPr marL="2743200" lvl="5"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6pPr>
            <a:lvl7pPr marL="3200400" lvl="6"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7pPr>
            <a:lvl8pPr marL="3657600" lvl="7"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8pPr>
            <a:lvl9pPr marL="4114800" lvl="8" indent="-3175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8" r:id="rId3"/>
    <p:sldLayoutId id="214748367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7"/>
          <p:cNvPicPr preferRelativeResize="0"/>
          <p:nvPr/>
        </p:nvPicPr>
        <p:blipFill>
          <a:blip r:embed="rId3">
            <a:alphaModFix/>
          </a:blip>
          <a:stretch>
            <a:fillRect/>
          </a:stretch>
        </p:blipFill>
        <p:spPr>
          <a:xfrm rot="5400000" flipH="1">
            <a:off x="-919501" y="-893375"/>
            <a:ext cx="2169174" cy="2154325"/>
          </a:xfrm>
          <a:prstGeom prst="rect">
            <a:avLst/>
          </a:prstGeom>
          <a:noFill/>
          <a:ln>
            <a:noFill/>
          </a:ln>
        </p:spPr>
      </p:pic>
      <p:sp>
        <p:nvSpPr>
          <p:cNvPr id="311" name="Google Shape;311;p37"/>
          <p:cNvSpPr txBox="1">
            <a:spLocks noGrp="1"/>
          </p:cNvSpPr>
          <p:nvPr>
            <p:ph type="ctrTitle"/>
          </p:nvPr>
        </p:nvSpPr>
        <p:spPr>
          <a:xfrm>
            <a:off x="936793" y="0"/>
            <a:ext cx="7526722" cy="18057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3"/>
                </a:solidFill>
                <a:latin typeface="Garamond" panose="02020404030301010803" pitchFamily="18" charset="0"/>
              </a:rPr>
              <a:t>OLIST STORE</a:t>
            </a:r>
            <a:br>
              <a:rPr lang="en-US" dirty="0">
                <a:solidFill>
                  <a:schemeClr val="accent3"/>
                </a:solidFill>
              </a:rPr>
            </a:br>
            <a:r>
              <a:rPr lang="en-US" dirty="0">
                <a:solidFill>
                  <a:schemeClr val="tx1"/>
                </a:solidFill>
                <a:latin typeface="High Tower Text" panose="02040502050506030303" pitchFamily="18" charset="0"/>
              </a:rPr>
              <a:t>DATA ANALYSIS</a:t>
            </a:r>
            <a:endParaRPr dirty="0">
              <a:solidFill>
                <a:schemeClr val="tx1"/>
              </a:solidFill>
              <a:latin typeface="High Tower Text" panose="02040502050506030303" pitchFamily="18" charset="0"/>
            </a:endParaRPr>
          </a:p>
        </p:txBody>
      </p:sp>
      <p:sp>
        <p:nvSpPr>
          <p:cNvPr id="312" name="Google Shape;312;p37"/>
          <p:cNvSpPr txBox="1">
            <a:spLocks noGrp="1"/>
          </p:cNvSpPr>
          <p:nvPr>
            <p:ph type="subTitle" idx="1"/>
          </p:nvPr>
        </p:nvSpPr>
        <p:spPr>
          <a:xfrm>
            <a:off x="1032486" y="1838252"/>
            <a:ext cx="5950014" cy="27411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chemeClr val="accent3"/>
                </a:solidFill>
                <a:latin typeface="+mj-lt"/>
                <a:ea typeface="Inter Tight"/>
                <a:cs typeface="Inter Tight"/>
                <a:sym typeface="Inter Tight"/>
              </a:rPr>
              <a:t>       </a:t>
            </a:r>
          </a:p>
          <a:p>
            <a:pPr marL="0" lvl="0" indent="0" algn="ctr" rtl="0">
              <a:spcBef>
                <a:spcPts val="0"/>
              </a:spcBef>
              <a:spcAft>
                <a:spcPts val="0"/>
              </a:spcAft>
              <a:buNone/>
            </a:pPr>
            <a:endParaRPr lang="en-US" sz="2400" b="1" dirty="0">
              <a:solidFill>
                <a:schemeClr val="accent3"/>
              </a:solidFill>
              <a:latin typeface="+mj-lt"/>
              <a:ea typeface="Inter Tight"/>
              <a:cs typeface="Inter Tight"/>
              <a:sym typeface="Inter Tight"/>
            </a:endParaRPr>
          </a:p>
          <a:p>
            <a:pPr marL="0" lvl="0" indent="0" algn="ctr" rtl="0">
              <a:spcBef>
                <a:spcPts val="0"/>
              </a:spcBef>
              <a:spcAft>
                <a:spcPts val="0"/>
              </a:spcAft>
              <a:buNone/>
            </a:pPr>
            <a:endParaRPr lang="en-US" sz="2400" b="1" dirty="0">
              <a:solidFill>
                <a:schemeClr val="accent3"/>
              </a:solidFill>
              <a:latin typeface="+mj-lt"/>
              <a:ea typeface="Inter Tight"/>
              <a:cs typeface="Inter Tight"/>
              <a:sym typeface="Inter Tight"/>
            </a:endParaRPr>
          </a:p>
          <a:p>
            <a:pPr marL="0" lvl="0" indent="0" algn="ctr" rtl="0">
              <a:spcBef>
                <a:spcPts val="0"/>
              </a:spcBef>
              <a:spcAft>
                <a:spcPts val="0"/>
              </a:spcAft>
              <a:buNone/>
            </a:pPr>
            <a:r>
              <a:rPr lang="en-US" sz="2400" b="1" dirty="0">
                <a:solidFill>
                  <a:schemeClr val="accent3"/>
                </a:solidFill>
                <a:latin typeface="+mj-lt"/>
                <a:ea typeface="Inter Tight"/>
                <a:cs typeface="Inter Tight"/>
                <a:sym typeface="Inter Tight"/>
              </a:rPr>
              <a:t>        Presented</a:t>
            </a:r>
            <a:r>
              <a:rPr lang="en-US" sz="2400" b="1" dirty="0">
                <a:latin typeface="+mj-lt"/>
              </a:rPr>
              <a:t> </a:t>
            </a:r>
            <a:r>
              <a:rPr lang="en-US" sz="2400" b="1" dirty="0">
                <a:solidFill>
                  <a:schemeClr val="accent3"/>
                </a:solidFill>
                <a:latin typeface="+mj-lt"/>
                <a:ea typeface="Inter Tight"/>
                <a:cs typeface="Inter Tight"/>
              </a:rPr>
              <a:t>by</a:t>
            </a:r>
          </a:p>
          <a:p>
            <a:pPr marL="0" lvl="0" indent="0" algn="ctr" rtl="0">
              <a:spcBef>
                <a:spcPts val="0"/>
              </a:spcBef>
              <a:spcAft>
                <a:spcPts val="0"/>
              </a:spcAft>
              <a:buNone/>
            </a:pPr>
            <a:r>
              <a:rPr lang="en-US" sz="2400" b="1" dirty="0">
                <a:solidFill>
                  <a:schemeClr val="tx1"/>
                </a:solidFill>
                <a:latin typeface="Inter Tight"/>
                <a:ea typeface="Inter Tight"/>
                <a:cs typeface="Inter Tight"/>
                <a:sym typeface="Inter Tight"/>
              </a:rPr>
              <a:t>                </a:t>
            </a:r>
            <a:r>
              <a:rPr lang="en-US" sz="2400" b="1" dirty="0">
                <a:solidFill>
                  <a:schemeClr val="tx1"/>
                </a:solidFill>
                <a:latin typeface="Goudy Old Style" panose="02020502050305020303" pitchFamily="18" charset="0"/>
                <a:ea typeface="Inter Tight"/>
                <a:cs typeface="Inter Tight"/>
                <a:sym typeface="Inter Tight"/>
              </a:rPr>
              <a:t>Siddhant Sawai</a:t>
            </a:r>
          </a:p>
          <a:p>
            <a:pPr marL="0" lvl="0" indent="0" algn="ctr" rtl="0">
              <a:spcBef>
                <a:spcPts val="0"/>
              </a:spcBef>
              <a:spcAft>
                <a:spcPts val="0"/>
              </a:spcAft>
              <a:buNone/>
            </a:pPr>
            <a:r>
              <a:rPr lang="en-US" sz="2000" b="1" dirty="0">
                <a:solidFill>
                  <a:schemeClr val="tx1"/>
                </a:solidFill>
                <a:latin typeface="Goudy Old Style" panose="02020502050305020303" pitchFamily="18" charset="0"/>
                <a:ea typeface="Inter Tight"/>
                <a:cs typeface="Inter Tight"/>
                <a:sym typeface="Inter Tight"/>
              </a:rPr>
              <a:t>           </a:t>
            </a:r>
          </a:p>
        </p:txBody>
      </p:sp>
      <p:pic>
        <p:nvPicPr>
          <p:cNvPr id="313" name="Google Shape;313;p37"/>
          <p:cNvPicPr preferRelativeResize="0"/>
          <p:nvPr/>
        </p:nvPicPr>
        <p:blipFill>
          <a:blip r:embed="rId3">
            <a:alphaModFix/>
          </a:blip>
          <a:stretch>
            <a:fillRect/>
          </a:stretch>
        </p:blipFill>
        <p:spPr>
          <a:xfrm>
            <a:off x="7536624" y="3881300"/>
            <a:ext cx="2169174" cy="2154325"/>
          </a:xfrm>
          <a:prstGeom prst="rect">
            <a:avLst/>
          </a:prstGeom>
          <a:noFill/>
          <a:ln>
            <a:noFill/>
          </a:ln>
        </p:spPr>
      </p:pic>
      <p:pic>
        <p:nvPicPr>
          <p:cNvPr id="314" name="Google Shape;314;p37"/>
          <p:cNvPicPr preferRelativeResize="0"/>
          <p:nvPr/>
        </p:nvPicPr>
        <p:blipFill>
          <a:blip r:embed="rId4">
            <a:alphaModFix/>
          </a:blip>
          <a:stretch>
            <a:fillRect/>
          </a:stretch>
        </p:blipFill>
        <p:spPr>
          <a:xfrm rot="4355994">
            <a:off x="-309400" y="232525"/>
            <a:ext cx="1191050" cy="1191050"/>
          </a:xfrm>
          <a:prstGeom prst="rect">
            <a:avLst/>
          </a:prstGeom>
          <a:noFill/>
          <a:ln>
            <a:noFill/>
          </a:ln>
        </p:spPr>
      </p:pic>
      <p:pic>
        <p:nvPicPr>
          <p:cNvPr id="316" name="Google Shape;316;p37"/>
          <p:cNvPicPr preferRelativeResize="0"/>
          <p:nvPr/>
        </p:nvPicPr>
        <p:blipFill>
          <a:blip r:embed="rId5">
            <a:alphaModFix/>
          </a:blip>
          <a:stretch>
            <a:fillRect/>
          </a:stretch>
        </p:blipFill>
        <p:spPr>
          <a:xfrm rot="-2088260">
            <a:off x="7775957" y="3391759"/>
            <a:ext cx="1029860" cy="1057831"/>
          </a:xfrm>
          <a:prstGeom prst="rect">
            <a:avLst/>
          </a:prstGeom>
          <a:noFill/>
          <a:ln>
            <a:noFill/>
          </a:ln>
        </p:spPr>
      </p:pic>
      <p:cxnSp>
        <p:nvCxnSpPr>
          <p:cNvPr id="317" name="Google Shape;317;p37"/>
          <p:cNvCxnSpPr/>
          <p:nvPr/>
        </p:nvCxnSpPr>
        <p:spPr>
          <a:xfrm>
            <a:off x="2135850" y="4162750"/>
            <a:ext cx="4925700" cy="0"/>
          </a:xfrm>
          <a:prstGeom prst="straightConnector1">
            <a:avLst/>
          </a:prstGeom>
          <a:noFill/>
          <a:ln w="9525" cap="flat" cmpd="sng">
            <a:solidFill>
              <a:schemeClr val="dk2"/>
            </a:solidFill>
            <a:prstDash val="solid"/>
            <a:round/>
            <a:headEnd type="none" w="med" len="med"/>
            <a:tailEnd type="none" w="med" len="med"/>
          </a:ln>
        </p:spPr>
      </p:cxnSp>
      <p:pic>
        <p:nvPicPr>
          <p:cNvPr id="318" name="Google Shape;318;p37"/>
          <p:cNvPicPr preferRelativeResize="0"/>
          <p:nvPr/>
        </p:nvPicPr>
        <p:blipFill>
          <a:blip r:embed="rId6">
            <a:alphaModFix/>
          </a:blip>
          <a:stretch>
            <a:fillRect/>
          </a:stretch>
        </p:blipFill>
        <p:spPr>
          <a:xfrm>
            <a:off x="7536625" y="153000"/>
            <a:ext cx="776500" cy="773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75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12">
                                            <p:txEl>
                                              <p:pRg st="0" end="0"/>
                                            </p:txEl>
                                          </p:spTgt>
                                        </p:tgtEl>
                                        <p:attrNameLst>
                                          <p:attrName>style.visibility</p:attrName>
                                        </p:attrNameLst>
                                      </p:cBhvr>
                                      <p:to>
                                        <p:strVal val="visible"/>
                                      </p:to>
                                    </p:set>
                                    <p:animEffect transition="in" filter="wipe(down)">
                                      <p:cBhvr>
                                        <p:cTn id="12" dur="145">
                                          <p:stCondLst>
                                            <p:cond delay="0"/>
                                          </p:stCondLst>
                                        </p:cTn>
                                        <p:tgtEl>
                                          <p:spTgt spid="312">
                                            <p:txEl>
                                              <p:pRg st="0" end="0"/>
                                            </p:txEl>
                                          </p:spTgt>
                                        </p:tgtEl>
                                      </p:cBhvr>
                                    </p:animEffect>
                                    <p:anim calcmode="lin" valueType="num">
                                      <p:cBhvr>
                                        <p:cTn id="13" dur="456" tmFilter="0,0; 0.14,0.36; 0.43,0.73; 0.71,0.91; 1.0,1.0">
                                          <p:stCondLst>
                                            <p:cond delay="0"/>
                                          </p:stCondLst>
                                        </p:cTn>
                                        <p:tgtEl>
                                          <p:spTgt spid="312">
                                            <p:txEl>
                                              <p:pRg st="0" end="0"/>
                                            </p:txEl>
                                          </p:spTgt>
                                        </p:tgtEl>
                                        <p:attrNameLst>
                                          <p:attrName>ppt_x</p:attrName>
                                        </p:attrNameLst>
                                      </p:cBhvr>
                                      <p:tavLst>
                                        <p:tav tm="0">
                                          <p:val>
                                            <p:strVal val="#ppt_x-0.25"/>
                                          </p:val>
                                        </p:tav>
                                        <p:tav tm="100000">
                                          <p:val>
                                            <p:strVal val="#ppt_x"/>
                                          </p:val>
                                        </p:tav>
                                      </p:tavLst>
                                    </p:anim>
                                    <p:anim calcmode="lin" valueType="num">
                                      <p:cBhvr>
                                        <p:cTn id="14" dur="166" tmFilter="0.0,0.0; 0.25,0.07; 0.50,0.2; 0.75,0.467; 1.0,1.0">
                                          <p:stCondLst>
                                            <p:cond delay="0"/>
                                          </p:stCondLst>
                                        </p:cTn>
                                        <p:tgtEl>
                                          <p:spTgt spid="312">
                                            <p:txEl>
                                              <p:pRg st="0" end="0"/>
                                            </p:txEl>
                                          </p:spTgt>
                                        </p:tgtEl>
                                        <p:attrNameLst>
                                          <p:attrName>ppt_y</p:attrName>
                                        </p:attrNameLst>
                                      </p:cBhvr>
                                      <p:tavLst>
                                        <p:tav tm="0" fmla="#ppt_y-sin(pi*$)/3">
                                          <p:val>
                                            <p:fltVal val="0.5"/>
                                          </p:val>
                                        </p:tav>
                                        <p:tav tm="100000">
                                          <p:val>
                                            <p:fltVal val="1"/>
                                          </p:val>
                                        </p:tav>
                                      </p:tavLst>
                                    </p:anim>
                                    <p:anim calcmode="lin" valueType="num">
                                      <p:cBhvr>
                                        <p:cTn id="15" dur="166" tmFilter="0, 0; 0.125,0.2665; 0.25,0.4; 0.375,0.465; 0.5,0.5;  0.625,0.535; 0.75,0.6; 0.875,0.7335; 1,1">
                                          <p:stCondLst>
                                            <p:cond delay="166"/>
                                          </p:stCondLst>
                                        </p:cTn>
                                        <p:tgtEl>
                                          <p:spTgt spid="312">
                                            <p:txEl>
                                              <p:pRg st="0" end="0"/>
                                            </p:txEl>
                                          </p:spTgt>
                                        </p:tgtEl>
                                        <p:attrNameLst>
                                          <p:attrName>ppt_y</p:attrName>
                                        </p:attrNameLst>
                                      </p:cBhvr>
                                      <p:tavLst>
                                        <p:tav tm="0" fmla="#ppt_y-sin(pi*$)/9">
                                          <p:val>
                                            <p:fltVal val="0"/>
                                          </p:val>
                                        </p:tav>
                                        <p:tav tm="100000">
                                          <p:val>
                                            <p:fltVal val="1"/>
                                          </p:val>
                                        </p:tav>
                                      </p:tavLst>
                                    </p:anim>
                                    <p:anim calcmode="lin" valueType="num">
                                      <p:cBhvr>
                                        <p:cTn id="16" dur="83" tmFilter="0, 0; 0.125,0.2665; 0.25,0.4; 0.375,0.465; 0.5,0.5;  0.625,0.535; 0.75,0.6; 0.875,0.7335; 1,1">
                                          <p:stCondLst>
                                            <p:cond delay="331"/>
                                          </p:stCondLst>
                                        </p:cTn>
                                        <p:tgtEl>
                                          <p:spTgt spid="312">
                                            <p:txEl>
                                              <p:pRg st="0" end="0"/>
                                            </p:txEl>
                                          </p:spTgt>
                                        </p:tgtEl>
                                        <p:attrNameLst>
                                          <p:attrName>ppt_y</p:attrName>
                                        </p:attrNameLst>
                                      </p:cBhvr>
                                      <p:tavLst>
                                        <p:tav tm="0" fmla="#ppt_y-sin(pi*$)/27">
                                          <p:val>
                                            <p:fltVal val="0"/>
                                          </p:val>
                                        </p:tav>
                                        <p:tav tm="100000">
                                          <p:val>
                                            <p:fltVal val="1"/>
                                          </p:val>
                                        </p:tav>
                                      </p:tavLst>
                                    </p:anim>
                                    <p:anim calcmode="lin" valueType="num">
                                      <p:cBhvr>
                                        <p:cTn id="17" dur="41" tmFilter="0, 0; 0.125,0.2665; 0.25,0.4; 0.375,0.465; 0.5,0.5;  0.625,0.535; 0.75,0.6; 0.875,0.7335; 1,1">
                                          <p:stCondLst>
                                            <p:cond delay="414"/>
                                          </p:stCondLst>
                                        </p:cTn>
                                        <p:tgtEl>
                                          <p:spTgt spid="312">
                                            <p:txEl>
                                              <p:pRg st="0" end="0"/>
                                            </p:txEl>
                                          </p:spTgt>
                                        </p:tgtEl>
                                        <p:attrNameLst>
                                          <p:attrName>ppt_y</p:attrName>
                                        </p:attrNameLst>
                                      </p:cBhvr>
                                      <p:tavLst>
                                        <p:tav tm="0" fmla="#ppt_y-sin(pi*$)/81">
                                          <p:val>
                                            <p:fltVal val="0"/>
                                          </p:val>
                                        </p:tav>
                                        <p:tav tm="100000">
                                          <p:val>
                                            <p:fltVal val="1"/>
                                          </p:val>
                                        </p:tav>
                                      </p:tavLst>
                                    </p:anim>
                                    <p:animScale>
                                      <p:cBhvr>
                                        <p:cTn id="18" dur="7">
                                          <p:stCondLst>
                                            <p:cond delay="162"/>
                                          </p:stCondLst>
                                        </p:cTn>
                                        <p:tgtEl>
                                          <p:spTgt spid="312">
                                            <p:txEl>
                                              <p:pRg st="0" end="0"/>
                                            </p:txEl>
                                          </p:spTgt>
                                        </p:tgtEl>
                                      </p:cBhvr>
                                      <p:to x="100000" y="60000"/>
                                    </p:animScale>
                                    <p:animScale>
                                      <p:cBhvr>
                                        <p:cTn id="19" dur="41" decel="50000">
                                          <p:stCondLst>
                                            <p:cond delay="169"/>
                                          </p:stCondLst>
                                        </p:cTn>
                                        <p:tgtEl>
                                          <p:spTgt spid="312">
                                            <p:txEl>
                                              <p:pRg st="0" end="0"/>
                                            </p:txEl>
                                          </p:spTgt>
                                        </p:tgtEl>
                                      </p:cBhvr>
                                      <p:to x="100000" y="100000"/>
                                    </p:animScale>
                                    <p:animScale>
                                      <p:cBhvr>
                                        <p:cTn id="20" dur="7">
                                          <p:stCondLst>
                                            <p:cond delay="328"/>
                                          </p:stCondLst>
                                        </p:cTn>
                                        <p:tgtEl>
                                          <p:spTgt spid="312">
                                            <p:txEl>
                                              <p:pRg st="0" end="0"/>
                                            </p:txEl>
                                          </p:spTgt>
                                        </p:tgtEl>
                                      </p:cBhvr>
                                      <p:to x="100000" y="80000"/>
                                    </p:animScale>
                                    <p:animScale>
                                      <p:cBhvr>
                                        <p:cTn id="21" dur="41" decel="50000">
                                          <p:stCondLst>
                                            <p:cond delay="335"/>
                                          </p:stCondLst>
                                        </p:cTn>
                                        <p:tgtEl>
                                          <p:spTgt spid="312">
                                            <p:txEl>
                                              <p:pRg st="0" end="0"/>
                                            </p:txEl>
                                          </p:spTgt>
                                        </p:tgtEl>
                                      </p:cBhvr>
                                      <p:to x="100000" y="100000"/>
                                    </p:animScale>
                                    <p:animScale>
                                      <p:cBhvr>
                                        <p:cTn id="22" dur="7">
                                          <p:stCondLst>
                                            <p:cond delay="410"/>
                                          </p:stCondLst>
                                        </p:cTn>
                                        <p:tgtEl>
                                          <p:spTgt spid="312">
                                            <p:txEl>
                                              <p:pRg st="0" end="0"/>
                                            </p:txEl>
                                          </p:spTgt>
                                        </p:tgtEl>
                                      </p:cBhvr>
                                      <p:to x="100000" y="90000"/>
                                    </p:animScale>
                                    <p:animScale>
                                      <p:cBhvr>
                                        <p:cTn id="23" dur="41" decel="50000">
                                          <p:stCondLst>
                                            <p:cond delay="417"/>
                                          </p:stCondLst>
                                        </p:cTn>
                                        <p:tgtEl>
                                          <p:spTgt spid="312">
                                            <p:txEl>
                                              <p:pRg st="0" end="0"/>
                                            </p:txEl>
                                          </p:spTgt>
                                        </p:tgtEl>
                                      </p:cBhvr>
                                      <p:to x="100000" y="100000"/>
                                    </p:animScale>
                                    <p:animScale>
                                      <p:cBhvr>
                                        <p:cTn id="24" dur="7">
                                          <p:stCondLst>
                                            <p:cond delay="452"/>
                                          </p:stCondLst>
                                        </p:cTn>
                                        <p:tgtEl>
                                          <p:spTgt spid="312">
                                            <p:txEl>
                                              <p:pRg st="0" end="0"/>
                                            </p:txEl>
                                          </p:spTgt>
                                        </p:tgtEl>
                                      </p:cBhvr>
                                      <p:to x="100000" y="95000"/>
                                    </p:animScale>
                                    <p:animScale>
                                      <p:cBhvr>
                                        <p:cTn id="25" dur="41" decel="50000">
                                          <p:stCondLst>
                                            <p:cond delay="459"/>
                                          </p:stCondLst>
                                        </p:cTn>
                                        <p:tgtEl>
                                          <p:spTgt spid="312">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12">
                                            <p:txEl>
                                              <p:pRg st="3" end="3"/>
                                            </p:txEl>
                                          </p:spTgt>
                                        </p:tgtEl>
                                        <p:attrNameLst>
                                          <p:attrName>style.visibility</p:attrName>
                                        </p:attrNameLst>
                                      </p:cBhvr>
                                      <p:to>
                                        <p:strVal val="visible"/>
                                      </p:to>
                                    </p:set>
                                    <p:animEffect transition="in" filter="wipe(down)">
                                      <p:cBhvr>
                                        <p:cTn id="30" dur="145">
                                          <p:stCondLst>
                                            <p:cond delay="0"/>
                                          </p:stCondLst>
                                        </p:cTn>
                                        <p:tgtEl>
                                          <p:spTgt spid="312">
                                            <p:txEl>
                                              <p:pRg st="3" end="3"/>
                                            </p:txEl>
                                          </p:spTgt>
                                        </p:tgtEl>
                                      </p:cBhvr>
                                    </p:animEffect>
                                    <p:anim calcmode="lin" valueType="num">
                                      <p:cBhvr>
                                        <p:cTn id="31" dur="456" tmFilter="0,0; 0.14,0.36; 0.43,0.73; 0.71,0.91; 1.0,1.0">
                                          <p:stCondLst>
                                            <p:cond delay="0"/>
                                          </p:stCondLst>
                                        </p:cTn>
                                        <p:tgtEl>
                                          <p:spTgt spid="312">
                                            <p:txEl>
                                              <p:pRg st="3" end="3"/>
                                            </p:txEl>
                                          </p:spTgt>
                                        </p:tgtEl>
                                        <p:attrNameLst>
                                          <p:attrName>ppt_x</p:attrName>
                                        </p:attrNameLst>
                                      </p:cBhvr>
                                      <p:tavLst>
                                        <p:tav tm="0">
                                          <p:val>
                                            <p:strVal val="#ppt_x-0.25"/>
                                          </p:val>
                                        </p:tav>
                                        <p:tav tm="100000">
                                          <p:val>
                                            <p:strVal val="#ppt_x"/>
                                          </p:val>
                                        </p:tav>
                                      </p:tavLst>
                                    </p:anim>
                                    <p:anim calcmode="lin" valueType="num">
                                      <p:cBhvr>
                                        <p:cTn id="32" dur="166" tmFilter="0.0,0.0; 0.25,0.07; 0.50,0.2; 0.75,0.467; 1.0,1.0">
                                          <p:stCondLst>
                                            <p:cond delay="0"/>
                                          </p:stCondLst>
                                        </p:cTn>
                                        <p:tgtEl>
                                          <p:spTgt spid="312">
                                            <p:txEl>
                                              <p:pRg st="3" end="3"/>
                                            </p:txEl>
                                          </p:spTgt>
                                        </p:tgtEl>
                                        <p:attrNameLst>
                                          <p:attrName>ppt_y</p:attrName>
                                        </p:attrNameLst>
                                      </p:cBhvr>
                                      <p:tavLst>
                                        <p:tav tm="0" fmla="#ppt_y-sin(pi*$)/3">
                                          <p:val>
                                            <p:fltVal val="0.5"/>
                                          </p:val>
                                        </p:tav>
                                        <p:tav tm="100000">
                                          <p:val>
                                            <p:fltVal val="1"/>
                                          </p:val>
                                        </p:tav>
                                      </p:tavLst>
                                    </p:anim>
                                    <p:anim calcmode="lin" valueType="num">
                                      <p:cBhvr>
                                        <p:cTn id="33" dur="166" tmFilter="0, 0; 0.125,0.2665; 0.25,0.4; 0.375,0.465; 0.5,0.5;  0.625,0.535; 0.75,0.6; 0.875,0.7335; 1,1">
                                          <p:stCondLst>
                                            <p:cond delay="166"/>
                                          </p:stCondLst>
                                        </p:cTn>
                                        <p:tgtEl>
                                          <p:spTgt spid="312">
                                            <p:txEl>
                                              <p:pRg st="3" end="3"/>
                                            </p:txEl>
                                          </p:spTgt>
                                        </p:tgtEl>
                                        <p:attrNameLst>
                                          <p:attrName>ppt_y</p:attrName>
                                        </p:attrNameLst>
                                      </p:cBhvr>
                                      <p:tavLst>
                                        <p:tav tm="0" fmla="#ppt_y-sin(pi*$)/9">
                                          <p:val>
                                            <p:fltVal val="0"/>
                                          </p:val>
                                        </p:tav>
                                        <p:tav tm="100000">
                                          <p:val>
                                            <p:fltVal val="1"/>
                                          </p:val>
                                        </p:tav>
                                      </p:tavLst>
                                    </p:anim>
                                    <p:anim calcmode="lin" valueType="num">
                                      <p:cBhvr>
                                        <p:cTn id="34" dur="83" tmFilter="0, 0; 0.125,0.2665; 0.25,0.4; 0.375,0.465; 0.5,0.5;  0.625,0.535; 0.75,0.6; 0.875,0.7335; 1,1">
                                          <p:stCondLst>
                                            <p:cond delay="331"/>
                                          </p:stCondLst>
                                        </p:cTn>
                                        <p:tgtEl>
                                          <p:spTgt spid="312">
                                            <p:txEl>
                                              <p:pRg st="3" end="3"/>
                                            </p:txEl>
                                          </p:spTgt>
                                        </p:tgtEl>
                                        <p:attrNameLst>
                                          <p:attrName>ppt_y</p:attrName>
                                        </p:attrNameLst>
                                      </p:cBhvr>
                                      <p:tavLst>
                                        <p:tav tm="0" fmla="#ppt_y-sin(pi*$)/27">
                                          <p:val>
                                            <p:fltVal val="0"/>
                                          </p:val>
                                        </p:tav>
                                        <p:tav tm="100000">
                                          <p:val>
                                            <p:fltVal val="1"/>
                                          </p:val>
                                        </p:tav>
                                      </p:tavLst>
                                    </p:anim>
                                    <p:anim calcmode="lin" valueType="num">
                                      <p:cBhvr>
                                        <p:cTn id="35" dur="41" tmFilter="0, 0; 0.125,0.2665; 0.25,0.4; 0.375,0.465; 0.5,0.5;  0.625,0.535; 0.75,0.6; 0.875,0.7335; 1,1">
                                          <p:stCondLst>
                                            <p:cond delay="414"/>
                                          </p:stCondLst>
                                        </p:cTn>
                                        <p:tgtEl>
                                          <p:spTgt spid="312">
                                            <p:txEl>
                                              <p:pRg st="3" end="3"/>
                                            </p:txEl>
                                          </p:spTgt>
                                        </p:tgtEl>
                                        <p:attrNameLst>
                                          <p:attrName>ppt_y</p:attrName>
                                        </p:attrNameLst>
                                      </p:cBhvr>
                                      <p:tavLst>
                                        <p:tav tm="0" fmla="#ppt_y-sin(pi*$)/81">
                                          <p:val>
                                            <p:fltVal val="0"/>
                                          </p:val>
                                        </p:tav>
                                        <p:tav tm="100000">
                                          <p:val>
                                            <p:fltVal val="1"/>
                                          </p:val>
                                        </p:tav>
                                      </p:tavLst>
                                    </p:anim>
                                    <p:animScale>
                                      <p:cBhvr>
                                        <p:cTn id="36" dur="7">
                                          <p:stCondLst>
                                            <p:cond delay="162"/>
                                          </p:stCondLst>
                                        </p:cTn>
                                        <p:tgtEl>
                                          <p:spTgt spid="312">
                                            <p:txEl>
                                              <p:pRg st="3" end="3"/>
                                            </p:txEl>
                                          </p:spTgt>
                                        </p:tgtEl>
                                      </p:cBhvr>
                                      <p:to x="100000" y="60000"/>
                                    </p:animScale>
                                    <p:animScale>
                                      <p:cBhvr>
                                        <p:cTn id="37" dur="41" decel="50000">
                                          <p:stCondLst>
                                            <p:cond delay="169"/>
                                          </p:stCondLst>
                                        </p:cTn>
                                        <p:tgtEl>
                                          <p:spTgt spid="312">
                                            <p:txEl>
                                              <p:pRg st="3" end="3"/>
                                            </p:txEl>
                                          </p:spTgt>
                                        </p:tgtEl>
                                      </p:cBhvr>
                                      <p:to x="100000" y="100000"/>
                                    </p:animScale>
                                    <p:animScale>
                                      <p:cBhvr>
                                        <p:cTn id="38" dur="7">
                                          <p:stCondLst>
                                            <p:cond delay="328"/>
                                          </p:stCondLst>
                                        </p:cTn>
                                        <p:tgtEl>
                                          <p:spTgt spid="312">
                                            <p:txEl>
                                              <p:pRg st="3" end="3"/>
                                            </p:txEl>
                                          </p:spTgt>
                                        </p:tgtEl>
                                      </p:cBhvr>
                                      <p:to x="100000" y="80000"/>
                                    </p:animScale>
                                    <p:animScale>
                                      <p:cBhvr>
                                        <p:cTn id="39" dur="41" decel="50000">
                                          <p:stCondLst>
                                            <p:cond delay="335"/>
                                          </p:stCondLst>
                                        </p:cTn>
                                        <p:tgtEl>
                                          <p:spTgt spid="312">
                                            <p:txEl>
                                              <p:pRg st="3" end="3"/>
                                            </p:txEl>
                                          </p:spTgt>
                                        </p:tgtEl>
                                      </p:cBhvr>
                                      <p:to x="100000" y="100000"/>
                                    </p:animScale>
                                    <p:animScale>
                                      <p:cBhvr>
                                        <p:cTn id="40" dur="7">
                                          <p:stCondLst>
                                            <p:cond delay="410"/>
                                          </p:stCondLst>
                                        </p:cTn>
                                        <p:tgtEl>
                                          <p:spTgt spid="312">
                                            <p:txEl>
                                              <p:pRg st="3" end="3"/>
                                            </p:txEl>
                                          </p:spTgt>
                                        </p:tgtEl>
                                      </p:cBhvr>
                                      <p:to x="100000" y="90000"/>
                                    </p:animScale>
                                    <p:animScale>
                                      <p:cBhvr>
                                        <p:cTn id="41" dur="41" decel="50000">
                                          <p:stCondLst>
                                            <p:cond delay="417"/>
                                          </p:stCondLst>
                                        </p:cTn>
                                        <p:tgtEl>
                                          <p:spTgt spid="312">
                                            <p:txEl>
                                              <p:pRg st="3" end="3"/>
                                            </p:txEl>
                                          </p:spTgt>
                                        </p:tgtEl>
                                      </p:cBhvr>
                                      <p:to x="100000" y="100000"/>
                                    </p:animScale>
                                    <p:animScale>
                                      <p:cBhvr>
                                        <p:cTn id="42" dur="7">
                                          <p:stCondLst>
                                            <p:cond delay="452"/>
                                          </p:stCondLst>
                                        </p:cTn>
                                        <p:tgtEl>
                                          <p:spTgt spid="312">
                                            <p:txEl>
                                              <p:pRg st="3" end="3"/>
                                            </p:txEl>
                                          </p:spTgt>
                                        </p:tgtEl>
                                      </p:cBhvr>
                                      <p:to x="100000" y="95000"/>
                                    </p:animScale>
                                    <p:animScale>
                                      <p:cBhvr>
                                        <p:cTn id="43" dur="41" decel="50000">
                                          <p:stCondLst>
                                            <p:cond delay="459"/>
                                          </p:stCondLst>
                                        </p:cTn>
                                        <p:tgtEl>
                                          <p:spTgt spid="312">
                                            <p:txEl>
                                              <p:pRg st="3" end="3"/>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12">
                                            <p:txEl>
                                              <p:pRg st="4" end="4"/>
                                            </p:txEl>
                                          </p:spTgt>
                                        </p:tgtEl>
                                        <p:attrNameLst>
                                          <p:attrName>style.visibility</p:attrName>
                                        </p:attrNameLst>
                                      </p:cBhvr>
                                      <p:to>
                                        <p:strVal val="visible"/>
                                      </p:to>
                                    </p:set>
                                    <p:animEffect transition="in" filter="wipe(down)">
                                      <p:cBhvr>
                                        <p:cTn id="48" dur="145">
                                          <p:stCondLst>
                                            <p:cond delay="0"/>
                                          </p:stCondLst>
                                        </p:cTn>
                                        <p:tgtEl>
                                          <p:spTgt spid="312">
                                            <p:txEl>
                                              <p:pRg st="4" end="4"/>
                                            </p:txEl>
                                          </p:spTgt>
                                        </p:tgtEl>
                                      </p:cBhvr>
                                    </p:animEffect>
                                    <p:anim calcmode="lin" valueType="num">
                                      <p:cBhvr>
                                        <p:cTn id="49" dur="456" tmFilter="0,0; 0.14,0.36; 0.43,0.73; 0.71,0.91; 1.0,1.0">
                                          <p:stCondLst>
                                            <p:cond delay="0"/>
                                          </p:stCondLst>
                                        </p:cTn>
                                        <p:tgtEl>
                                          <p:spTgt spid="312">
                                            <p:txEl>
                                              <p:pRg st="4" end="4"/>
                                            </p:txEl>
                                          </p:spTgt>
                                        </p:tgtEl>
                                        <p:attrNameLst>
                                          <p:attrName>ppt_x</p:attrName>
                                        </p:attrNameLst>
                                      </p:cBhvr>
                                      <p:tavLst>
                                        <p:tav tm="0">
                                          <p:val>
                                            <p:strVal val="#ppt_x-0.25"/>
                                          </p:val>
                                        </p:tav>
                                        <p:tav tm="100000">
                                          <p:val>
                                            <p:strVal val="#ppt_x"/>
                                          </p:val>
                                        </p:tav>
                                      </p:tavLst>
                                    </p:anim>
                                    <p:anim calcmode="lin" valueType="num">
                                      <p:cBhvr>
                                        <p:cTn id="50" dur="166" tmFilter="0.0,0.0; 0.25,0.07; 0.50,0.2; 0.75,0.467; 1.0,1.0">
                                          <p:stCondLst>
                                            <p:cond delay="0"/>
                                          </p:stCondLst>
                                        </p:cTn>
                                        <p:tgtEl>
                                          <p:spTgt spid="312">
                                            <p:txEl>
                                              <p:pRg st="4" end="4"/>
                                            </p:txEl>
                                          </p:spTgt>
                                        </p:tgtEl>
                                        <p:attrNameLst>
                                          <p:attrName>ppt_y</p:attrName>
                                        </p:attrNameLst>
                                      </p:cBhvr>
                                      <p:tavLst>
                                        <p:tav tm="0" fmla="#ppt_y-sin(pi*$)/3">
                                          <p:val>
                                            <p:fltVal val="0.5"/>
                                          </p:val>
                                        </p:tav>
                                        <p:tav tm="100000">
                                          <p:val>
                                            <p:fltVal val="1"/>
                                          </p:val>
                                        </p:tav>
                                      </p:tavLst>
                                    </p:anim>
                                    <p:anim calcmode="lin" valueType="num">
                                      <p:cBhvr>
                                        <p:cTn id="51" dur="166" tmFilter="0, 0; 0.125,0.2665; 0.25,0.4; 0.375,0.465; 0.5,0.5;  0.625,0.535; 0.75,0.6; 0.875,0.7335; 1,1">
                                          <p:stCondLst>
                                            <p:cond delay="166"/>
                                          </p:stCondLst>
                                        </p:cTn>
                                        <p:tgtEl>
                                          <p:spTgt spid="312">
                                            <p:txEl>
                                              <p:pRg st="4" end="4"/>
                                            </p:txEl>
                                          </p:spTgt>
                                        </p:tgtEl>
                                        <p:attrNameLst>
                                          <p:attrName>ppt_y</p:attrName>
                                        </p:attrNameLst>
                                      </p:cBhvr>
                                      <p:tavLst>
                                        <p:tav tm="0" fmla="#ppt_y-sin(pi*$)/9">
                                          <p:val>
                                            <p:fltVal val="0"/>
                                          </p:val>
                                        </p:tav>
                                        <p:tav tm="100000">
                                          <p:val>
                                            <p:fltVal val="1"/>
                                          </p:val>
                                        </p:tav>
                                      </p:tavLst>
                                    </p:anim>
                                    <p:anim calcmode="lin" valueType="num">
                                      <p:cBhvr>
                                        <p:cTn id="52" dur="83" tmFilter="0, 0; 0.125,0.2665; 0.25,0.4; 0.375,0.465; 0.5,0.5;  0.625,0.535; 0.75,0.6; 0.875,0.7335; 1,1">
                                          <p:stCondLst>
                                            <p:cond delay="331"/>
                                          </p:stCondLst>
                                        </p:cTn>
                                        <p:tgtEl>
                                          <p:spTgt spid="312">
                                            <p:txEl>
                                              <p:pRg st="4" end="4"/>
                                            </p:txEl>
                                          </p:spTgt>
                                        </p:tgtEl>
                                        <p:attrNameLst>
                                          <p:attrName>ppt_y</p:attrName>
                                        </p:attrNameLst>
                                      </p:cBhvr>
                                      <p:tavLst>
                                        <p:tav tm="0" fmla="#ppt_y-sin(pi*$)/27">
                                          <p:val>
                                            <p:fltVal val="0"/>
                                          </p:val>
                                        </p:tav>
                                        <p:tav tm="100000">
                                          <p:val>
                                            <p:fltVal val="1"/>
                                          </p:val>
                                        </p:tav>
                                      </p:tavLst>
                                    </p:anim>
                                    <p:anim calcmode="lin" valueType="num">
                                      <p:cBhvr>
                                        <p:cTn id="53" dur="41" tmFilter="0, 0; 0.125,0.2665; 0.25,0.4; 0.375,0.465; 0.5,0.5;  0.625,0.535; 0.75,0.6; 0.875,0.7335; 1,1">
                                          <p:stCondLst>
                                            <p:cond delay="414"/>
                                          </p:stCondLst>
                                        </p:cTn>
                                        <p:tgtEl>
                                          <p:spTgt spid="312">
                                            <p:txEl>
                                              <p:pRg st="4" end="4"/>
                                            </p:txEl>
                                          </p:spTgt>
                                        </p:tgtEl>
                                        <p:attrNameLst>
                                          <p:attrName>ppt_y</p:attrName>
                                        </p:attrNameLst>
                                      </p:cBhvr>
                                      <p:tavLst>
                                        <p:tav tm="0" fmla="#ppt_y-sin(pi*$)/81">
                                          <p:val>
                                            <p:fltVal val="0"/>
                                          </p:val>
                                        </p:tav>
                                        <p:tav tm="100000">
                                          <p:val>
                                            <p:fltVal val="1"/>
                                          </p:val>
                                        </p:tav>
                                      </p:tavLst>
                                    </p:anim>
                                    <p:animScale>
                                      <p:cBhvr>
                                        <p:cTn id="54" dur="7">
                                          <p:stCondLst>
                                            <p:cond delay="162"/>
                                          </p:stCondLst>
                                        </p:cTn>
                                        <p:tgtEl>
                                          <p:spTgt spid="312">
                                            <p:txEl>
                                              <p:pRg st="4" end="4"/>
                                            </p:txEl>
                                          </p:spTgt>
                                        </p:tgtEl>
                                      </p:cBhvr>
                                      <p:to x="100000" y="60000"/>
                                    </p:animScale>
                                    <p:animScale>
                                      <p:cBhvr>
                                        <p:cTn id="55" dur="41" decel="50000">
                                          <p:stCondLst>
                                            <p:cond delay="169"/>
                                          </p:stCondLst>
                                        </p:cTn>
                                        <p:tgtEl>
                                          <p:spTgt spid="312">
                                            <p:txEl>
                                              <p:pRg st="4" end="4"/>
                                            </p:txEl>
                                          </p:spTgt>
                                        </p:tgtEl>
                                      </p:cBhvr>
                                      <p:to x="100000" y="100000"/>
                                    </p:animScale>
                                    <p:animScale>
                                      <p:cBhvr>
                                        <p:cTn id="56" dur="7">
                                          <p:stCondLst>
                                            <p:cond delay="328"/>
                                          </p:stCondLst>
                                        </p:cTn>
                                        <p:tgtEl>
                                          <p:spTgt spid="312">
                                            <p:txEl>
                                              <p:pRg st="4" end="4"/>
                                            </p:txEl>
                                          </p:spTgt>
                                        </p:tgtEl>
                                      </p:cBhvr>
                                      <p:to x="100000" y="80000"/>
                                    </p:animScale>
                                    <p:animScale>
                                      <p:cBhvr>
                                        <p:cTn id="57" dur="41" decel="50000">
                                          <p:stCondLst>
                                            <p:cond delay="335"/>
                                          </p:stCondLst>
                                        </p:cTn>
                                        <p:tgtEl>
                                          <p:spTgt spid="312">
                                            <p:txEl>
                                              <p:pRg st="4" end="4"/>
                                            </p:txEl>
                                          </p:spTgt>
                                        </p:tgtEl>
                                      </p:cBhvr>
                                      <p:to x="100000" y="100000"/>
                                    </p:animScale>
                                    <p:animScale>
                                      <p:cBhvr>
                                        <p:cTn id="58" dur="7">
                                          <p:stCondLst>
                                            <p:cond delay="410"/>
                                          </p:stCondLst>
                                        </p:cTn>
                                        <p:tgtEl>
                                          <p:spTgt spid="312">
                                            <p:txEl>
                                              <p:pRg st="4" end="4"/>
                                            </p:txEl>
                                          </p:spTgt>
                                        </p:tgtEl>
                                      </p:cBhvr>
                                      <p:to x="100000" y="90000"/>
                                    </p:animScale>
                                    <p:animScale>
                                      <p:cBhvr>
                                        <p:cTn id="59" dur="41" decel="50000">
                                          <p:stCondLst>
                                            <p:cond delay="417"/>
                                          </p:stCondLst>
                                        </p:cTn>
                                        <p:tgtEl>
                                          <p:spTgt spid="312">
                                            <p:txEl>
                                              <p:pRg st="4" end="4"/>
                                            </p:txEl>
                                          </p:spTgt>
                                        </p:tgtEl>
                                      </p:cBhvr>
                                      <p:to x="100000" y="100000"/>
                                    </p:animScale>
                                    <p:animScale>
                                      <p:cBhvr>
                                        <p:cTn id="60" dur="7">
                                          <p:stCondLst>
                                            <p:cond delay="452"/>
                                          </p:stCondLst>
                                        </p:cTn>
                                        <p:tgtEl>
                                          <p:spTgt spid="312">
                                            <p:txEl>
                                              <p:pRg st="4" end="4"/>
                                            </p:txEl>
                                          </p:spTgt>
                                        </p:tgtEl>
                                      </p:cBhvr>
                                      <p:to x="100000" y="95000"/>
                                    </p:animScale>
                                    <p:animScale>
                                      <p:cBhvr>
                                        <p:cTn id="61" dur="41" decel="50000">
                                          <p:stCondLst>
                                            <p:cond delay="459"/>
                                          </p:stCondLst>
                                        </p:cTn>
                                        <p:tgtEl>
                                          <p:spTgt spid="312">
                                            <p:txEl>
                                              <p:pRg st="4" end="4"/>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12">
                                            <p:txEl>
                                              <p:pRg st="5" end="5"/>
                                            </p:txEl>
                                          </p:spTgt>
                                        </p:tgtEl>
                                        <p:attrNameLst>
                                          <p:attrName>style.visibility</p:attrName>
                                        </p:attrNameLst>
                                      </p:cBhvr>
                                      <p:to>
                                        <p:strVal val="visible"/>
                                      </p:to>
                                    </p:set>
                                    <p:animEffect transition="in" filter="wipe(down)">
                                      <p:cBhvr>
                                        <p:cTn id="66" dur="145">
                                          <p:stCondLst>
                                            <p:cond delay="0"/>
                                          </p:stCondLst>
                                        </p:cTn>
                                        <p:tgtEl>
                                          <p:spTgt spid="312">
                                            <p:txEl>
                                              <p:pRg st="5" end="5"/>
                                            </p:txEl>
                                          </p:spTgt>
                                        </p:tgtEl>
                                      </p:cBhvr>
                                    </p:animEffect>
                                    <p:anim calcmode="lin" valueType="num">
                                      <p:cBhvr>
                                        <p:cTn id="67" dur="456" tmFilter="0,0; 0.14,0.36; 0.43,0.73; 0.71,0.91; 1.0,1.0">
                                          <p:stCondLst>
                                            <p:cond delay="0"/>
                                          </p:stCondLst>
                                        </p:cTn>
                                        <p:tgtEl>
                                          <p:spTgt spid="312">
                                            <p:txEl>
                                              <p:pRg st="5" end="5"/>
                                            </p:txEl>
                                          </p:spTgt>
                                        </p:tgtEl>
                                        <p:attrNameLst>
                                          <p:attrName>ppt_x</p:attrName>
                                        </p:attrNameLst>
                                      </p:cBhvr>
                                      <p:tavLst>
                                        <p:tav tm="0">
                                          <p:val>
                                            <p:strVal val="#ppt_x-0.25"/>
                                          </p:val>
                                        </p:tav>
                                        <p:tav tm="100000">
                                          <p:val>
                                            <p:strVal val="#ppt_x"/>
                                          </p:val>
                                        </p:tav>
                                      </p:tavLst>
                                    </p:anim>
                                    <p:anim calcmode="lin" valueType="num">
                                      <p:cBhvr>
                                        <p:cTn id="68" dur="166" tmFilter="0.0,0.0; 0.25,0.07; 0.50,0.2; 0.75,0.467; 1.0,1.0">
                                          <p:stCondLst>
                                            <p:cond delay="0"/>
                                          </p:stCondLst>
                                        </p:cTn>
                                        <p:tgtEl>
                                          <p:spTgt spid="312">
                                            <p:txEl>
                                              <p:pRg st="5" end="5"/>
                                            </p:txEl>
                                          </p:spTgt>
                                        </p:tgtEl>
                                        <p:attrNameLst>
                                          <p:attrName>ppt_y</p:attrName>
                                        </p:attrNameLst>
                                      </p:cBhvr>
                                      <p:tavLst>
                                        <p:tav tm="0" fmla="#ppt_y-sin(pi*$)/3">
                                          <p:val>
                                            <p:fltVal val="0.5"/>
                                          </p:val>
                                        </p:tav>
                                        <p:tav tm="100000">
                                          <p:val>
                                            <p:fltVal val="1"/>
                                          </p:val>
                                        </p:tav>
                                      </p:tavLst>
                                    </p:anim>
                                    <p:anim calcmode="lin" valueType="num">
                                      <p:cBhvr>
                                        <p:cTn id="69" dur="166" tmFilter="0, 0; 0.125,0.2665; 0.25,0.4; 0.375,0.465; 0.5,0.5;  0.625,0.535; 0.75,0.6; 0.875,0.7335; 1,1">
                                          <p:stCondLst>
                                            <p:cond delay="166"/>
                                          </p:stCondLst>
                                        </p:cTn>
                                        <p:tgtEl>
                                          <p:spTgt spid="312">
                                            <p:txEl>
                                              <p:pRg st="5" end="5"/>
                                            </p:txEl>
                                          </p:spTgt>
                                        </p:tgtEl>
                                        <p:attrNameLst>
                                          <p:attrName>ppt_y</p:attrName>
                                        </p:attrNameLst>
                                      </p:cBhvr>
                                      <p:tavLst>
                                        <p:tav tm="0" fmla="#ppt_y-sin(pi*$)/9">
                                          <p:val>
                                            <p:fltVal val="0"/>
                                          </p:val>
                                        </p:tav>
                                        <p:tav tm="100000">
                                          <p:val>
                                            <p:fltVal val="1"/>
                                          </p:val>
                                        </p:tav>
                                      </p:tavLst>
                                    </p:anim>
                                    <p:anim calcmode="lin" valueType="num">
                                      <p:cBhvr>
                                        <p:cTn id="70" dur="83" tmFilter="0, 0; 0.125,0.2665; 0.25,0.4; 0.375,0.465; 0.5,0.5;  0.625,0.535; 0.75,0.6; 0.875,0.7335; 1,1">
                                          <p:stCondLst>
                                            <p:cond delay="331"/>
                                          </p:stCondLst>
                                        </p:cTn>
                                        <p:tgtEl>
                                          <p:spTgt spid="312">
                                            <p:txEl>
                                              <p:pRg st="5" end="5"/>
                                            </p:txEl>
                                          </p:spTgt>
                                        </p:tgtEl>
                                        <p:attrNameLst>
                                          <p:attrName>ppt_y</p:attrName>
                                        </p:attrNameLst>
                                      </p:cBhvr>
                                      <p:tavLst>
                                        <p:tav tm="0" fmla="#ppt_y-sin(pi*$)/27">
                                          <p:val>
                                            <p:fltVal val="0"/>
                                          </p:val>
                                        </p:tav>
                                        <p:tav tm="100000">
                                          <p:val>
                                            <p:fltVal val="1"/>
                                          </p:val>
                                        </p:tav>
                                      </p:tavLst>
                                    </p:anim>
                                    <p:anim calcmode="lin" valueType="num">
                                      <p:cBhvr>
                                        <p:cTn id="71" dur="41" tmFilter="0, 0; 0.125,0.2665; 0.25,0.4; 0.375,0.465; 0.5,0.5;  0.625,0.535; 0.75,0.6; 0.875,0.7335; 1,1">
                                          <p:stCondLst>
                                            <p:cond delay="414"/>
                                          </p:stCondLst>
                                        </p:cTn>
                                        <p:tgtEl>
                                          <p:spTgt spid="312">
                                            <p:txEl>
                                              <p:pRg st="5" end="5"/>
                                            </p:txEl>
                                          </p:spTgt>
                                        </p:tgtEl>
                                        <p:attrNameLst>
                                          <p:attrName>ppt_y</p:attrName>
                                        </p:attrNameLst>
                                      </p:cBhvr>
                                      <p:tavLst>
                                        <p:tav tm="0" fmla="#ppt_y-sin(pi*$)/81">
                                          <p:val>
                                            <p:fltVal val="0"/>
                                          </p:val>
                                        </p:tav>
                                        <p:tav tm="100000">
                                          <p:val>
                                            <p:fltVal val="1"/>
                                          </p:val>
                                        </p:tav>
                                      </p:tavLst>
                                    </p:anim>
                                    <p:animScale>
                                      <p:cBhvr>
                                        <p:cTn id="72" dur="7">
                                          <p:stCondLst>
                                            <p:cond delay="162"/>
                                          </p:stCondLst>
                                        </p:cTn>
                                        <p:tgtEl>
                                          <p:spTgt spid="312">
                                            <p:txEl>
                                              <p:pRg st="5" end="5"/>
                                            </p:txEl>
                                          </p:spTgt>
                                        </p:tgtEl>
                                      </p:cBhvr>
                                      <p:to x="100000" y="60000"/>
                                    </p:animScale>
                                    <p:animScale>
                                      <p:cBhvr>
                                        <p:cTn id="73" dur="41" decel="50000">
                                          <p:stCondLst>
                                            <p:cond delay="169"/>
                                          </p:stCondLst>
                                        </p:cTn>
                                        <p:tgtEl>
                                          <p:spTgt spid="312">
                                            <p:txEl>
                                              <p:pRg st="5" end="5"/>
                                            </p:txEl>
                                          </p:spTgt>
                                        </p:tgtEl>
                                      </p:cBhvr>
                                      <p:to x="100000" y="100000"/>
                                    </p:animScale>
                                    <p:animScale>
                                      <p:cBhvr>
                                        <p:cTn id="74" dur="7">
                                          <p:stCondLst>
                                            <p:cond delay="328"/>
                                          </p:stCondLst>
                                        </p:cTn>
                                        <p:tgtEl>
                                          <p:spTgt spid="312">
                                            <p:txEl>
                                              <p:pRg st="5" end="5"/>
                                            </p:txEl>
                                          </p:spTgt>
                                        </p:tgtEl>
                                      </p:cBhvr>
                                      <p:to x="100000" y="80000"/>
                                    </p:animScale>
                                    <p:animScale>
                                      <p:cBhvr>
                                        <p:cTn id="75" dur="41" decel="50000">
                                          <p:stCondLst>
                                            <p:cond delay="335"/>
                                          </p:stCondLst>
                                        </p:cTn>
                                        <p:tgtEl>
                                          <p:spTgt spid="312">
                                            <p:txEl>
                                              <p:pRg st="5" end="5"/>
                                            </p:txEl>
                                          </p:spTgt>
                                        </p:tgtEl>
                                      </p:cBhvr>
                                      <p:to x="100000" y="100000"/>
                                    </p:animScale>
                                    <p:animScale>
                                      <p:cBhvr>
                                        <p:cTn id="76" dur="7">
                                          <p:stCondLst>
                                            <p:cond delay="410"/>
                                          </p:stCondLst>
                                        </p:cTn>
                                        <p:tgtEl>
                                          <p:spTgt spid="312">
                                            <p:txEl>
                                              <p:pRg st="5" end="5"/>
                                            </p:txEl>
                                          </p:spTgt>
                                        </p:tgtEl>
                                      </p:cBhvr>
                                      <p:to x="100000" y="90000"/>
                                    </p:animScale>
                                    <p:animScale>
                                      <p:cBhvr>
                                        <p:cTn id="77" dur="41" decel="50000">
                                          <p:stCondLst>
                                            <p:cond delay="417"/>
                                          </p:stCondLst>
                                        </p:cTn>
                                        <p:tgtEl>
                                          <p:spTgt spid="312">
                                            <p:txEl>
                                              <p:pRg st="5" end="5"/>
                                            </p:txEl>
                                          </p:spTgt>
                                        </p:tgtEl>
                                      </p:cBhvr>
                                      <p:to x="100000" y="100000"/>
                                    </p:animScale>
                                    <p:animScale>
                                      <p:cBhvr>
                                        <p:cTn id="78" dur="7">
                                          <p:stCondLst>
                                            <p:cond delay="452"/>
                                          </p:stCondLst>
                                        </p:cTn>
                                        <p:tgtEl>
                                          <p:spTgt spid="312">
                                            <p:txEl>
                                              <p:pRg st="5" end="5"/>
                                            </p:txEl>
                                          </p:spTgt>
                                        </p:tgtEl>
                                      </p:cBhvr>
                                      <p:to x="100000" y="95000"/>
                                    </p:animScale>
                                    <p:animScale>
                                      <p:cBhvr>
                                        <p:cTn id="79" dur="41" decel="50000">
                                          <p:stCondLst>
                                            <p:cond delay="459"/>
                                          </p:stCondLst>
                                        </p:cTn>
                                        <p:tgtEl>
                                          <p:spTgt spid="312">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P spid="3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80A-62A2-45D6-BA11-294C7EC263C6}"/>
              </a:ext>
            </a:extLst>
          </p:cNvPr>
          <p:cNvSpPr>
            <a:spLocks noGrp="1"/>
          </p:cNvSpPr>
          <p:nvPr>
            <p:ph type="title"/>
          </p:nvPr>
        </p:nvSpPr>
        <p:spPr/>
        <p:txBody>
          <a:bodyPr/>
          <a:lstStyle/>
          <a:p>
            <a:r>
              <a:rPr lang="en-US" sz="2000" dirty="0">
                <a:latin typeface="+mj-lt"/>
              </a:rPr>
              <a:t>Shipping Days </a:t>
            </a:r>
            <a:r>
              <a:rPr lang="en-US" sz="2000" dirty="0">
                <a:solidFill>
                  <a:schemeClr val="accent3"/>
                </a:solidFill>
                <a:latin typeface="+mj-lt"/>
              </a:rPr>
              <a:t>vs</a:t>
            </a:r>
            <a:r>
              <a:rPr lang="en-US" sz="2000" dirty="0">
                <a:latin typeface="+mj-lt"/>
              </a:rPr>
              <a:t> Review Score</a:t>
            </a:r>
            <a:endParaRPr lang="en-IN" sz="2000" dirty="0">
              <a:latin typeface="+mj-lt"/>
            </a:endParaRPr>
          </a:p>
        </p:txBody>
      </p:sp>
      <p:sp>
        <p:nvSpPr>
          <p:cNvPr id="3" name="Text Placeholder 2">
            <a:extLst>
              <a:ext uri="{FF2B5EF4-FFF2-40B4-BE49-F238E27FC236}">
                <a16:creationId xmlns:a16="http://schemas.microsoft.com/office/drawing/2014/main" id="{DE0B5F6F-7FE3-4E39-AF51-32FD384C40A7}"/>
              </a:ext>
            </a:extLst>
          </p:cNvPr>
          <p:cNvSpPr>
            <a:spLocks noGrp="1"/>
          </p:cNvSpPr>
          <p:nvPr>
            <p:ph type="body" idx="1"/>
          </p:nvPr>
        </p:nvSpPr>
        <p:spPr>
          <a:xfrm>
            <a:off x="4553749" y="1120058"/>
            <a:ext cx="4032753" cy="3792184"/>
          </a:xfrm>
        </p:spPr>
        <p:txBody>
          <a:bodyPr/>
          <a:lstStyle/>
          <a:p>
            <a:pPr marL="139700" indent="0">
              <a:buNone/>
            </a:pPr>
            <a:r>
              <a:rPr lang="en-US" dirty="0"/>
              <a:t>Longer shipping times lead to lower review scores. For example, when shipping takes 16 days, customers give a score of 1. When shipping takes 11 days, the score is higher, around 5. Faster delivery times make customers happier and they leave better reviews. To improve customer satisfaction, we need to speed up our shipping process. Better reviews can lead to more sales and returning customers. Reducing shipping days is important for keeping customers happy and boosting our business.</a:t>
            </a:r>
            <a:endParaRPr lang="en-IN" dirty="0"/>
          </a:p>
        </p:txBody>
      </p:sp>
      <p:graphicFrame>
        <p:nvGraphicFramePr>
          <p:cNvPr id="4" name="Chart 3">
            <a:extLst>
              <a:ext uri="{FF2B5EF4-FFF2-40B4-BE49-F238E27FC236}">
                <a16:creationId xmlns:a16="http://schemas.microsoft.com/office/drawing/2014/main" id="{B0C5765E-C483-4141-8D01-9114E283CB94}"/>
              </a:ext>
            </a:extLst>
          </p:cNvPr>
          <p:cNvGraphicFramePr>
            <a:graphicFrameLocks/>
          </p:cNvGraphicFramePr>
          <p:nvPr>
            <p:extLst>
              <p:ext uri="{D42A27DB-BD31-4B8C-83A1-F6EECF244321}">
                <p14:modId xmlns:p14="http://schemas.microsoft.com/office/powerpoint/2010/main" val="2569992222"/>
              </p:ext>
            </p:extLst>
          </p:nvPr>
        </p:nvGraphicFramePr>
        <p:xfrm>
          <a:off x="-1" y="823463"/>
          <a:ext cx="4391247" cy="39930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921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BE2D-D464-412E-9A45-1599AE518113}"/>
              </a:ext>
            </a:extLst>
          </p:cNvPr>
          <p:cNvSpPr>
            <a:spLocks noGrp="1"/>
          </p:cNvSpPr>
          <p:nvPr>
            <p:ph type="title"/>
          </p:nvPr>
        </p:nvSpPr>
        <p:spPr/>
        <p:txBody>
          <a:bodyPr/>
          <a:lstStyle/>
          <a:p>
            <a:r>
              <a:rPr lang="en-US" sz="2000" dirty="0">
                <a:latin typeface="+mj-lt"/>
                <a:ea typeface="Inter Tight" panose="020B0604020202020204" charset="0"/>
                <a:cs typeface="Inter Tight" panose="020B0604020202020204" charset="0"/>
              </a:rPr>
              <a:t>Su</a:t>
            </a:r>
            <a:r>
              <a:rPr lang="en-US" sz="2000" dirty="0">
                <a:solidFill>
                  <a:srgbClr val="FF0000"/>
                </a:solidFill>
                <a:latin typeface="+mj-lt"/>
                <a:ea typeface="Inter Tight" panose="020B0604020202020204" charset="0"/>
                <a:cs typeface="Inter Tight" panose="020B0604020202020204" charset="0"/>
              </a:rPr>
              <a:t>mm</a:t>
            </a:r>
            <a:r>
              <a:rPr lang="en-US" sz="2000" dirty="0">
                <a:latin typeface="+mj-lt"/>
                <a:ea typeface="Inter Tight" panose="020B0604020202020204" charset="0"/>
                <a:cs typeface="Inter Tight" panose="020B0604020202020204" charset="0"/>
              </a:rPr>
              <a:t>ary</a:t>
            </a:r>
            <a:endParaRPr lang="en-IN" sz="2000" dirty="0">
              <a:latin typeface="+mj-lt"/>
              <a:ea typeface="Inter Tight" panose="020B0604020202020204" charset="0"/>
              <a:cs typeface="Inter Tight" panose="020B0604020202020204" charset="0"/>
            </a:endParaRPr>
          </a:p>
        </p:txBody>
      </p:sp>
      <p:sp>
        <p:nvSpPr>
          <p:cNvPr id="3" name="Text Placeholder 2">
            <a:extLst>
              <a:ext uri="{FF2B5EF4-FFF2-40B4-BE49-F238E27FC236}">
                <a16:creationId xmlns:a16="http://schemas.microsoft.com/office/drawing/2014/main" id="{D34ECE7D-BE2D-451E-A6D8-1A819E3DA521}"/>
              </a:ext>
            </a:extLst>
          </p:cNvPr>
          <p:cNvSpPr>
            <a:spLocks noGrp="1"/>
          </p:cNvSpPr>
          <p:nvPr>
            <p:ph type="body" idx="1"/>
          </p:nvPr>
        </p:nvSpPr>
        <p:spPr>
          <a:xfrm>
            <a:off x="861237" y="1017725"/>
            <a:ext cx="7562763" cy="3680750"/>
          </a:xfrm>
        </p:spPr>
        <p:txBody>
          <a:bodyPr/>
          <a:lstStyle/>
          <a:p>
            <a:pPr marL="285750" indent="-285750" algn="just">
              <a:lnSpc>
                <a:spcPct val="150000"/>
              </a:lnSpc>
              <a:buFont typeface="Arial" panose="020B0604020202020204" pitchFamily="34" charset="0"/>
              <a:buChar char="•"/>
            </a:pPr>
            <a:r>
              <a:rPr lang="en-US" dirty="0">
                <a:latin typeface="+mn-lt"/>
                <a:cs typeface="Times New Roman" panose="02020603050405020304" pitchFamily="18" charset="0"/>
              </a:rPr>
              <a:t>A Olist dashboard is an analytical Business Intelligence tool. It allow store to monitor its financial performance, customer trends, or even to predict market trends through predictive analysis. The dashboard can provide information on the performance of a new product and the effectiveness of the pricing policy.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mn-lt"/>
                <a:cs typeface="Times New Roman" panose="02020603050405020304" pitchFamily="18" charset="0"/>
              </a:rPr>
              <a:t>Understanding trends and patterns in E- Commerce data guides strategic decisions and fosters innovation. Through detailed analysis, we unearth actionable insights to anticipate market shifts, manage risks, and optimize operations. Join us in navigating store analytics for a smarter E-Commerce sector.</a:t>
            </a:r>
          </a:p>
          <a:p>
            <a:pPr marL="139700" indent="0">
              <a:buNone/>
            </a:pPr>
            <a:endParaRPr lang="en-IN" dirty="0"/>
          </a:p>
        </p:txBody>
      </p:sp>
    </p:spTree>
    <p:extLst>
      <p:ext uri="{BB962C8B-B14F-4D97-AF65-F5344CB8AC3E}">
        <p14:creationId xmlns:p14="http://schemas.microsoft.com/office/powerpoint/2010/main" val="263879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106326" y="563745"/>
            <a:ext cx="4946576" cy="572700"/>
          </a:xfrm>
          <a:prstGeom prst="rect">
            <a:avLst/>
          </a:prstGeom>
        </p:spPr>
        <p:txBody>
          <a:bodyPr spcFirstLastPara="1" wrap="square" lIns="91425" tIns="91425" rIns="91425" bIns="91425" anchor="t" anchorCtr="0">
            <a:noAutofit/>
          </a:bodyPr>
          <a:lstStyle/>
          <a:p>
            <a:r>
              <a:rPr lang="en-IN" dirty="0">
                <a:solidFill>
                  <a:schemeClr val="accent3"/>
                </a:solidFill>
              </a:rPr>
              <a:t>Summary </a:t>
            </a:r>
            <a:r>
              <a:rPr lang="en-IN" dirty="0">
                <a:solidFill>
                  <a:srgbClr val="FF0000"/>
                </a:solidFill>
              </a:rPr>
              <a:t>KPI</a:t>
            </a:r>
            <a:r>
              <a:rPr lang="en-IN" dirty="0">
                <a:solidFill>
                  <a:schemeClr val="accent3"/>
                </a:solidFill>
              </a:rPr>
              <a:t> Wise</a:t>
            </a:r>
            <a:endParaRPr dirty="0">
              <a:solidFill>
                <a:schemeClr val="accent3"/>
              </a:solidFill>
            </a:endParaRPr>
          </a:p>
        </p:txBody>
      </p:sp>
      <p:sp>
        <p:nvSpPr>
          <p:cNvPr id="324" name="Google Shape;324;p38"/>
          <p:cNvSpPr txBox="1">
            <a:spLocks noGrp="1"/>
          </p:cNvSpPr>
          <p:nvPr>
            <p:ph type="body" idx="1"/>
          </p:nvPr>
        </p:nvSpPr>
        <p:spPr>
          <a:xfrm>
            <a:off x="106326" y="1286541"/>
            <a:ext cx="5337544" cy="1357778"/>
          </a:xfrm>
          <a:prstGeom prst="rect">
            <a:avLst/>
          </a:prstGeom>
        </p:spPr>
        <p:txBody>
          <a:bodyPr spcFirstLastPara="1" wrap="square" lIns="91425" tIns="91425" rIns="91425" bIns="91425" anchor="t" anchorCtr="0">
            <a:noAutofit/>
          </a:bodyPr>
          <a:lstStyle/>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1. Weekday vs Weekend Payments - Most payments (77%) are made on weekdays, with fewer (23%) on weekends. </a:t>
            </a:r>
          </a:p>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2. High Review Scores and Credit Card Payments- Orders paid with credit cards often get high review scores (4 and 5).</a:t>
            </a:r>
          </a:p>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3. Pet Shop Delivery Times- Pet shop deliveries take about 14 days, longer than other categories.</a:t>
            </a:r>
          </a:p>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4. Spending in Sao Paulo- Customers in Sao Paulo spend 111 units per item and 139 units per order.</a:t>
            </a:r>
          </a:p>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5. Shipping Time and Review Scores- Longer shipping times lead to lower review scores (16 days = score of 1, 11 days = score of 5).</a:t>
            </a:r>
          </a:p>
          <a:p>
            <a:pPr marL="0" indent="0" algn="l">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endParaRPr dirty="0"/>
          </a:p>
        </p:txBody>
      </p:sp>
      <p:pic>
        <p:nvPicPr>
          <p:cNvPr id="7" name="图片 7" descr="摄图网_400561446">
            <a:extLst>
              <a:ext uri="{FF2B5EF4-FFF2-40B4-BE49-F238E27FC236}">
                <a16:creationId xmlns:a16="http://schemas.microsoft.com/office/drawing/2014/main" id="{8A5453BA-2461-4B2E-8BCC-5086191D8970}"/>
              </a:ext>
            </a:extLst>
          </p:cNvPr>
          <p:cNvPicPr>
            <a:picLocks noChangeAspect="1"/>
          </p:cNvPicPr>
          <p:nvPr/>
        </p:nvPicPr>
        <p:blipFill rotWithShape="1">
          <a:blip r:embed="rId3"/>
          <a:srcRect l="8381" r="21407" b="-1"/>
          <a:stretch/>
        </p:blipFill>
        <p:spPr>
          <a:xfrm>
            <a:off x="5443870" y="15600"/>
            <a:ext cx="3700130" cy="51279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6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wipe(down)">
                                      <p:cBhvr>
                                        <p:cTn id="7" dur="580">
                                          <p:stCondLst>
                                            <p:cond delay="0"/>
                                          </p:stCondLst>
                                        </p:cTn>
                                        <p:tgtEl>
                                          <p:spTgt spid="323"/>
                                        </p:tgtEl>
                                      </p:cBhvr>
                                    </p:animEffect>
                                    <p:anim calcmode="lin" valueType="num">
                                      <p:cBhvr>
                                        <p:cTn id="8" dur="1822" tmFilter="0,0; 0.14,0.36; 0.43,0.73; 0.71,0.91; 1.0,1.0">
                                          <p:stCondLst>
                                            <p:cond delay="0"/>
                                          </p:stCondLst>
                                        </p:cTn>
                                        <p:tgtEl>
                                          <p:spTgt spid="3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3"/>
                                        </p:tgtEl>
                                        <p:attrNameLst>
                                          <p:attrName>ppt_y</p:attrName>
                                        </p:attrNameLst>
                                      </p:cBhvr>
                                      <p:tavLst>
                                        <p:tav tm="0" fmla="#ppt_y-sin(pi*$)/81">
                                          <p:val>
                                            <p:fltVal val="0"/>
                                          </p:val>
                                        </p:tav>
                                        <p:tav tm="100000">
                                          <p:val>
                                            <p:fltVal val="1"/>
                                          </p:val>
                                        </p:tav>
                                      </p:tavLst>
                                    </p:anim>
                                    <p:animScale>
                                      <p:cBhvr>
                                        <p:cTn id="13" dur="26">
                                          <p:stCondLst>
                                            <p:cond delay="650"/>
                                          </p:stCondLst>
                                        </p:cTn>
                                        <p:tgtEl>
                                          <p:spTgt spid="323"/>
                                        </p:tgtEl>
                                      </p:cBhvr>
                                      <p:to x="100000" y="60000"/>
                                    </p:animScale>
                                    <p:animScale>
                                      <p:cBhvr>
                                        <p:cTn id="14" dur="166" decel="50000">
                                          <p:stCondLst>
                                            <p:cond delay="676"/>
                                          </p:stCondLst>
                                        </p:cTn>
                                        <p:tgtEl>
                                          <p:spTgt spid="323"/>
                                        </p:tgtEl>
                                      </p:cBhvr>
                                      <p:to x="100000" y="100000"/>
                                    </p:animScale>
                                    <p:animScale>
                                      <p:cBhvr>
                                        <p:cTn id="15" dur="26">
                                          <p:stCondLst>
                                            <p:cond delay="1312"/>
                                          </p:stCondLst>
                                        </p:cTn>
                                        <p:tgtEl>
                                          <p:spTgt spid="323"/>
                                        </p:tgtEl>
                                      </p:cBhvr>
                                      <p:to x="100000" y="80000"/>
                                    </p:animScale>
                                    <p:animScale>
                                      <p:cBhvr>
                                        <p:cTn id="16" dur="166" decel="50000">
                                          <p:stCondLst>
                                            <p:cond delay="1338"/>
                                          </p:stCondLst>
                                        </p:cTn>
                                        <p:tgtEl>
                                          <p:spTgt spid="323"/>
                                        </p:tgtEl>
                                      </p:cBhvr>
                                      <p:to x="100000" y="100000"/>
                                    </p:animScale>
                                    <p:animScale>
                                      <p:cBhvr>
                                        <p:cTn id="17" dur="26">
                                          <p:stCondLst>
                                            <p:cond delay="1642"/>
                                          </p:stCondLst>
                                        </p:cTn>
                                        <p:tgtEl>
                                          <p:spTgt spid="323"/>
                                        </p:tgtEl>
                                      </p:cBhvr>
                                      <p:to x="100000" y="90000"/>
                                    </p:animScale>
                                    <p:animScale>
                                      <p:cBhvr>
                                        <p:cTn id="18" dur="166" decel="50000">
                                          <p:stCondLst>
                                            <p:cond delay="1668"/>
                                          </p:stCondLst>
                                        </p:cTn>
                                        <p:tgtEl>
                                          <p:spTgt spid="323"/>
                                        </p:tgtEl>
                                      </p:cBhvr>
                                      <p:to x="100000" y="100000"/>
                                    </p:animScale>
                                    <p:animScale>
                                      <p:cBhvr>
                                        <p:cTn id="19" dur="26">
                                          <p:stCondLst>
                                            <p:cond delay="1808"/>
                                          </p:stCondLst>
                                        </p:cTn>
                                        <p:tgtEl>
                                          <p:spTgt spid="323"/>
                                        </p:tgtEl>
                                      </p:cBhvr>
                                      <p:to x="100000" y="95000"/>
                                    </p:animScale>
                                    <p:animScale>
                                      <p:cBhvr>
                                        <p:cTn id="20" dur="166" decel="50000">
                                          <p:stCondLst>
                                            <p:cond delay="1834"/>
                                          </p:stCondLst>
                                        </p:cTn>
                                        <p:tgtEl>
                                          <p:spTgt spid="3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24">
                                            <p:txEl>
                                              <p:pRg st="0" end="0"/>
                                            </p:txEl>
                                          </p:spTgt>
                                        </p:tgtEl>
                                        <p:attrNameLst>
                                          <p:attrName>style.visibility</p:attrName>
                                        </p:attrNameLst>
                                      </p:cBhvr>
                                      <p:to>
                                        <p:strVal val="visible"/>
                                      </p:to>
                                    </p:set>
                                    <p:animEffect transition="in" filter="fade">
                                      <p:cBhvr>
                                        <p:cTn id="25" dur="1000"/>
                                        <p:tgtEl>
                                          <p:spTgt spid="324">
                                            <p:txEl>
                                              <p:pRg st="0" end="0"/>
                                            </p:txEl>
                                          </p:spTgt>
                                        </p:tgtEl>
                                      </p:cBhvr>
                                    </p:animEffect>
                                    <p:anim calcmode="lin" valueType="num">
                                      <p:cBhvr>
                                        <p:cTn id="26"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24">
                                            <p:txEl>
                                              <p:pRg st="1" end="1"/>
                                            </p:txEl>
                                          </p:spTgt>
                                        </p:tgtEl>
                                        <p:attrNameLst>
                                          <p:attrName>style.visibility</p:attrName>
                                        </p:attrNameLst>
                                      </p:cBhvr>
                                      <p:to>
                                        <p:strVal val="visible"/>
                                      </p:to>
                                    </p:set>
                                    <p:animEffect transition="in" filter="fade">
                                      <p:cBhvr>
                                        <p:cTn id="32" dur="1000"/>
                                        <p:tgtEl>
                                          <p:spTgt spid="324">
                                            <p:txEl>
                                              <p:pRg st="1" end="1"/>
                                            </p:txEl>
                                          </p:spTgt>
                                        </p:tgtEl>
                                      </p:cBhvr>
                                    </p:animEffect>
                                    <p:anim calcmode="lin" valueType="num">
                                      <p:cBhvr>
                                        <p:cTn id="33" dur="1000" fill="hold"/>
                                        <p:tgtEl>
                                          <p:spTgt spid="32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24">
                                            <p:txEl>
                                              <p:pRg st="2" end="2"/>
                                            </p:txEl>
                                          </p:spTgt>
                                        </p:tgtEl>
                                        <p:attrNameLst>
                                          <p:attrName>style.visibility</p:attrName>
                                        </p:attrNameLst>
                                      </p:cBhvr>
                                      <p:to>
                                        <p:strVal val="visible"/>
                                      </p:to>
                                    </p:set>
                                    <p:animEffect transition="in" filter="fade">
                                      <p:cBhvr>
                                        <p:cTn id="39" dur="1000"/>
                                        <p:tgtEl>
                                          <p:spTgt spid="324">
                                            <p:txEl>
                                              <p:pRg st="2" end="2"/>
                                            </p:txEl>
                                          </p:spTgt>
                                        </p:tgtEl>
                                      </p:cBhvr>
                                    </p:animEffect>
                                    <p:anim calcmode="lin" valueType="num">
                                      <p:cBhvr>
                                        <p:cTn id="40" dur="1000" fill="hold"/>
                                        <p:tgtEl>
                                          <p:spTgt spid="324">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24">
                                            <p:txEl>
                                              <p:pRg st="3" end="3"/>
                                            </p:txEl>
                                          </p:spTgt>
                                        </p:tgtEl>
                                        <p:attrNameLst>
                                          <p:attrName>style.visibility</p:attrName>
                                        </p:attrNameLst>
                                      </p:cBhvr>
                                      <p:to>
                                        <p:strVal val="visible"/>
                                      </p:to>
                                    </p:set>
                                    <p:animEffect transition="in" filter="fade">
                                      <p:cBhvr>
                                        <p:cTn id="46" dur="1000"/>
                                        <p:tgtEl>
                                          <p:spTgt spid="324">
                                            <p:txEl>
                                              <p:pRg st="3" end="3"/>
                                            </p:txEl>
                                          </p:spTgt>
                                        </p:tgtEl>
                                      </p:cBhvr>
                                    </p:animEffect>
                                    <p:anim calcmode="lin" valueType="num">
                                      <p:cBhvr>
                                        <p:cTn id="47" dur="1000" fill="hold"/>
                                        <p:tgtEl>
                                          <p:spTgt spid="32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24">
                                            <p:txEl>
                                              <p:pRg st="4" end="4"/>
                                            </p:txEl>
                                          </p:spTgt>
                                        </p:tgtEl>
                                        <p:attrNameLst>
                                          <p:attrName>style.visibility</p:attrName>
                                        </p:attrNameLst>
                                      </p:cBhvr>
                                      <p:to>
                                        <p:strVal val="visible"/>
                                      </p:to>
                                    </p:set>
                                    <p:animEffect transition="in" filter="fade">
                                      <p:cBhvr>
                                        <p:cTn id="53" dur="1000"/>
                                        <p:tgtEl>
                                          <p:spTgt spid="324">
                                            <p:txEl>
                                              <p:pRg st="4" end="4"/>
                                            </p:txEl>
                                          </p:spTgt>
                                        </p:tgtEl>
                                      </p:cBhvr>
                                    </p:animEffect>
                                    <p:anim calcmode="lin" valueType="num">
                                      <p:cBhvr>
                                        <p:cTn id="54" dur="1000" fill="hold"/>
                                        <p:tgtEl>
                                          <p:spTgt spid="324">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24">
                                            <p:txEl>
                                              <p:pRg st="5" end="5"/>
                                            </p:txEl>
                                          </p:spTgt>
                                        </p:tgtEl>
                                        <p:attrNameLst>
                                          <p:attrName>style.visibility</p:attrName>
                                        </p:attrNameLst>
                                      </p:cBhvr>
                                      <p:to>
                                        <p:strVal val="visible"/>
                                      </p:to>
                                    </p:set>
                                    <p:animEffect transition="in" filter="fade">
                                      <p:cBhvr>
                                        <p:cTn id="60" dur="1000"/>
                                        <p:tgtEl>
                                          <p:spTgt spid="324">
                                            <p:txEl>
                                              <p:pRg st="5" end="5"/>
                                            </p:txEl>
                                          </p:spTgt>
                                        </p:tgtEl>
                                      </p:cBhvr>
                                    </p:animEffect>
                                    <p:anim calcmode="lin" valueType="num">
                                      <p:cBhvr>
                                        <p:cTn id="61" dur="1000" fill="hold"/>
                                        <p:tgtEl>
                                          <p:spTgt spid="324">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2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EF3C-93B6-4969-95D9-E90D54D35A4E}"/>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4479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244549" y="1500649"/>
            <a:ext cx="4946576" cy="572700"/>
          </a:xfrm>
          <a:prstGeom prst="rect">
            <a:avLst/>
          </a:prstGeom>
        </p:spPr>
        <p:txBody>
          <a:bodyPr spcFirstLastPara="1" wrap="square" lIns="91425" tIns="91425" rIns="91425" bIns="91425" anchor="t" anchorCtr="0">
            <a:noAutofit/>
          </a:bodyPr>
          <a:lstStyle/>
          <a:p>
            <a:r>
              <a:rPr lang="en-US" sz="2400" dirty="0">
                <a:solidFill>
                  <a:schemeClr val="tx1">
                    <a:lumMod val="75000"/>
                    <a:lumOff val="25000"/>
                  </a:schemeClr>
                </a:solidFill>
                <a:latin typeface="+mj-lt"/>
              </a:rPr>
              <a:t>E - </a:t>
            </a:r>
            <a:r>
              <a:rPr lang="en-US" sz="2400" dirty="0">
                <a:solidFill>
                  <a:schemeClr val="accent3"/>
                </a:solidFill>
                <a:latin typeface="+mj-lt"/>
              </a:rPr>
              <a:t>Commerce</a:t>
            </a:r>
            <a:r>
              <a:rPr lang="en-US" sz="2400" dirty="0">
                <a:solidFill>
                  <a:schemeClr val="tx1">
                    <a:lumMod val="75000"/>
                    <a:lumOff val="25000"/>
                  </a:schemeClr>
                </a:solidFill>
                <a:latin typeface="+mj-lt"/>
              </a:rPr>
              <a:t> Analytics </a:t>
            </a:r>
            <a:br>
              <a:rPr lang="en-US" sz="2400" dirty="0">
                <a:solidFill>
                  <a:schemeClr val="tx1">
                    <a:lumMod val="75000"/>
                    <a:lumOff val="25000"/>
                  </a:schemeClr>
                </a:solidFill>
                <a:latin typeface="Amasis MT Pro Medium" panose="02040604050005020304" pitchFamily="18" charset="0"/>
              </a:rPr>
            </a:br>
            <a:br>
              <a:rPr lang="en-US" sz="3600" dirty="0">
                <a:solidFill>
                  <a:schemeClr val="tx1">
                    <a:lumMod val="75000"/>
                    <a:lumOff val="25000"/>
                  </a:schemeClr>
                </a:solidFill>
                <a:latin typeface="Amasis MT Pro Medium" panose="02040604050005020304" pitchFamily="18" charset="0"/>
              </a:rPr>
            </a:br>
            <a:endParaRPr dirty="0">
              <a:solidFill>
                <a:schemeClr val="accent3"/>
              </a:solidFill>
            </a:endParaRPr>
          </a:p>
        </p:txBody>
      </p:sp>
      <p:sp>
        <p:nvSpPr>
          <p:cNvPr id="324" name="Google Shape;324;p38"/>
          <p:cNvSpPr txBox="1">
            <a:spLocks noGrp="1"/>
          </p:cNvSpPr>
          <p:nvPr>
            <p:ph type="body" idx="1"/>
          </p:nvPr>
        </p:nvSpPr>
        <p:spPr>
          <a:xfrm>
            <a:off x="106326" y="2257290"/>
            <a:ext cx="5159226" cy="1141939"/>
          </a:xfrm>
          <a:prstGeom prst="rect">
            <a:avLst/>
          </a:prstGeom>
        </p:spPr>
        <p:txBody>
          <a:bodyPr spcFirstLastPara="1" wrap="square" lIns="91425" tIns="91425" rIns="91425" bIns="91425" anchor="t" anchorCtr="0">
            <a:noAutofit/>
          </a:bodyPr>
          <a:lstStyle/>
          <a:p>
            <a:pPr marL="0" indent="0">
              <a:buNone/>
            </a:pPr>
            <a:r>
              <a:rPr lang="en-US"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HELLO AND WELCOME TODAY WE WILL BE PRESENTING TO YOU THE RESULTS OF THE E-COMMERCE OLIST STORE DATA  ANALYSIS TASK.</a:t>
            </a:r>
          </a:p>
          <a:p>
            <a:pPr marL="0" lvl="0" indent="0" algn="ctr" rtl="0">
              <a:spcBef>
                <a:spcPts val="0"/>
              </a:spcBef>
              <a:spcAft>
                <a:spcPts val="0"/>
              </a:spcAft>
              <a:buNone/>
            </a:pPr>
            <a:endParaRPr dirty="0"/>
          </a:p>
        </p:txBody>
      </p:sp>
      <p:pic>
        <p:nvPicPr>
          <p:cNvPr id="7" name="图片 7" descr="摄图网_400561446">
            <a:extLst>
              <a:ext uri="{FF2B5EF4-FFF2-40B4-BE49-F238E27FC236}">
                <a16:creationId xmlns:a16="http://schemas.microsoft.com/office/drawing/2014/main" id="{8A5453BA-2461-4B2E-8BCC-5086191D8970}"/>
              </a:ext>
            </a:extLst>
          </p:cNvPr>
          <p:cNvPicPr>
            <a:picLocks noChangeAspect="1"/>
          </p:cNvPicPr>
          <p:nvPr/>
        </p:nvPicPr>
        <p:blipFill rotWithShape="1">
          <a:blip r:embed="rId3"/>
          <a:srcRect l="8381" r="21407" b="-1"/>
          <a:stretch/>
        </p:blipFill>
        <p:spPr>
          <a:xfrm>
            <a:off x="5191125" y="15600"/>
            <a:ext cx="3952875" cy="51279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pSp>
        <p:nvGrpSpPr>
          <p:cNvPr id="9" name="Group 21">
            <a:extLst>
              <a:ext uri="{FF2B5EF4-FFF2-40B4-BE49-F238E27FC236}">
                <a16:creationId xmlns:a16="http://schemas.microsoft.com/office/drawing/2014/main" id="{07C2249D-EAD1-40A8-AA1E-B20E3877B6DE}"/>
              </a:ext>
            </a:extLst>
          </p:cNvPr>
          <p:cNvGrpSpPr/>
          <p:nvPr/>
        </p:nvGrpSpPr>
        <p:grpSpPr>
          <a:xfrm>
            <a:off x="1020726" y="2027630"/>
            <a:ext cx="3551274" cy="45719"/>
            <a:chOff x="1569493" y="491319"/>
            <a:chExt cx="7710985" cy="286603"/>
          </a:xfrm>
        </p:grpSpPr>
        <p:sp>
          <p:nvSpPr>
            <p:cNvPr id="10" name="Rectangle 16">
              <a:extLst>
                <a:ext uri="{FF2B5EF4-FFF2-40B4-BE49-F238E27FC236}">
                  <a16:creationId xmlns:a16="http://schemas.microsoft.com/office/drawing/2014/main" id="{D265BF03-4F4A-4C2F-B0A7-991884A4DA57}"/>
                </a:ext>
              </a:extLst>
            </p:cNvPr>
            <p:cNvSpPr/>
            <p:nvPr userDrawn="1"/>
          </p:nvSpPr>
          <p:spPr>
            <a:xfrm>
              <a:off x="1569493"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7">
              <a:extLst>
                <a:ext uri="{FF2B5EF4-FFF2-40B4-BE49-F238E27FC236}">
                  <a16:creationId xmlns:a16="http://schemas.microsoft.com/office/drawing/2014/main" id="{1CD17F72-395E-4FC6-9023-62AE606B7F9D}"/>
                </a:ext>
              </a:extLst>
            </p:cNvPr>
            <p:cNvSpPr/>
            <p:nvPr userDrawn="1"/>
          </p:nvSpPr>
          <p:spPr>
            <a:xfrm>
              <a:off x="3111690" y="491319"/>
              <a:ext cx="1542197" cy="28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8">
              <a:extLst>
                <a:ext uri="{FF2B5EF4-FFF2-40B4-BE49-F238E27FC236}">
                  <a16:creationId xmlns:a16="http://schemas.microsoft.com/office/drawing/2014/main" id="{3E2DBF6B-46A8-4C0F-BD78-2E50B2BE4DA6}"/>
                </a:ext>
              </a:extLst>
            </p:cNvPr>
            <p:cNvSpPr/>
            <p:nvPr userDrawn="1"/>
          </p:nvSpPr>
          <p:spPr>
            <a:xfrm>
              <a:off x="4653887" y="491319"/>
              <a:ext cx="1542197" cy="28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9">
              <a:extLst>
                <a:ext uri="{FF2B5EF4-FFF2-40B4-BE49-F238E27FC236}">
                  <a16:creationId xmlns:a16="http://schemas.microsoft.com/office/drawing/2014/main" id="{CBBF6146-6617-42EE-9118-98AEDE115E05}"/>
                </a:ext>
              </a:extLst>
            </p:cNvPr>
            <p:cNvSpPr/>
            <p:nvPr userDrawn="1"/>
          </p:nvSpPr>
          <p:spPr>
            <a:xfrm>
              <a:off x="6196084"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3D498680-D49C-49F8-9739-6943EC4E32B9}"/>
                </a:ext>
              </a:extLst>
            </p:cNvPr>
            <p:cNvSpPr/>
            <p:nvPr userDrawn="1"/>
          </p:nvSpPr>
          <p:spPr>
            <a:xfrm>
              <a:off x="7738281" y="491319"/>
              <a:ext cx="1542197" cy="2866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wipe(down)">
                                      <p:cBhvr>
                                        <p:cTn id="7" dur="580">
                                          <p:stCondLst>
                                            <p:cond delay="0"/>
                                          </p:stCondLst>
                                        </p:cTn>
                                        <p:tgtEl>
                                          <p:spTgt spid="323"/>
                                        </p:tgtEl>
                                      </p:cBhvr>
                                    </p:animEffect>
                                    <p:anim calcmode="lin" valueType="num">
                                      <p:cBhvr>
                                        <p:cTn id="8" dur="1822" tmFilter="0,0; 0.14,0.36; 0.43,0.73; 0.71,0.91; 1.0,1.0">
                                          <p:stCondLst>
                                            <p:cond delay="0"/>
                                          </p:stCondLst>
                                        </p:cTn>
                                        <p:tgtEl>
                                          <p:spTgt spid="3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3"/>
                                        </p:tgtEl>
                                        <p:attrNameLst>
                                          <p:attrName>ppt_y</p:attrName>
                                        </p:attrNameLst>
                                      </p:cBhvr>
                                      <p:tavLst>
                                        <p:tav tm="0" fmla="#ppt_y-sin(pi*$)/81">
                                          <p:val>
                                            <p:fltVal val="0"/>
                                          </p:val>
                                        </p:tav>
                                        <p:tav tm="100000">
                                          <p:val>
                                            <p:fltVal val="1"/>
                                          </p:val>
                                        </p:tav>
                                      </p:tavLst>
                                    </p:anim>
                                    <p:animScale>
                                      <p:cBhvr>
                                        <p:cTn id="13" dur="26">
                                          <p:stCondLst>
                                            <p:cond delay="650"/>
                                          </p:stCondLst>
                                        </p:cTn>
                                        <p:tgtEl>
                                          <p:spTgt spid="323"/>
                                        </p:tgtEl>
                                      </p:cBhvr>
                                      <p:to x="100000" y="60000"/>
                                    </p:animScale>
                                    <p:animScale>
                                      <p:cBhvr>
                                        <p:cTn id="14" dur="166" decel="50000">
                                          <p:stCondLst>
                                            <p:cond delay="676"/>
                                          </p:stCondLst>
                                        </p:cTn>
                                        <p:tgtEl>
                                          <p:spTgt spid="323"/>
                                        </p:tgtEl>
                                      </p:cBhvr>
                                      <p:to x="100000" y="100000"/>
                                    </p:animScale>
                                    <p:animScale>
                                      <p:cBhvr>
                                        <p:cTn id="15" dur="26">
                                          <p:stCondLst>
                                            <p:cond delay="1312"/>
                                          </p:stCondLst>
                                        </p:cTn>
                                        <p:tgtEl>
                                          <p:spTgt spid="323"/>
                                        </p:tgtEl>
                                      </p:cBhvr>
                                      <p:to x="100000" y="80000"/>
                                    </p:animScale>
                                    <p:animScale>
                                      <p:cBhvr>
                                        <p:cTn id="16" dur="166" decel="50000">
                                          <p:stCondLst>
                                            <p:cond delay="1338"/>
                                          </p:stCondLst>
                                        </p:cTn>
                                        <p:tgtEl>
                                          <p:spTgt spid="323"/>
                                        </p:tgtEl>
                                      </p:cBhvr>
                                      <p:to x="100000" y="100000"/>
                                    </p:animScale>
                                    <p:animScale>
                                      <p:cBhvr>
                                        <p:cTn id="17" dur="26">
                                          <p:stCondLst>
                                            <p:cond delay="1642"/>
                                          </p:stCondLst>
                                        </p:cTn>
                                        <p:tgtEl>
                                          <p:spTgt spid="323"/>
                                        </p:tgtEl>
                                      </p:cBhvr>
                                      <p:to x="100000" y="90000"/>
                                    </p:animScale>
                                    <p:animScale>
                                      <p:cBhvr>
                                        <p:cTn id="18" dur="166" decel="50000">
                                          <p:stCondLst>
                                            <p:cond delay="1668"/>
                                          </p:stCondLst>
                                        </p:cTn>
                                        <p:tgtEl>
                                          <p:spTgt spid="323"/>
                                        </p:tgtEl>
                                      </p:cBhvr>
                                      <p:to x="100000" y="100000"/>
                                    </p:animScale>
                                    <p:animScale>
                                      <p:cBhvr>
                                        <p:cTn id="19" dur="26">
                                          <p:stCondLst>
                                            <p:cond delay="1808"/>
                                          </p:stCondLst>
                                        </p:cTn>
                                        <p:tgtEl>
                                          <p:spTgt spid="323"/>
                                        </p:tgtEl>
                                      </p:cBhvr>
                                      <p:to x="100000" y="95000"/>
                                    </p:animScale>
                                    <p:animScale>
                                      <p:cBhvr>
                                        <p:cTn id="20" dur="166" decel="50000">
                                          <p:stCondLst>
                                            <p:cond delay="1834"/>
                                          </p:stCondLst>
                                        </p:cTn>
                                        <p:tgtEl>
                                          <p:spTgt spid="3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24">
                                            <p:txEl>
                                              <p:pRg st="0" end="0"/>
                                            </p:txEl>
                                          </p:spTgt>
                                        </p:tgtEl>
                                        <p:attrNameLst>
                                          <p:attrName>style.visibility</p:attrName>
                                        </p:attrNameLst>
                                      </p:cBhvr>
                                      <p:to>
                                        <p:strVal val="visible"/>
                                      </p:to>
                                    </p:set>
                                    <p:animEffect transition="in" filter="fade">
                                      <p:cBhvr>
                                        <p:cTn id="25" dur="1000"/>
                                        <p:tgtEl>
                                          <p:spTgt spid="324">
                                            <p:txEl>
                                              <p:pRg st="0" end="0"/>
                                            </p:txEl>
                                          </p:spTgt>
                                        </p:tgtEl>
                                      </p:cBhvr>
                                    </p:animEffect>
                                    <p:anim calcmode="lin" valueType="num">
                                      <p:cBhvr>
                                        <p:cTn id="26"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7DEC-FC93-4883-97CC-D81A80BC9FF0}"/>
              </a:ext>
            </a:extLst>
          </p:cNvPr>
          <p:cNvSpPr>
            <a:spLocks noGrp="1"/>
          </p:cNvSpPr>
          <p:nvPr>
            <p:ph type="ctrTitle"/>
          </p:nvPr>
        </p:nvSpPr>
        <p:spPr>
          <a:xfrm>
            <a:off x="2161500" y="574158"/>
            <a:ext cx="4821000" cy="576242"/>
          </a:xfrm>
        </p:spPr>
        <p:txBody>
          <a:bodyPr/>
          <a:lstStyle/>
          <a:p>
            <a:pPr marL="228344" indent="-228344">
              <a:lnSpc>
                <a:spcPct val="150000"/>
              </a:lnSpc>
            </a:pPr>
            <a:r>
              <a:rPr lang="en-US" dirty="0">
                <a:latin typeface="Times New Roman" panose="02020603050405020304" pitchFamily="18" charset="0"/>
                <a:cs typeface="Times New Roman" panose="02020603050405020304" pitchFamily="18" charset="0"/>
              </a:rPr>
              <a:t>Data analysis operation over bank’s loan data set  to analyze the trend and pattern.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Critical examination of the datasets  to highlight the best and worst performance in various  parameters.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Generating KPI’S essential to comprehend the dataset which includes.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7200" dirty="0">
                <a:solidFill>
                  <a:schemeClr val="accent1">
                    <a:lumMod val="75000"/>
                  </a:schemeClr>
                </a:solidFill>
                <a:latin typeface="Times New Roman" panose="02020603050405020304" pitchFamily="18" charset="0"/>
                <a:cs typeface="Times New Roman" panose="02020603050405020304" pitchFamily="18" charset="0"/>
              </a:rPr>
              <a:t>5 MAJOR KPIs</a:t>
            </a:r>
            <a:br>
              <a:rPr lang="en-US" sz="7200" dirty="0">
                <a:solidFill>
                  <a:schemeClr val="accent1">
                    <a:lumMod val="75000"/>
                  </a:schemeClr>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Year wise loan amount stats.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Grade and Sub-grade wise </a:t>
            </a:r>
            <a:r>
              <a:rPr lang="en-US" dirty="0" err="1">
                <a:latin typeface="Times New Roman" panose="02020603050405020304" pitchFamily="18" charset="0"/>
                <a:cs typeface="Times New Roman" panose="02020603050405020304" pitchFamily="18" charset="0"/>
              </a:rPr>
              <a:t>revol_balance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Total payment for Verified and Non-Verified status.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State wise and Month wise Loan status.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Home ownership vs Last Payment date stats.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ADDITIONAL KPIs that could be helpful to aide the understanding  and would add granularity to our understanding of the dataset.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C13D06B-DB73-4215-895F-2FEA1F3ADA48}"/>
              </a:ext>
            </a:extLst>
          </p:cNvPr>
          <p:cNvSpPr>
            <a:spLocks noGrp="1"/>
          </p:cNvSpPr>
          <p:nvPr>
            <p:ph type="subTitle" idx="1"/>
          </p:nvPr>
        </p:nvSpPr>
        <p:spPr>
          <a:xfrm>
            <a:off x="1962150" y="114299"/>
            <a:ext cx="6086475" cy="1676401"/>
          </a:xfrm>
        </p:spPr>
        <p:txBody>
          <a:bodyPr/>
          <a:lstStyle/>
          <a:p>
            <a:pPr marL="228344" indent="-228344" algn="just">
              <a:lnSpc>
                <a:spcPct val="150000"/>
              </a:lnSpc>
              <a:buClr>
                <a:schemeClr val="accent1">
                  <a:lumMod val="75000"/>
                </a:schemeClr>
              </a:buClr>
              <a:buFont typeface="Arial" panose="020B0604020202020204" pitchFamily="34" charset="0"/>
              <a:buChar char="•"/>
            </a:pPr>
            <a:r>
              <a:rPr lang="en-US" sz="1400" dirty="0">
                <a:latin typeface="+mj-lt"/>
                <a:cs typeface="Times New Roman" panose="02020603050405020304" pitchFamily="18" charset="0"/>
              </a:rPr>
              <a:t>Data analysis operation over Olist Store data set to analyze the trend and pattern.</a:t>
            </a:r>
          </a:p>
          <a:p>
            <a:pPr marL="228344" indent="-228344" algn="just">
              <a:lnSpc>
                <a:spcPct val="150000"/>
              </a:lnSpc>
              <a:buClr>
                <a:schemeClr val="accent1">
                  <a:lumMod val="75000"/>
                </a:schemeClr>
              </a:buClr>
              <a:buFont typeface="Arial" panose="020B0604020202020204" pitchFamily="34" charset="0"/>
              <a:buChar char="•"/>
            </a:pPr>
            <a:r>
              <a:rPr lang="en-US" sz="1400" dirty="0">
                <a:latin typeface="+mj-lt"/>
                <a:cs typeface="Times New Roman" panose="02020603050405020304" pitchFamily="18" charset="0"/>
              </a:rPr>
              <a:t>Critical examination of the datasets to highlight the best and worst performance in various  parameters.</a:t>
            </a:r>
          </a:p>
          <a:p>
            <a:pPr marL="228344" indent="-228344" algn="just">
              <a:lnSpc>
                <a:spcPct val="150000"/>
              </a:lnSpc>
              <a:buClr>
                <a:schemeClr val="accent1">
                  <a:lumMod val="75000"/>
                </a:schemeClr>
              </a:buClr>
              <a:buFont typeface="Arial" panose="020B0604020202020204" pitchFamily="34" charset="0"/>
              <a:buChar char="•"/>
            </a:pPr>
            <a:r>
              <a:rPr lang="en-US" sz="1400" dirty="0">
                <a:latin typeface="+mj-lt"/>
                <a:cs typeface="Times New Roman" panose="02020603050405020304" pitchFamily="18" charset="0"/>
              </a:rPr>
              <a:t>Generating KPI’S essential to comprehend the dataset which includes.</a:t>
            </a:r>
          </a:p>
          <a:p>
            <a:endParaRPr lang="en-IN" dirty="0"/>
          </a:p>
        </p:txBody>
      </p:sp>
      <p:sp>
        <p:nvSpPr>
          <p:cNvPr id="4" name="TextBox 3">
            <a:extLst>
              <a:ext uri="{FF2B5EF4-FFF2-40B4-BE49-F238E27FC236}">
                <a16:creationId xmlns:a16="http://schemas.microsoft.com/office/drawing/2014/main" id="{9FD651F0-5654-413E-ACFC-870561E01337}"/>
              </a:ext>
            </a:extLst>
          </p:cNvPr>
          <p:cNvSpPr txBox="1"/>
          <p:nvPr/>
        </p:nvSpPr>
        <p:spPr>
          <a:xfrm>
            <a:off x="4143375" y="1924050"/>
            <a:ext cx="4514850" cy="337739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1800" b="1" dirty="0">
                <a:solidFill>
                  <a:schemeClr val="accent1">
                    <a:lumMod val="75000"/>
                  </a:schemeClr>
                </a:solidFill>
                <a:latin typeface="+mn-lt"/>
                <a:cs typeface="Times New Roman" panose="02020603050405020304" pitchFamily="18" charset="0"/>
              </a:rPr>
              <a:t>5 MAJOR KPIs</a:t>
            </a:r>
          </a:p>
          <a:p>
            <a:pPr marL="285750" indent="-285750" algn="just">
              <a:lnSpc>
                <a:spcPct val="150000"/>
              </a:lnSpc>
              <a:buClr>
                <a:schemeClr val="accent1">
                  <a:lumMod val="75000"/>
                </a:schemeClr>
              </a:buClr>
              <a:buFont typeface="Wingdings" panose="05000000000000000000" pitchFamily="2" charset="2"/>
              <a:buChar char="Ø"/>
            </a:pPr>
            <a:r>
              <a:rPr lang="en-US" dirty="0">
                <a:solidFill>
                  <a:schemeClr val="tx1"/>
                </a:solidFill>
                <a:latin typeface="+mn-lt"/>
                <a:cs typeface="Times New Roman" panose="02020603050405020304" pitchFamily="18" charset="0"/>
              </a:rPr>
              <a:t>Weekday vs Weekend Payment Statistics.</a:t>
            </a:r>
          </a:p>
          <a:p>
            <a:pPr marL="285750" indent="-285750" algn="just">
              <a:lnSpc>
                <a:spcPct val="150000"/>
              </a:lnSpc>
              <a:buClr>
                <a:schemeClr val="accent1">
                  <a:lumMod val="75000"/>
                </a:schemeClr>
              </a:buClr>
              <a:buFont typeface="Wingdings" panose="05000000000000000000" pitchFamily="2" charset="2"/>
              <a:buChar char="Ø"/>
            </a:pPr>
            <a:r>
              <a:rPr lang="en-US" dirty="0">
                <a:solidFill>
                  <a:schemeClr val="tx1"/>
                </a:solidFill>
                <a:latin typeface="+mn-lt"/>
                <a:cs typeface="Times New Roman" panose="02020603050405020304" pitchFamily="18" charset="0"/>
              </a:rPr>
              <a:t>Number of orders with review score 5 and payment type as credit card.</a:t>
            </a:r>
          </a:p>
          <a:p>
            <a:pPr marL="285750" indent="-285750" algn="just">
              <a:lnSpc>
                <a:spcPct val="150000"/>
              </a:lnSpc>
              <a:buClr>
                <a:schemeClr val="accent1">
                  <a:lumMod val="75000"/>
                </a:schemeClr>
              </a:buClr>
              <a:buFont typeface="Wingdings" panose="05000000000000000000" pitchFamily="2" charset="2"/>
              <a:buChar char="Ø"/>
            </a:pPr>
            <a:r>
              <a:rPr lang="en-US" dirty="0">
                <a:solidFill>
                  <a:schemeClr val="tx1"/>
                </a:solidFill>
                <a:latin typeface="+mn-lt"/>
                <a:cs typeface="Times New Roman" panose="02020603050405020304" pitchFamily="18" charset="0"/>
              </a:rPr>
              <a:t>Avg no. of days taken for Pet Shop.</a:t>
            </a:r>
          </a:p>
          <a:p>
            <a:pPr marL="285750" indent="-285750" algn="just">
              <a:lnSpc>
                <a:spcPct val="150000"/>
              </a:lnSpc>
              <a:buClr>
                <a:schemeClr val="accent1">
                  <a:lumMod val="75000"/>
                </a:schemeClr>
              </a:buClr>
              <a:buFont typeface="Wingdings" panose="05000000000000000000" pitchFamily="2" charset="2"/>
              <a:buChar char="Ø"/>
            </a:pPr>
            <a:r>
              <a:rPr lang="en-US" dirty="0">
                <a:solidFill>
                  <a:schemeClr val="tx1"/>
                </a:solidFill>
                <a:latin typeface="+mn-lt"/>
                <a:cs typeface="Times New Roman" panose="02020603050405020304" pitchFamily="18" charset="0"/>
              </a:rPr>
              <a:t>Avg price and payment value from the customers of Sao Paulo city.</a:t>
            </a:r>
          </a:p>
          <a:p>
            <a:pPr marL="285750" indent="-285750" algn="just">
              <a:lnSpc>
                <a:spcPct val="150000"/>
              </a:lnSpc>
              <a:buClr>
                <a:schemeClr val="accent1">
                  <a:lumMod val="75000"/>
                </a:schemeClr>
              </a:buClr>
              <a:buFont typeface="Wingdings" panose="05000000000000000000" pitchFamily="2" charset="2"/>
              <a:buChar char="Ø"/>
            </a:pPr>
            <a:r>
              <a:rPr lang="en-US" dirty="0">
                <a:solidFill>
                  <a:schemeClr val="tx1"/>
                </a:solidFill>
                <a:latin typeface="+mn-lt"/>
                <a:cs typeface="Times New Roman" panose="02020603050405020304" pitchFamily="18" charset="0"/>
              </a:rPr>
              <a:t>Relationship between Shipping days vs Review score.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p:txBody>
      </p:sp>
      <p:sp>
        <p:nvSpPr>
          <p:cNvPr id="6" name="Callout: Right Arrow 5">
            <a:extLst>
              <a:ext uri="{FF2B5EF4-FFF2-40B4-BE49-F238E27FC236}">
                <a16:creationId xmlns:a16="http://schemas.microsoft.com/office/drawing/2014/main" id="{11012372-07C6-45BD-B6ED-08757154DD6F}"/>
              </a:ext>
            </a:extLst>
          </p:cNvPr>
          <p:cNvSpPr/>
          <p:nvPr/>
        </p:nvSpPr>
        <p:spPr>
          <a:xfrm>
            <a:off x="1329070" y="1924050"/>
            <a:ext cx="2498651" cy="2903131"/>
          </a:xfrm>
          <a:prstGeom prst="rightArrowCallout">
            <a:avLst/>
          </a:prstGeom>
          <a:noFill/>
          <a:ln w="136525">
            <a:gradFill>
              <a:gsLst>
                <a:gs pos="21000">
                  <a:srgbClr val="FFC000"/>
                </a:gs>
                <a:gs pos="44000">
                  <a:schemeClr val="accent6"/>
                </a:gs>
                <a:gs pos="69000">
                  <a:schemeClr val="tx1">
                    <a:lumMod val="50000"/>
                    <a:lumOff val="50000"/>
                  </a:schemeClr>
                </a:gs>
                <a:gs pos="87000">
                  <a:srgbClr val="54CCCC"/>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PROJECT RECAP</a:t>
            </a:r>
            <a:endParaRPr lang="en-IN" sz="2000" dirty="0"/>
          </a:p>
        </p:txBody>
      </p:sp>
    </p:spTree>
    <p:extLst>
      <p:ext uri="{BB962C8B-B14F-4D97-AF65-F5344CB8AC3E}">
        <p14:creationId xmlns:p14="http://schemas.microsoft.com/office/powerpoint/2010/main" val="26768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0">
                                          <p:stCondLst>
                                            <p:cond delay="0"/>
                                          </p:stCondLst>
                                        </p:cTn>
                                        <p:tgtEl>
                                          <p:spTgt spid="6"/>
                                        </p:tgtEl>
                                      </p:cBhvr>
                                    </p:animEffect>
                                    <p:anim calcmode="lin" valueType="num">
                                      <p:cBhvr>
                                        <p:cTn id="2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8" dur="26">
                                          <p:stCondLst>
                                            <p:cond delay="650"/>
                                          </p:stCondLst>
                                        </p:cTn>
                                        <p:tgtEl>
                                          <p:spTgt spid="6"/>
                                        </p:tgtEl>
                                      </p:cBhvr>
                                      <p:to x="100000" y="60000"/>
                                    </p:animScale>
                                    <p:animScale>
                                      <p:cBhvr>
                                        <p:cTn id="29" dur="166" decel="50000">
                                          <p:stCondLst>
                                            <p:cond delay="676"/>
                                          </p:stCondLst>
                                        </p:cTn>
                                        <p:tgtEl>
                                          <p:spTgt spid="6"/>
                                        </p:tgtEl>
                                      </p:cBhvr>
                                      <p:to x="100000" y="100000"/>
                                    </p:animScale>
                                    <p:animScale>
                                      <p:cBhvr>
                                        <p:cTn id="30" dur="26">
                                          <p:stCondLst>
                                            <p:cond delay="1312"/>
                                          </p:stCondLst>
                                        </p:cTn>
                                        <p:tgtEl>
                                          <p:spTgt spid="6"/>
                                        </p:tgtEl>
                                      </p:cBhvr>
                                      <p:to x="100000" y="80000"/>
                                    </p:animScale>
                                    <p:animScale>
                                      <p:cBhvr>
                                        <p:cTn id="31" dur="166" decel="50000">
                                          <p:stCondLst>
                                            <p:cond delay="1338"/>
                                          </p:stCondLst>
                                        </p:cTn>
                                        <p:tgtEl>
                                          <p:spTgt spid="6"/>
                                        </p:tgtEl>
                                      </p:cBhvr>
                                      <p:to x="100000" y="100000"/>
                                    </p:animScale>
                                    <p:animScale>
                                      <p:cBhvr>
                                        <p:cTn id="32" dur="26">
                                          <p:stCondLst>
                                            <p:cond delay="1642"/>
                                          </p:stCondLst>
                                        </p:cTn>
                                        <p:tgtEl>
                                          <p:spTgt spid="6"/>
                                        </p:tgtEl>
                                      </p:cBhvr>
                                      <p:to x="100000" y="90000"/>
                                    </p:animScale>
                                    <p:animScale>
                                      <p:cBhvr>
                                        <p:cTn id="33" dur="166" decel="50000">
                                          <p:stCondLst>
                                            <p:cond delay="1668"/>
                                          </p:stCondLst>
                                        </p:cTn>
                                        <p:tgtEl>
                                          <p:spTgt spid="6"/>
                                        </p:tgtEl>
                                      </p:cBhvr>
                                      <p:to x="100000" y="100000"/>
                                    </p:animScale>
                                    <p:animScale>
                                      <p:cBhvr>
                                        <p:cTn id="34" dur="26">
                                          <p:stCondLst>
                                            <p:cond delay="1808"/>
                                          </p:stCondLst>
                                        </p:cTn>
                                        <p:tgtEl>
                                          <p:spTgt spid="6"/>
                                        </p:tgtEl>
                                      </p:cBhvr>
                                      <p:to x="100000" y="95000"/>
                                    </p:animScale>
                                    <p:animScale>
                                      <p:cBhvr>
                                        <p:cTn id="35" dur="166" decel="50000">
                                          <p:stCondLst>
                                            <p:cond delay="1834"/>
                                          </p:stCondLst>
                                        </p:cTn>
                                        <p:tgtEl>
                                          <p:spTgt spid="6"/>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27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27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additive="base">
                                        <p:cTn id="46" dur="27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7" dur="27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27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3" dur="27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 calcmode="lin" valueType="num">
                                      <p:cBhvr additive="base">
                                        <p:cTn id="58" dur="27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9" dur="27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 calcmode="lin" valueType="num">
                                      <p:cBhvr additive="base">
                                        <p:cTn id="64" dur="27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5" dur="27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4">
                                            <p:txEl>
                                              <p:pRg st="5" end="5"/>
                                            </p:txEl>
                                          </p:spTgt>
                                        </p:tgtEl>
                                        <p:attrNameLst>
                                          <p:attrName>style.visibility</p:attrName>
                                        </p:attrNameLst>
                                      </p:cBhvr>
                                      <p:to>
                                        <p:strVal val="visible"/>
                                      </p:to>
                                    </p:set>
                                    <p:anim calcmode="lin" valueType="num">
                                      <p:cBhvr additive="base">
                                        <p:cTn id="70" dur="27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1" dur="27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27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7" dur="27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DD7F8C-6B3E-42B5-B9CF-C0C356151B4C}"/>
              </a:ext>
            </a:extLst>
          </p:cNvPr>
          <p:cNvGrpSpPr/>
          <p:nvPr/>
        </p:nvGrpSpPr>
        <p:grpSpPr>
          <a:xfrm>
            <a:off x="304800" y="203199"/>
            <a:ext cx="8534400" cy="4669991"/>
            <a:chOff x="1015286" y="1239540"/>
            <a:chExt cx="10424926" cy="4784960"/>
          </a:xfrm>
        </p:grpSpPr>
        <p:grpSp>
          <p:nvGrpSpPr>
            <p:cNvPr id="5" name="Group 4">
              <a:extLst>
                <a:ext uri="{FF2B5EF4-FFF2-40B4-BE49-F238E27FC236}">
                  <a16:creationId xmlns:a16="http://schemas.microsoft.com/office/drawing/2014/main" id="{37740097-FE20-4B83-8BA6-3FE653413EE6}"/>
                </a:ext>
              </a:extLst>
            </p:cNvPr>
            <p:cNvGrpSpPr/>
            <p:nvPr/>
          </p:nvGrpSpPr>
          <p:grpSpPr>
            <a:xfrm>
              <a:off x="1015286" y="1239540"/>
              <a:ext cx="10424926" cy="4784960"/>
              <a:chOff x="1015286" y="1036520"/>
              <a:chExt cx="10424926" cy="4784960"/>
            </a:xfrm>
          </p:grpSpPr>
          <p:grpSp>
            <p:nvGrpSpPr>
              <p:cNvPr id="16" name="Group 15">
                <a:extLst>
                  <a:ext uri="{FF2B5EF4-FFF2-40B4-BE49-F238E27FC236}">
                    <a16:creationId xmlns:a16="http://schemas.microsoft.com/office/drawing/2014/main" id="{D2E7311C-482F-425B-B2A8-5C2997CC81F5}"/>
                  </a:ext>
                </a:extLst>
              </p:cNvPr>
              <p:cNvGrpSpPr/>
              <p:nvPr/>
            </p:nvGrpSpPr>
            <p:grpSpPr>
              <a:xfrm>
                <a:off x="3481622" y="1036520"/>
                <a:ext cx="7958590" cy="4784960"/>
                <a:chOff x="3481622" y="1036520"/>
                <a:chExt cx="7958590" cy="4784960"/>
              </a:xfrm>
            </p:grpSpPr>
            <p:grpSp>
              <p:nvGrpSpPr>
                <p:cNvPr id="18" name="Group 17">
                  <a:extLst>
                    <a:ext uri="{FF2B5EF4-FFF2-40B4-BE49-F238E27FC236}">
                      <a16:creationId xmlns:a16="http://schemas.microsoft.com/office/drawing/2014/main" id="{4D05A417-E450-4BF4-B604-5E6B98042299}"/>
                    </a:ext>
                  </a:extLst>
                </p:cNvPr>
                <p:cNvGrpSpPr/>
                <p:nvPr/>
              </p:nvGrpSpPr>
              <p:grpSpPr>
                <a:xfrm>
                  <a:off x="3481622" y="1036520"/>
                  <a:ext cx="7958590" cy="4784960"/>
                  <a:chOff x="3293363" y="1073033"/>
                  <a:chExt cx="7958590" cy="4784960"/>
                </a:xfrm>
              </p:grpSpPr>
              <p:sp>
                <p:nvSpPr>
                  <p:cNvPr id="39" name="Pentagon 19">
                    <a:extLst>
                      <a:ext uri="{FF2B5EF4-FFF2-40B4-BE49-F238E27FC236}">
                        <a16:creationId xmlns:a16="http://schemas.microsoft.com/office/drawing/2014/main" id="{72254B1B-565D-40C9-A6C6-11DF2270B65A}"/>
                      </a:ext>
                    </a:extLst>
                  </p:cNvPr>
                  <p:cNvSpPr/>
                  <p:nvPr/>
                </p:nvSpPr>
                <p:spPr>
                  <a:xfrm>
                    <a:off x="5752407" y="1073033"/>
                    <a:ext cx="5499546" cy="1162300"/>
                  </a:xfrm>
                  <a:prstGeom prst="homePlate">
                    <a:avLst>
                      <a:gd name="adj" fmla="val 3467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0" name="Rectangle 138">
                    <a:extLst>
                      <a:ext uri="{FF2B5EF4-FFF2-40B4-BE49-F238E27FC236}">
                        <a16:creationId xmlns:a16="http://schemas.microsoft.com/office/drawing/2014/main" id="{31838B6D-DDE4-41A8-BB7A-5F9550197B29}"/>
                      </a:ext>
                    </a:extLst>
                  </p:cNvPr>
                  <p:cNvSpPr/>
                  <p:nvPr/>
                </p:nvSpPr>
                <p:spPr>
                  <a:xfrm flipH="1">
                    <a:off x="4729889" y="1078742"/>
                    <a:ext cx="978410" cy="1782680"/>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830"/>
                      <a:gd name="connsiteY0" fmla="*/ 0 h 1149350"/>
                      <a:gd name="connsiteX1" fmla="*/ 1025527 w 1025830"/>
                      <a:gd name="connsiteY1" fmla="*/ 795684 h 1149350"/>
                      <a:gd name="connsiteX2" fmla="*/ 1025525 w 1025830"/>
                      <a:gd name="connsiteY2" fmla="*/ 1149350 h 1149350"/>
                      <a:gd name="connsiteX3" fmla="*/ 0 w 1025830"/>
                      <a:gd name="connsiteY3" fmla="*/ 749300 h 1149350"/>
                      <a:gd name="connsiteX4" fmla="*/ 3175 w 1025830"/>
                      <a:gd name="connsiteY4" fmla="*/ 0 h 1149350"/>
                      <a:gd name="connsiteX0" fmla="*/ 3175 w 1025830"/>
                      <a:gd name="connsiteY0" fmla="*/ 0 h 1149350"/>
                      <a:gd name="connsiteX1" fmla="*/ 1025527 w 1025830"/>
                      <a:gd name="connsiteY1" fmla="*/ 795684 h 1149350"/>
                      <a:gd name="connsiteX2" fmla="*/ 1025525 w 1025830"/>
                      <a:gd name="connsiteY2" fmla="*/ 1149350 h 1149350"/>
                      <a:gd name="connsiteX3" fmla="*/ 0 w 1025830"/>
                      <a:gd name="connsiteY3" fmla="*/ 751235 h 1149350"/>
                      <a:gd name="connsiteX4" fmla="*/ 3175 w 1025830"/>
                      <a:gd name="connsiteY4" fmla="*/ 0 h 1149350"/>
                      <a:gd name="connsiteX0" fmla="*/ 3175 w 1028837"/>
                      <a:gd name="connsiteY0" fmla="*/ 0 h 1143545"/>
                      <a:gd name="connsiteX1" fmla="*/ 1025527 w 1028837"/>
                      <a:gd name="connsiteY1" fmla="*/ 795684 h 1143545"/>
                      <a:gd name="connsiteX2" fmla="*/ 1028698 w 1028837"/>
                      <a:gd name="connsiteY2" fmla="*/ 1143545 h 1143545"/>
                      <a:gd name="connsiteX3" fmla="*/ 0 w 1028837"/>
                      <a:gd name="connsiteY3" fmla="*/ 751235 h 1143545"/>
                      <a:gd name="connsiteX4" fmla="*/ 3175 w 1028837"/>
                      <a:gd name="connsiteY4" fmla="*/ 0 h 114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37" h="1143545">
                        <a:moveTo>
                          <a:pt x="3175" y="0"/>
                        </a:moveTo>
                        <a:lnTo>
                          <a:pt x="1025527" y="795684"/>
                        </a:lnTo>
                        <a:cubicBezTo>
                          <a:pt x="1024469" y="914217"/>
                          <a:pt x="1029756" y="1025012"/>
                          <a:pt x="1028698" y="1143545"/>
                        </a:cubicBezTo>
                        <a:lnTo>
                          <a:pt x="0" y="751235"/>
                        </a:lnTo>
                        <a:cubicBezTo>
                          <a:pt x="1058" y="501468"/>
                          <a:pt x="2117" y="249767"/>
                          <a:pt x="3175" y="0"/>
                        </a:cubicBez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1" name="Rectangle 40">
                    <a:extLst>
                      <a:ext uri="{FF2B5EF4-FFF2-40B4-BE49-F238E27FC236}">
                        <a16:creationId xmlns:a16="http://schemas.microsoft.com/office/drawing/2014/main" id="{82ACED4B-194F-4B2E-8ADF-EEA4DDB73623}"/>
                      </a:ext>
                    </a:extLst>
                  </p:cNvPr>
                  <p:cNvSpPr/>
                  <p:nvPr/>
                </p:nvSpPr>
                <p:spPr>
                  <a:xfrm flipH="1">
                    <a:off x="3293363" y="2326025"/>
                    <a:ext cx="1397974" cy="54444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2" name="Pentagon 16">
                    <a:extLst>
                      <a:ext uri="{FF2B5EF4-FFF2-40B4-BE49-F238E27FC236}">
                        <a16:creationId xmlns:a16="http://schemas.microsoft.com/office/drawing/2014/main" id="{D53836A9-1A60-42DD-B30B-086C7876F50C}"/>
                      </a:ext>
                    </a:extLst>
                  </p:cNvPr>
                  <p:cNvSpPr/>
                  <p:nvPr/>
                </p:nvSpPr>
                <p:spPr>
                  <a:xfrm>
                    <a:off x="5752407" y="2280585"/>
                    <a:ext cx="5499546" cy="1162301"/>
                  </a:xfrm>
                  <a:prstGeom prst="homePlate">
                    <a:avLst>
                      <a:gd name="adj" fmla="val 3467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3" name="Rectangle 138">
                    <a:extLst>
                      <a:ext uri="{FF2B5EF4-FFF2-40B4-BE49-F238E27FC236}">
                        <a16:creationId xmlns:a16="http://schemas.microsoft.com/office/drawing/2014/main" id="{A9FC73DD-7A5B-4E89-BFB6-769ED76EB607}"/>
                      </a:ext>
                    </a:extLst>
                  </p:cNvPr>
                  <p:cNvSpPr/>
                  <p:nvPr/>
                </p:nvSpPr>
                <p:spPr>
                  <a:xfrm flipH="1">
                    <a:off x="4733039" y="2291246"/>
                    <a:ext cx="975387" cy="1153786"/>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05 w 1022651"/>
                      <a:gd name="connsiteY0" fmla="*/ 0 h 733425"/>
                      <a:gd name="connsiteX1" fmla="*/ 1022651 w 1022651"/>
                      <a:gd name="connsiteY1" fmla="*/ 390525 h 733425"/>
                      <a:gd name="connsiteX2" fmla="*/ 1019476 w 1022651"/>
                      <a:gd name="connsiteY2" fmla="*/ 733425 h 733425"/>
                      <a:gd name="connsiteX3" fmla="*/ 301 w 1022651"/>
                      <a:gd name="connsiteY3" fmla="*/ 730250 h 733425"/>
                      <a:gd name="connsiteX4" fmla="*/ 305 w 1022651"/>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0250 h 733425"/>
                      <a:gd name="connsiteX4" fmla="*/ 140 w 1025657"/>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6054"/>
                      <a:gd name="connsiteX1" fmla="*/ 1025657 w 1025657"/>
                      <a:gd name="connsiteY1" fmla="*/ 390525 h 736054"/>
                      <a:gd name="connsiteX2" fmla="*/ 1022482 w 1025657"/>
                      <a:gd name="connsiteY2" fmla="*/ 733425 h 736054"/>
                      <a:gd name="connsiteX3" fmla="*/ 3307 w 1025657"/>
                      <a:gd name="connsiteY3" fmla="*/ 736054 h 736054"/>
                      <a:gd name="connsiteX4" fmla="*/ 140 w 1025657"/>
                      <a:gd name="connsiteY4" fmla="*/ 0 h 736054"/>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3425"/>
                      <a:gd name="connsiteX1" fmla="*/ 1025657 w 1025657"/>
                      <a:gd name="connsiteY1" fmla="*/ 390525 h 733425"/>
                      <a:gd name="connsiteX2" fmla="*/ 1022482 w 1025657"/>
                      <a:gd name="connsiteY2" fmla="*/ 733425 h 733425"/>
                      <a:gd name="connsiteX3" fmla="*/ 3307 w 1025657"/>
                      <a:gd name="connsiteY3" fmla="*/ 732184 h 733425"/>
                      <a:gd name="connsiteX4" fmla="*/ 140 w 1025657"/>
                      <a:gd name="connsiteY4" fmla="*/ 0 h 733425"/>
                      <a:gd name="connsiteX0" fmla="*/ 140 w 1025657"/>
                      <a:gd name="connsiteY0" fmla="*/ 0 h 734120"/>
                      <a:gd name="connsiteX1" fmla="*/ 1025657 w 1025657"/>
                      <a:gd name="connsiteY1" fmla="*/ 390525 h 734120"/>
                      <a:gd name="connsiteX2" fmla="*/ 1022482 w 1025657"/>
                      <a:gd name="connsiteY2" fmla="*/ 733425 h 734120"/>
                      <a:gd name="connsiteX3" fmla="*/ 3307 w 1025657"/>
                      <a:gd name="connsiteY3" fmla="*/ 734120 h 734120"/>
                      <a:gd name="connsiteX4" fmla="*/ 140 w 1025657"/>
                      <a:gd name="connsiteY4" fmla="*/ 0 h 734120"/>
                      <a:gd name="connsiteX0" fmla="*/ 140 w 1022787"/>
                      <a:gd name="connsiteY0" fmla="*/ 0 h 734120"/>
                      <a:gd name="connsiteX1" fmla="*/ 1022486 w 1022787"/>
                      <a:gd name="connsiteY1" fmla="*/ 388590 h 734120"/>
                      <a:gd name="connsiteX2" fmla="*/ 1022482 w 1022787"/>
                      <a:gd name="connsiteY2" fmla="*/ 733425 h 734120"/>
                      <a:gd name="connsiteX3" fmla="*/ 3307 w 1022787"/>
                      <a:gd name="connsiteY3" fmla="*/ 734120 h 734120"/>
                      <a:gd name="connsiteX4" fmla="*/ 140 w 1022787"/>
                      <a:gd name="connsiteY4" fmla="*/ 0 h 73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787" h="734120">
                        <a:moveTo>
                          <a:pt x="140" y="0"/>
                        </a:moveTo>
                        <a:lnTo>
                          <a:pt x="1022486" y="388590"/>
                        </a:lnTo>
                        <a:cubicBezTo>
                          <a:pt x="1021428" y="507123"/>
                          <a:pt x="1023540" y="614892"/>
                          <a:pt x="1022482" y="733425"/>
                        </a:cubicBezTo>
                        <a:lnTo>
                          <a:pt x="3307" y="734120"/>
                        </a:lnTo>
                        <a:cubicBezTo>
                          <a:pt x="4365" y="484353"/>
                          <a:pt x="-918" y="249767"/>
                          <a:pt x="140" y="0"/>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4" name="Rectangle 43">
                    <a:extLst>
                      <a:ext uri="{FF2B5EF4-FFF2-40B4-BE49-F238E27FC236}">
                        <a16:creationId xmlns:a16="http://schemas.microsoft.com/office/drawing/2014/main" id="{46619A85-CF07-4C63-9D1A-59CA2B5E70B8}"/>
                      </a:ext>
                    </a:extLst>
                  </p:cNvPr>
                  <p:cNvSpPr/>
                  <p:nvPr/>
                </p:nvSpPr>
                <p:spPr>
                  <a:xfrm flipH="1">
                    <a:off x="3293363" y="2912426"/>
                    <a:ext cx="1397974" cy="535568"/>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5" name="Rectangle 138">
                    <a:extLst>
                      <a:ext uri="{FF2B5EF4-FFF2-40B4-BE49-F238E27FC236}">
                        <a16:creationId xmlns:a16="http://schemas.microsoft.com/office/drawing/2014/main" id="{EAD7C172-5067-4992-BB6F-608D561359F0}"/>
                      </a:ext>
                    </a:extLst>
                  </p:cNvPr>
                  <p:cNvSpPr/>
                  <p:nvPr/>
                </p:nvSpPr>
                <p:spPr>
                  <a:xfrm flipH="1" flipV="1">
                    <a:off x="4731519" y="4070462"/>
                    <a:ext cx="975568" cy="1755473"/>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175 w 1022350"/>
                      <a:gd name="connsiteY0" fmla="*/ 0 h 1117089"/>
                      <a:gd name="connsiteX1" fmla="*/ 1022350 w 1022350"/>
                      <a:gd name="connsiteY1" fmla="*/ 39052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86978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86978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8744"/>
                      <a:gd name="connsiteY0" fmla="*/ 0 h 1117089"/>
                      <a:gd name="connsiteX1" fmla="*/ 1028744 w 1028744"/>
                      <a:gd name="connsiteY1" fmla="*/ 786978 h 1117089"/>
                      <a:gd name="connsiteX2" fmla="*/ 1015978 w 1028744"/>
                      <a:gd name="connsiteY2" fmla="*/ 1117089 h 1117089"/>
                      <a:gd name="connsiteX3" fmla="*/ 0 w 1028744"/>
                      <a:gd name="connsiteY3" fmla="*/ 730250 h 1117089"/>
                      <a:gd name="connsiteX4" fmla="*/ 3175 w 1028744"/>
                      <a:gd name="connsiteY4" fmla="*/ 0 h 1117089"/>
                      <a:gd name="connsiteX0" fmla="*/ 3175 w 1019152"/>
                      <a:gd name="connsiteY0" fmla="*/ 0 h 1117089"/>
                      <a:gd name="connsiteX1" fmla="*/ 1019152 w 1019152"/>
                      <a:gd name="connsiteY1" fmla="*/ 786978 h 1117089"/>
                      <a:gd name="connsiteX2" fmla="*/ 1015978 w 1019152"/>
                      <a:gd name="connsiteY2" fmla="*/ 1117089 h 1117089"/>
                      <a:gd name="connsiteX3" fmla="*/ 0 w 1019152"/>
                      <a:gd name="connsiteY3" fmla="*/ 730250 h 1117089"/>
                      <a:gd name="connsiteX4" fmla="*/ 3175 w 1019152"/>
                      <a:gd name="connsiteY4" fmla="*/ 0 h 1117089"/>
                      <a:gd name="connsiteX0" fmla="*/ 3175 w 1020022"/>
                      <a:gd name="connsiteY0" fmla="*/ 0 h 1117089"/>
                      <a:gd name="connsiteX1" fmla="*/ 1019152 w 1020022"/>
                      <a:gd name="connsiteY1" fmla="*/ 786978 h 1117089"/>
                      <a:gd name="connsiteX2" fmla="*/ 1015978 w 1020022"/>
                      <a:gd name="connsiteY2" fmla="*/ 1117089 h 1117089"/>
                      <a:gd name="connsiteX3" fmla="*/ 0 w 1020022"/>
                      <a:gd name="connsiteY3" fmla="*/ 730250 h 1117089"/>
                      <a:gd name="connsiteX4" fmla="*/ 3175 w 1020022"/>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2350"/>
                      <a:gd name="connsiteY0" fmla="*/ 0 h 1117089"/>
                      <a:gd name="connsiteX1" fmla="*/ 1022350 w 1022350"/>
                      <a:gd name="connsiteY1" fmla="*/ 790175 h 1117089"/>
                      <a:gd name="connsiteX2" fmla="*/ 1015978 w 1022350"/>
                      <a:gd name="connsiteY2" fmla="*/ 1117089 h 1117089"/>
                      <a:gd name="connsiteX3" fmla="*/ 0 w 1022350"/>
                      <a:gd name="connsiteY3" fmla="*/ 730250 h 1117089"/>
                      <a:gd name="connsiteX4" fmla="*/ 3175 w 1022350"/>
                      <a:gd name="connsiteY4" fmla="*/ 0 h 1117089"/>
                      <a:gd name="connsiteX0" fmla="*/ 3175 w 1025548"/>
                      <a:gd name="connsiteY0" fmla="*/ 0 h 1117089"/>
                      <a:gd name="connsiteX1" fmla="*/ 1025548 w 1025548"/>
                      <a:gd name="connsiteY1" fmla="*/ 790175 h 1117089"/>
                      <a:gd name="connsiteX2" fmla="*/ 1015978 w 1025548"/>
                      <a:gd name="connsiteY2" fmla="*/ 1117089 h 1117089"/>
                      <a:gd name="connsiteX3" fmla="*/ 0 w 1025548"/>
                      <a:gd name="connsiteY3" fmla="*/ 730250 h 1117089"/>
                      <a:gd name="connsiteX4" fmla="*/ 3175 w 1025548"/>
                      <a:gd name="connsiteY4" fmla="*/ 0 h 1117089"/>
                      <a:gd name="connsiteX0" fmla="*/ 3175 w 1025548"/>
                      <a:gd name="connsiteY0" fmla="*/ 0 h 1117089"/>
                      <a:gd name="connsiteX1" fmla="*/ 1025548 w 1025548"/>
                      <a:gd name="connsiteY1" fmla="*/ 790175 h 1117089"/>
                      <a:gd name="connsiteX2" fmla="*/ 1015978 w 1025548"/>
                      <a:gd name="connsiteY2" fmla="*/ 1117089 h 1117089"/>
                      <a:gd name="connsiteX3" fmla="*/ 0 w 1025548"/>
                      <a:gd name="connsiteY3" fmla="*/ 730250 h 1117089"/>
                      <a:gd name="connsiteX4" fmla="*/ 3175 w 1025548"/>
                      <a:gd name="connsiteY4" fmla="*/ 0 h 1117089"/>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3175 w 1025548"/>
                      <a:gd name="connsiteY0" fmla="*/ 0 h 1120287"/>
                      <a:gd name="connsiteX1" fmla="*/ 1025548 w 1025548"/>
                      <a:gd name="connsiteY1" fmla="*/ 790175 h 1120287"/>
                      <a:gd name="connsiteX2" fmla="*/ 1019175 w 1025548"/>
                      <a:gd name="connsiteY2" fmla="*/ 1120287 h 1120287"/>
                      <a:gd name="connsiteX3" fmla="*/ 0 w 1025548"/>
                      <a:gd name="connsiteY3" fmla="*/ 730250 h 1120287"/>
                      <a:gd name="connsiteX4" fmla="*/ 3175 w 1025548"/>
                      <a:gd name="connsiteY4" fmla="*/ 0 h 1120287"/>
                      <a:gd name="connsiteX0" fmla="*/ 140 w 1028855"/>
                      <a:gd name="connsiteY0" fmla="*/ 0 h 1120287"/>
                      <a:gd name="connsiteX1" fmla="*/ 1028855 w 1028855"/>
                      <a:gd name="connsiteY1" fmla="*/ 790175 h 1120287"/>
                      <a:gd name="connsiteX2" fmla="*/ 1022482 w 1028855"/>
                      <a:gd name="connsiteY2" fmla="*/ 1120287 h 1120287"/>
                      <a:gd name="connsiteX3" fmla="*/ 3307 w 1028855"/>
                      <a:gd name="connsiteY3" fmla="*/ 730250 h 1120287"/>
                      <a:gd name="connsiteX4" fmla="*/ 140 w 1028855"/>
                      <a:gd name="connsiteY4" fmla="*/ 0 h 1120287"/>
                      <a:gd name="connsiteX0" fmla="*/ 306 w 1025849"/>
                      <a:gd name="connsiteY0" fmla="*/ 0 h 1120287"/>
                      <a:gd name="connsiteX1" fmla="*/ 1025849 w 1025849"/>
                      <a:gd name="connsiteY1" fmla="*/ 790175 h 1120287"/>
                      <a:gd name="connsiteX2" fmla="*/ 1019476 w 1025849"/>
                      <a:gd name="connsiteY2" fmla="*/ 1120287 h 1120287"/>
                      <a:gd name="connsiteX3" fmla="*/ 301 w 1025849"/>
                      <a:gd name="connsiteY3" fmla="*/ 730250 h 1120287"/>
                      <a:gd name="connsiteX4" fmla="*/ 306 w 1025849"/>
                      <a:gd name="connsiteY4" fmla="*/ 0 h 1120287"/>
                      <a:gd name="connsiteX0" fmla="*/ 306 w 1027501"/>
                      <a:gd name="connsiteY0" fmla="*/ 0 h 1120287"/>
                      <a:gd name="connsiteX1" fmla="*/ 1025849 w 1027501"/>
                      <a:gd name="connsiteY1" fmla="*/ 790175 h 1120287"/>
                      <a:gd name="connsiteX2" fmla="*/ 1025818 w 1027501"/>
                      <a:gd name="connsiteY2" fmla="*/ 1120287 h 1120287"/>
                      <a:gd name="connsiteX3" fmla="*/ 301 w 1027501"/>
                      <a:gd name="connsiteY3" fmla="*/ 730250 h 1120287"/>
                      <a:gd name="connsiteX4" fmla="*/ 306 w 1027501"/>
                      <a:gd name="connsiteY4" fmla="*/ 0 h 1120287"/>
                      <a:gd name="connsiteX0" fmla="*/ 306 w 1025849"/>
                      <a:gd name="connsiteY0" fmla="*/ 0 h 1120287"/>
                      <a:gd name="connsiteX1" fmla="*/ 1025849 w 1025849"/>
                      <a:gd name="connsiteY1" fmla="*/ 790175 h 1120287"/>
                      <a:gd name="connsiteX2" fmla="*/ 1022646 w 1025849"/>
                      <a:gd name="connsiteY2" fmla="*/ 1120287 h 1120287"/>
                      <a:gd name="connsiteX3" fmla="*/ 301 w 1025849"/>
                      <a:gd name="connsiteY3" fmla="*/ 730250 h 1120287"/>
                      <a:gd name="connsiteX4" fmla="*/ 306 w 1025849"/>
                      <a:gd name="connsiteY4" fmla="*/ 0 h 1120287"/>
                      <a:gd name="connsiteX0" fmla="*/ 306 w 1025849"/>
                      <a:gd name="connsiteY0" fmla="*/ 0 h 1120287"/>
                      <a:gd name="connsiteX1" fmla="*/ 1025849 w 1025849"/>
                      <a:gd name="connsiteY1" fmla="*/ 790175 h 1120287"/>
                      <a:gd name="connsiteX2" fmla="*/ 1022646 w 1025849"/>
                      <a:gd name="connsiteY2" fmla="*/ 1120287 h 1120287"/>
                      <a:gd name="connsiteX3" fmla="*/ 301 w 1025849"/>
                      <a:gd name="connsiteY3" fmla="*/ 736054 h 1120287"/>
                      <a:gd name="connsiteX4" fmla="*/ 306 w 1025849"/>
                      <a:gd name="connsiteY4" fmla="*/ 0 h 1120287"/>
                      <a:gd name="connsiteX0" fmla="*/ 306 w 1025849"/>
                      <a:gd name="connsiteY0" fmla="*/ 0 h 1126092"/>
                      <a:gd name="connsiteX1" fmla="*/ 1025849 w 1025849"/>
                      <a:gd name="connsiteY1" fmla="*/ 790175 h 1126092"/>
                      <a:gd name="connsiteX2" fmla="*/ 1022646 w 1025849"/>
                      <a:gd name="connsiteY2" fmla="*/ 1126092 h 1126092"/>
                      <a:gd name="connsiteX3" fmla="*/ 301 w 1025849"/>
                      <a:gd name="connsiteY3" fmla="*/ 736054 h 1126092"/>
                      <a:gd name="connsiteX4" fmla="*/ 306 w 1025849"/>
                      <a:gd name="connsiteY4" fmla="*/ 0 h 112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849" h="1126092">
                        <a:moveTo>
                          <a:pt x="306" y="0"/>
                        </a:moveTo>
                        <a:lnTo>
                          <a:pt x="1025849" y="790175"/>
                        </a:lnTo>
                        <a:cubicBezTo>
                          <a:pt x="1024790" y="911905"/>
                          <a:pt x="1026900" y="1004361"/>
                          <a:pt x="1022646" y="1126092"/>
                        </a:cubicBezTo>
                        <a:lnTo>
                          <a:pt x="301" y="736054"/>
                        </a:lnTo>
                        <a:cubicBezTo>
                          <a:pt x="1359" y="486287"/>
                          <a:pt x="-752" y="249767"/>
                          <a:pt x="306" y="0"/>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5000"/>
                          <a:lumOff val="35000"/>
                        </a:schemeClr>
                      </a:solidFill>
                    </a:endParaRPr>
                  </a:p>
                </p:txBody>
              </p:sp>
              <p:sp>
                <p:nvSpPr>
                  <p:cNvPr id="46" name="Pentagon 14">
                    <a:extLst>
                      <a:ext uri="{FF2B5EF4-FFF2-40B4-BE49-F238E27FC236}">
                        <a16:creationId xmlns:a16="http://schemas.microsoft.com/office/drawing/2014/main" id="{CC7ABD93-A00C-4949-BBA3-EFD9E1AE5B3B}"/>
                      </a:ext>
                    </a:extLst>
                  </p:cNvPr>
                  <p:cNvSpPr/>
                  <p:nvPr/>
                </p:nvSpPr>
                <p:spPr>
                  <a:xfrm>
                    <a:off x="5752407" y="4695693"/>
                    <a:ext cx="5494977" cy="1162300"/>
                  </a:xfrm>
                  <a:prstGeom prst="homePlate">
                    <a:avLst>
                      <a:gd name="adj" fmla="val 3467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5000"/>
                          <a:lumOff val="35000"/>
                        </a:schemeClr>
                      </a:solidFill>
                    </a:endParaRPr>
                  </a:p>
                </p:txBody>
              </p:sp>
              <p:sp>
                <p:nvSpPr>
                  <p:cNvPr id="47" name="Rectangle 46">
                    <a:extLst>
                      <a:ext uri="{FF2B5EF4-FFF2-40B4-BE49-F238E27FC236}">
                        <a16:creationId xmlns:a16="http://schemas.microsoft.com/office/drawing/2014/main" id="{6D20B94E-B253-4B4F-B0F6-71576FC5E152}"/>
                      </a:ext>
                    </a:extLst>
                  </p:cNvPr>
                  <p:cNvSpPr/>
                  <p:nvPr/>
                </p:nvSpPr>
                <p:spPr>
                  <a:xfrm flipH="1">
                    <a:off x="3293363" y="4067475"/>
                    <a:ext cx="1397974" cy="51746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8" name="Pentagon 10">
                    <a:extLst>
                      <a:ext uri="{FF2B5EF4-FFF2-40B4-BE49-F238E27FC236}">
                        <a16:creationId xmlns:a16="http://schemas.microsoft.com/office/drawing/2014/main" id="{EE6630FB-ECAE-41AB-B856-DAE0F041CADD}"/>
                      </a:ext>
                    </a:extLst>
                  </p:cNvPr>
                  <p:cNvSpPr/>
                  <p:nvPr/>
                </p:nvSpPr>
                <p:spPr>
                  <a:xfrm>
                    <a:off x="5752407" y="3488138"/>
                    <a:ext cx="5499546" cy="1162302"/>
                  </a:xfrm>
                  <a:prstGeom prst="homePlate">
                    <a:avLst>
                      <a:gd name="adj" fmla="val 34670"/>
                    </a:avLst>
                  </a:prstGeom>
                  <a:gradFill flip="none" rotWithShape="1">
                    <a:gsLst>
                      <a:gs pos="0">
                        <a:schemeClr val="accent1">
                          <a:lumMod val="50000"/>
                        </a:schemeClr>
                      </a:gs>
                      <a:gs pos="50000">
                        <a:schemeClr val="accent1">
                          <a:lumMod val="75000"/>
                        </a:schemeClr>
                      </a:gs>
                      <a:gs pos="100000">
                        <a:srgbClr val="00B0F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49" name="Rectangle 138">
                    <a:extLst>
                      <a:ext uri="{FF2B5EF4-FFF2-40B4-BE49-F238E27FC236}">
                        <a16:creationId xmlns:a16="http://schemas.microsoft.com/office/drawing/2014/main" id="{74CDFF5D-D06E-41B2-A5F3-34824587D2A6}"/>
                      </a:ext>
                    </a:extLst>
                  </p:cNvPr>
                  <p:cNvSpPr/>
                  <p:nvPr/>
                </p:nvSpPr>
                <p:spPr>
                  <a:xfrm flipH="1" flipV="1">
                    <a:off x="4732752" y="3485839"/>
                    <a:ext cx="975831" cy="1141406"/>
                  </a:xfrm>
                  <a:custGeom>
                    <a:avLst/>
                    <a:gdLst>
                      <a:gd name="connsiteX0" fmla="*/ 0 w 1276350"/>
                      <a:gd name="connsiteY0" fmla="*/ 0 h 1143000"/>
                      <a:gd name="connsiteX1" fmla="*/ 1276350 w 1276350"/>
                      <a:gd name="connsiteY1" fmla="*/ 0 h 1143000"/>
                      <a:gd name="connsiteX2" fmla="*/ 1276350 w 1276350"/>
                      <a:gd name="connsiteY2" fmla="*/ 1143000 h 1143000"/>
                      <a:gd name="connsiteX3" fmla="*/ 0 w 1276350"/>
                      <a:gd name="connsiteY3" fmla="*/ 1143000 h 1143000"/>
                      <a:gd name="connsiteX4" fmla="*/ 0 w 1276350"/>
                      <a:gd name="connsiteY4" fmla="*/ 0 h 1143000"/>
                      <a:gd name="connsiteX0" fmla="*/ 0 w 1276350"/>
                      <a:gd name="connsiteY0" fmla="*/ 0 h 1143000"/>
                      <a:gd name="connsiteX1" fmla="*/ 1025525 w 1276350"/>
                      <a:gd name="connsiteY1" fmla="*/ 793750 h 1143000"/>
                      <a:gd name="connsiteX2" fmla="*/ 1276350 w 1276350"/>
                      <a:gd name="connsiteY2" fmla="*/ 1143000 h 1143000"/>
                      <a:gd name="connsiteX3" fmla="*/ 0 w 1276350"/>
                      <a:gd name="connsiteY3" fmla="*/ 1143000 h 1143000"/>
                      <a:gd name="connsiteX4" fmla="*/ 0 w 1276350"/>
                      <a:gd name="connsiteY4" fmla="*/ 0 h 1143000"/>
                      <a:gd name="connsiteX0" fmla="*/ 0 w 1025525"/>
                      <a:gd name="connsiteY0" fmla="*/ 0 h 1149350"/>
                      <a:gd name="connsiteX1" fmla="*/ 1025525 w 1025525"/>
                      <a:gd name="connsiteY1" fmla="*/ 793750 h 1149350"/>
                      <a:gd name="connsiteX2" fmla="*/ 1022350 w 1025525"/>
                      <a:gd name="connsiteY2" fmla="*/ 1149350 h 1149350"/>
                      <a:gd name="connsiteX3" fmla="*/ 0 w 1025525"/>
                      <a:gd name="connsiteY3" fmla="*/ 1143000 h 1149350"/>
                      <a:gd name="connsiteX4" fmla="*/ 0 w 1025525"/>
                      <a:gd name="connsiteY4" fmla="*/ 0 h 1149350"/>
                      <a:gd name="connsiteX0" fmla="*/ 3175 w 1028700"/>
                      <a:gd name="connsiteY0" fmla="*/ 0 h 1149350"/>
                      <a:gd name="connsiteX1" fmla="*/ 1028700 w 1028700"/>
                      <a:gd name="connsiteY1" fmla="*/ 793750 h 1149350"/>
                      <a:gd name="connsiteX2" fmla="*/ 1025525 w 1028700"/>
                      <a:gd name="connsiteY2" fmla="*/ 1149350 h 1149350"/>
                      <a:gd name="connsiteX3" fmla="*/ 0 w 1028700"/>
                      <a:gd name="connsiteY3" fmla="*/ 749300 h 1149350"/>
                      <a:gd name="connsiteX4" fmla="*/ 3175 w 1028700"/>
                      <a:gd name="connsiteY4" fmla="*/ 0 h 1149350"/>
                      <a:gd name="connsiteX0" fmla="*/ 3175 w 1025593"/>
                      <a:gd name="connsiteY0" fmla="*/ 0 h 1149350"/>
                      <a:gd name="connsiteX1" fmla="*/ 1016000 w 1025593"/>
                      <a:gd name="connsiteY1" fmla="*/ 390525 h 1149350"/>
                      <a:gd name="connsiteX2" fmla="*/ 1025525 w 1025593"/>
                      <a:gd name="connsiteY2" fmla="*/ 1149350 h 1149350"/>
                      <a:gd name="connsiteX3" fmla="*/ 0 w 1025593"/>
                      <a:gd name="connsiteY3" fmla="*/ 749300 h 1149350"/>
                      <a:gd name="connsiteX4" fmla="*/ 3175 w 1025593"/>
                      <a:gd name="connsiteY4" fmla="*/ 0 h 1149350"/>
                      <a:gd name="connsiteX0" fmla="*/ 3175 w 1016000"/>
                      <a:gd name="connsiteY0" fmla="*/ 0 h 749300"/>
                      <a:gd name="connsiteX1" fmla="*/ 1016000 w 1016000"/>
                      <a:gd name="connsiteY1" fmla="*/ 390525 h 749300"/>
                      <a:gd name="connsiteX2" fmla="*/ 1012825 w 1016000"/>
                      <a:gd name="connsiteY2" fmla="*/ 736600 h 749300"/>
                      <a:gd name="connsiteX3" fmla="*/ 0 w 1016000"/>
                      <a:gd name="connsiteY3" fmla="*/ 749300 h 749300"/>
                      <a:gd name="connsiteX4" fmla="*/ 3175 w 1016000"/>
                      <a:gd name="connsiteY4" fmla="*/ 0 h 749300"/>
                      <a:gd name="connsiteX0" fmla="*/ 3175 w 1016000"/>
                      <a:gd name="connsiteY0" fmla="*/ 0 h 736600"/>
                      <a:gd name="connsiteX1" fmla="*/ 1016000 w 1016000"/>
                      <a:gd name="connsiteY1" fmla="*/ 390525 h 736600"/>
                      <a:gd name="connsiteX2" fmla="*/ 1012825 w 1016000"/>
                      <a:gd name="connsiteY2" fmla="*/ 736600 h 736600"/>
                      <a:gd name="connsiteX3" fmla="*/ 0 w 1016000"/>
                      <a:gd name="connsiteY3" fmla="*/ 733425 h 736600"/>
                      <a:gd name="connsiteX4" fmla="*/ 3175 w 1016000"/>
                      <a:gd name="connsiteY4" fmla="*/ 0 h 736600"/>
                      <a:gd name="connsiteX0" fmla="*/ 3175 w 1019315"/>
                      <a:gd name="connsiteY0" fmla="*/ 0 h 736600"/>
                      <a:gd name="connsiteX1" fmla="*/ 1016000 w 1019315"/>
                      <a:gd name="connsiteY1" fmla="*/ 390525 h 736600"/>
                      <a:gd name="connsiteX2" fmla="*/ 1019175 w 1019315"/>
                      <a:gd name="connsiteY2" fmla="*/ 736600 h 736600"/>
                      <a:gd name="connsiteX3" fmla="*/ 0 w 1019315"/>
                      <a:gd name="connsiteY3" fmla="*/ 733425 h 736600"/>
                      <a:gd name="connsiteX4" fmla="*/ 3175 w 1019315"/>
                      <a:gd name="connsiteY4" fmla="*/ 0 h 736600"/>
                      <a:gd name="connsiteX0" fmla="*/ 3175 w 1022350"/>
                      <a:gd name="connsiteY0" fmla="*/ 0 h 736600"/>
                      <a:gd name="connsiteX1" fmla="*/ 1022350 w 1022350"/>
                      <a:gd name="connsiteY1" fmla="*/ 393700 h 736600"/>
                      <a:gd name="connsiteX2" fmla="*/ 1019175 w 1022350"/>
                      <a:gd name="connsiteY2" fmla="*/ 736600 h 736600"/>
                      <a:gd name="connsiteX3" fmla="*/ 0 w 1022350"/>
                      <a:gd name="connsiteY3" fmla="*/ 733425 h 736600"/>
                      <a:gd name="connsiteX4" fmla="*/ 3175 w 1022350"/>
                      <a:gd name="connsiteY4" fmla="*/ 0 h 736600"/>
                      <a:gd name="connsiteX0" fmla="*/ 3175 w 1022350"/>
                      <a:gd name="connsiteY0" fmla="*/ 0 h 733425"/>
                      <a:gd name="connsiteX1" fmla="*/ 1022350 w 1022350"/>
                      <a:gd name="connsiteY1" fmla="*/ 390525 h 733425"/>
                      <a:gd name="connsiteX2" fmla="*/ 1019175 w 1022350"/>
                      <a:gd name="connsiteY2" fmla="*/ 733425 h 733425"/>
                      <a:gd name="connsiteX3" fmla="*/ 0 w 1022350"/>
                      <a:gd name="connsiteY3" fmla="*/ 730250 h 733425"/>
                      <a:gd name="connsiteX4" fmla="*/ 3175 w 1022350"/>
                      <a:gd name="connsiteY4" fmla="*/ 0 h 733425"/>
                      <a:gd name="connsiteX0" fmla="*/ 305 w 1022651"/>
                      <a:gd name="connsiteY0" fmla="*/ 0 h 733425"/>
                      <a:gd name="connsiteX1" fmla="*/ 1022651 w 1022651"/>
                      <a:gd name="connsiteY1" fmla="*/ 390525 h 733425"/>
                      <a:gd name="connsiteX2" fmla="*/ 1019476 w 1022651"/>
                      <a:gd name="connsiteY2" fmla="*/ 733425 h 733425"/>
                      <a:gd name="connsiteX3" fmla="*/ 301 w 1022651"/>
                      <a:gd name="connsiteY3" fmla="*/ 730250 h 733425"/>
                      <a:gd name="connsiteX4" fmla="*/ 305 w 1022651"/>
                      <a:gd name="connsiteY4" fmla="*/ 0 h 733425"/>
                      <a:gd name="connsiteX0" fmla="*/ 140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40 w 1025657"/>
                      <a:gd name="connsiteY4" fmla="*/ 0 h 731490"/>
                      <a:gd name="connsiteX0" fmla="*/ 140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40 w 1025657"/>
                      <a:gd name="connsiteY4" fmla="*/ 0 h 731490"/>
                      <a:gd name="connsiteX0" fmla="*/ 3177 w 1022350"/>
                      <a:gd name="connsiteY0" fmla="*/ 0 h 731490"/>
                      <a:gd name="connsiteX1" fmla="*/ 1022350 w 1022350"/>
                      <a:gd name="connsiteY1" fmla="*/ 388590 h 731490"/>
                      <a:gd name="connsiteX2" fmla="*/ 1019175 w 1022350"/>
                      <a:gd name="connsiteY2" fmla="*/ 731490 h 731490"/>
                      <a:gd name="connsiteX3" fmla="*/ 0 w 1022350"/>
                      <a:gd name="connsiteY3" fmla="*/ 728315 h 731490"/>
                      <a:gd name="connsiteX4" fmla="*/ 3177 w 1022350"/>
                      <a:gd name="connsiteY4" fmla="*/ 0 h 731490"/>
                      <a:gd name="connsiteX0" fmla="*/ 305 w 1022650"/>
                      <a:gd name="connsiteY0" fmla="*/ 0 h 731490"/>
                      <a:gd name="connsiteX1" fmla="*/ 1022650 w 1022650"/>
                      <a:gd name="connsiteY1" fmla="*/ 388590 h 731490"/>
                      <a:gd name="connsiteX2" fmla="*/ 1019475 w 1022650"/>
                      <a:gd name="connsiteY2" fmla="*/ 731490 h 731490"/>
                      <a:gd name="connsiteX3" fmla="*/ 300 w 1022650"/>
                      <a:gd name="connsiteY3" fmla="*/ 728315 h 731490"/>
                      <a:gd name="connsiteX4" fmla="*/ 305 w 1022650"/>
                      <a:gd name="connsiteY4" fmla="*/ 0 h 731490"/>
                      <a:gd name="connsiteX0" fmla="*/ 139 w 1025657"/>
                      <a:gd name="connsiteY0" fmla="*/ 0 h 731490"/>
                      <a:gd name="connsiteX1" fmla="*/ 1025657 w 1025657"/>
                      <a:gd name="connsiteY1" fmla="*/ 388590 h 731490"/>
                      <a:gd name="connsiteX2" fmla="*/ 1022482 w 1025657"/>
                      <a:gd name="connsiteY2" fmla="*/ 731490 h 731490"/>
                      <a:gd name="connsiteX3" fmla="*/ 3307 w 1025657"/>
                      <a:gd name="connsiteY3" fmla="*/ 728315 h 731490"/>
                      <a:gd name="connsiteX4" fmla="*/ 139 w 1025657"/>
                      <a:gd name="connsiteY4" fmla="*/ 0 h 731490"/>
                      <a:gd name="connsiteX0" fmla="*/ 140 w 1025658"/>
                      <a:gd name="connsiteY0" fmla="*/ 0 h 731490"/>
                      <a:gd name="connsiteX1" fmla="*/ 1025658 w 1025658"/>
                      <a:gd name="connsiteY1" fmla="*/ 388590 h 731490"/>
                      <a:gd name="connsiteX2" fmla="*/ 1022483 w 1025658"/>
                      <a:gd name="connsiteY2" fmla="*/ 731490 h 731490"/>
                      <a:gd name="connsiteX3" fmla="*/ 3308 w 1025658"/>
                      <a:gd name="connsiteY3" fmla="*/ 728315 h 731490"/>
                      <a:gd name="connsiteX4" fmla="*/ 140 w 1025658"/>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28315 h 731490"/>
                      <a:gd name="connsiteX4" fmla="*/ 140 w 1025960"/>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28315 h 731490"/>
                      <a:gd name="connsiteX4" fmla="*/ 140 w 1025960"/>
                      <a:gd name="connsiteY4" fmla="*/ 0 h 731490"/>
                      <a:gd name="connsiteX0" fmla="*/ 140 w 1025960"/>
                      <a:gd name="connsiteY0" fmla="*/ 0 h 731490"/>
                      <a:gd name="connsiteX1" fmla="*/ 1025658 w 1025960"/>
                      <a:gd name="connsiteY1" fmla="*/ 388590 h 731490"/>
                      <a:gd name="connsiteX2" fmla="*/ 1025655 w 1025960"/>
                      <a:gd name="connsiteY2" fmla="*/ 731490 h 731490"/>
                      <a:gd name="connsiteX3" fmla="*/ 3308 w 1025960"/>
                      <a:gd name="connsiteY3" fmla="*/ 730249 h 731490"/>
                      <a:gd name="connsiteX4" fmla="*/ 140 w 1025960"/>
                      <a:gd name="connsiteY4" fmla="*/ 0 h 731490"/>
                      <a:gd name="connsiteX0" fmla="*/ 305 w 1026125"/>
                      <a:gd name="connsiteY0" fmla="*/ 0 h 732184"/>
                      <a:gd name="connsiteX1" fmla="*/ 1025823 w 1026125"/>
                      <a:gd name="connsiteY1" fmla="*/ 388590 h 732184"/>
                      <a:gd name="connsiteX2" fmla="*/ 1025820 w 1026125"/>
                      <a:gd name="connsiteY2" fmla="*/ 731490 h 732184"/>
                      <a:gd name="connsiteX3" fmla="*/ 302 w 1026125"/>
                      <a:gd name="connsiteY3" fmla="*/ 732184 h 732184"/>
                      <a:gd name="connsiteX4" fmla="*/ 305 w 1026125"/>
                      <a:gd name="connsiteY4" fmla="*/ 0 h 732184"/>
                      <a:gd name="connsiteX0" fmla="*/ 92 w 1025912"/>
                      <a:gd name="connsiteY0" fmla="*/ 0 h 732184"/>
                      <a:gd name="connsiteX1" fmla="*/ 1025610 w 1025912"/>
                      <a:gd name="connsiteY1" fmla="*/ 388590 h 732184"/>
                      <a:gd name="connsiteX2" fmla="*/ 1025607 w 1025912"/>
                      <a:gd name="connsiteY2" fmla="*/ 731490 h 732184"/>
                      <a:gd name="connsiteX3" fmla="*/ 6432 w 1025912"/>
                      <a:gd name="connsiteY3" fmla="*/ 732184 h 732184"/>
                      <a:gd name="connsiteX4" fmla="*/ 92 w 1025912"/>
                      <a:gd name="connsiteY4" fmla="*/ 0 h 732184"/>
                      <a:gd name="connsiteX0" fmla="*/ 140 w 1025960"/>
                      <a:gd name="connsiteY0" fmla="*/ 0 h 734119"/>
                      <a:gd name="connsiteX1" fmla="*/ 1025658 w 1025960"/>
                      <a:gd name="connsiteY1" fmla="*/ 388590 h 734119"/>
                      <a:gd name="connsiteX2" fmla="*/ 1025655 w 1025960"/>
                      <a:gd name="connsiteY2" fmla="*/ 731490 h 734119"/>
                      <a:gd name="connsiteX3" fmla="*/ 3309 w 1025960"/>
                      <a:gd name="connsiteY3" fmla="*/ 734119 h 734119"/>
                      <a:gd name="connsiteX4" fmla="*/ 140 w 1025960"/>
                      <a:gd name="connsiteY4" fmla="*/ 0 h 734119"/>
                      <a:gd name="connsiteX0" fmla="*/ 305 w 1026125"/>
                      <a:gd name="connsiteY0" fmla="*/ 0 h 731490"/>
                      <a:gd name="connsiteX1" fmla="*/ 1025823 w 1026125"/>
                      <a:gd name="connsiteY1" fmla="*/ 388590 h 731490"/>
                      <a:gd name="connsiteX2" fmla="*/ 1025820 w 1026125"/>
                      <a:gd name="connsiteY2" fmla="*/ 731490 h 731490"/>
                      <a:gd name="connsiteX3" fmla="*/ 302 w 1026125"/>
                      <a:gd name="connsiteY3" fmla="*/ 730249 h 731490"/>
                      <a:gd name="connsiteX4" fmla="*/ 305 w 1026125"/>
                      <a:gd name="connsiteY4" fmla="*/ 0 h 731490"/>
                      <a:gd name="connsiteX0" fmla="*/ 305 w 1026125"/>
                      <a:gd name="connsiteY0" fmla="*/ 0 h 732184"/>
                      <a:gd name="connsiteX1" fmla="*/ 1025823 w 1026125"/>
                      <a:gd name="connsiteY1" fmla="*/ 388590 h 732184"/>
                      <a:gd name="connsiteX2" fmla="*/ 1025820 w 1026125"/>
                      <a:gd name="connsiteY2" fmla="*/ 731490 h 732184"/>
                      <a:gd name="connsiteX3" fmla="*/ 302 w 1026125"/>
                      <a:gd name="connsiteY3" fmla="*/ 732184 h 732184"/>
                      <a:gd name="connsiteX4" fmla="*/ 305 w 1026125"/>
                      <a:gd name="connsiteY4" fmla="*/ 0 h 7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25" h="732184">
                        <a:moveTo>
                          <a:pt x="305" y="0"/>
                        </a:moveTo>
                        <a:lnTo>
                          <a:pt x="1025823" y="388590"/>
                        </a:lnTo>
                        <a:cubicBezTo>
                          <a:pt x="1024765" y="507123"/>
                          <a:pt x="1026878" y="612957"/>
                          <a:pt x="1025820" y="731490"/>
                        </a:cubicBezTo>
                        <a:lnTo>
                          <a:pt x="302" y="732184"/>
                        </a:lnTo>
                        <a:cubicBezTo>
                          <a:pt x="1360" y="482417"/>
                          <a:pt x="-753" y="249767"/>
                          <a:pt x="305" y="0"/>
                        </a:cubicBezTo>
                        <a:close/>
                      </a:path>
                    </a:pathLst>
                  </a:custGeom>
                  <a:gradFill flip="none" rotWithShape="1">
                    <a:gsLst>
                      <a:gs pos="0">
                        <a:schemeClr val="accent1">
                          <a:lumMod val="50000"/>
                        </a:schemeClr>
                      </a:gs>
                      <a:gs pos="50000">
                        <a:schemeClr val="accent1">
                          <a:lumMod val="75000"/>
                        </a:schemeClr>
                      </a:gs>
                      <a:gs pos="100000">
                        <a:schemeClr val="accent1">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sp>
                <p:nvSpPr>
                  <p:cNvPr id="50" name="Rectangle 49">
                    <a:extLst>
                      <a:ext uri="{FF2B5EF4-FFF2-40B4-BE49-F238E27FC236}">
                        <a16:creationId xmlns:a16="http://schemas.microsoft.com/office/drawing/2014/main" id="{B7427A5E-FA11-495E-82DF-BCA52CF0395E}"/>
                      </a:ext>
                    </a:extLst>
                  </p:cNvPr>
                  <p:cNvSpPr/>
                  <p:nvPr/>
                </p:nvSpPr>
                <p:spPr>
                  <a:xfrm flipH="1">
                    <a:off x="3293363" y="3496105"/>
                    <a:ext cx="1397974" cy="529416"/>
                  </a:xfrm>
                  <a:prstGeom prst="rect">
                    <a:avLst/>
                  </a:prstGeom>
                  <a:gradFill flip="none" rotWithShape="1">
                    <a:gsLst>
                      <a:gs pos="0">
                        <a:schemeClr val="accent1">
                          <a:lumMod val="50000"/>
                        </a:schemeClr>
                      </a:gs>
                      <a:gs pos="50000">
                        <a:schemeClr val="accent1">
                          <a:lumMod val="75000"/>
                        </a:schemeClr>
                      </a:gs>
                      <a:gs pos="100000">
                        <a:schemeClr val="accent1">
                          <a:lumMod val="60000"/>
                          <a:lumOff val="4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lumMod val="65000"/>
                          <a:lumOff val="35000"/>
                        </a:schemeClr>
                      </a:solidFill>
                    </a:endParaRPr>
                  </a:p>
                </p:txBody>
              </p:sp>
            </p:grpSp>
            <p:grpSp>
              <p:nvGrpSpPr>
                <p:cNvPr id="19" name="Group 18">
                  <a:extLst>
                    <a:ext uri="{FF2B5EF4-FFF2-40B4-BE49-F238E27FC236}">
                      <a16:creationId xmlns:a16="http://schemas.microsoft.com/office/drawing/2014/main" id="{08632C73-3E0C-4247-9A19-7959CD933B01}"/>
                    </a:ext>
                  </a:extLst>
                </p:cNvPr>
                <p:cNvGrpSpPr/>
                <p:nvPr/>
              </p:nvGrpSpPr>
              <p:grpSpPr>
                <a:xfrm>
                  <a:off x="6029056" y="1096414"/>
                  <a:ext cx="5056440" cy="946084"/>
                  <a:chOff x="5625645" y="1028342"/>
                  <a:chExt cx="5056440" cy="946084"/>
                </a:xfrm>
              </p:grpSpPr>
              <p:sp>
                <p:nvSpPr>
                  <p:cNvPr id="37" name="Rectangle 36">
                    <a:extLst>
                      <a:ext uri="{FF2B5EF4-FFF2-40B4-BE49-F238E27FC236}">
                        <a16:creationId xmlns:a16="http://schemas.microsoft.com/office/drawing/2014/main" id="{E4DDF2E2-C3C7-4A2B-8FDE-FFAFFE486BE9}"/>
                      </a:ext>
                    </a:extLst>
                  </p:cNvPr>
                  <p:cNvSpPr/>
                  <p:nvPr/>
                </p:nvSpPr>
                <p:spPr>
                  <a:xfrm>
                    <a:off x="5650689" y="1028342"/>
                    <a:ext cx="1463938"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1 </a:t>
                    </a:r>
                  </a:p>
                </p:txBody>
              </p:sp>
              <p:sp>
                <p:nvSpPr>
                  <p:cNvPr id="38" name="Rectangle 37">
                    <a:extLst>
                      <a:ext uri="{FF2B5EF4-FFF2-40B4-BE49-F238E27FC236}">
                        <a16:creationId xmlns:a16="http://schemas.microsoft.com/office/drawing/2014/main" id="{046DD6DA-8ABC-4AF6-9320-B815B0DC69E9}"/>
                      </a:ext>
                    </a:extLst>
                  </p:cNvPr>
                  <p:cNvSpPr/>
                  <p:nvPr/>
                </p:nvSpPr>
                <p:spPr>
                  <a:xfrm>
                    <a:off x="5625645" y="1359487"/>
                    <a:ext cx="5056440" cy="614939"/>
                  </a:xfrm>
                  <a:prstGeom prst="rect">
                    <a:avLst/>
                  </a:prstGeom>
                </p:spPr>
                <p:txBody>
                  <a:bodyPr wrap="square">
                    <a:spAutoFit/>
                  </a:bodyPr>
                  <a:lstStyle/>
                  <a:p>
                    <a:pPr algn="just"/>
                    <a:r>
                      <a:rPr lang="en-US" sz="1100" b="1" dirty="0">
                        <a:solidFill>
                          <a:schemeClr val="bg1"/>
                        </a:solidFill>
                        <a:latin typeface="Times New Roman" panose="02020603050405020304" pitchFamily="18" charset="0"/>
                        <a:cs typeface="Times New Roman" panose="02020603050405020304" pitchFamily="18" charset="0"/>
                      </a:rPr>
                      <a:t>The Olist Store has large number of customers associated with it  and these has been increasing at a faster rate over the years which means store has  large number of records(Datasets) to analyze.</a:t>
                    </a:r>
                    <a:endParaRPr lang="en-IN" sz="1100" b="1" dirty="0">
                      <a:solidFill>
                        <a:schemeClr val="bg1"/>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33A9AF80-98FA-4316-96B0-07D2457CEC02}"/>
                    </a:ext>
                  </a:extLst>
                </p:cNvPr>
                <p:cNvGrpSpPr/>
                <p:nvPr/>
              </p:nvGrpSpPr>
              <p:grpSpPr>
                <a:xfrm>
                  <a:off x="6023772" y="2218989"/>
                  <a:ext cx="5061724" cy="1045933"/>
                  <a:chOff x="5620361" y="2150917"/>
                  <a:chExt cx="5061724" cy="1045933"/>
                </a:xfrm>
              </p:grpSpPr>
              <p:sp>
                <p:nvSpPr>
                  <p:cNvPr id="35" name="Rectangle 34">
                    <a:extLst>
                      <a:ext uri="{FF2B5EF4-FFF2-40B4-BE49-F238E27FC236}">
                        <a16:creationId xmlns:a16="http://schemas.microsoft.com/office/drawing/2014/main" id="{B09B4B07-D68A-42C2-97F3-E2D80C488699}"/>
                      </a:ext>
                    </a:extLst>
                  </p:cNvPr>
                  <p:cNvSpPr/>
                  <p:nvPr/>
                </p:nvSpPr>
                <p:spPr>
                  <a:xfrm>
                    <a:off x="5658498" y="2150917"/>
                    <a:ext cx="1491943"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2 </a:t>
                    </a:r>
                  </a:p>
                </p:txBody>
              </p:sp>
              <p:sp>
                <p:nvSpPr>
                  <p:cNvPr id="36" name="Rectangle 35">
                    <a:extLst>
                      <a:ext uri="{FF2B5EF4-FFF2-40B4-BE49-F238E27FC236}">
                        <a16:creationId xmlns:a16="http://schemas.microsoft.com/office/drawing/2014/main" id="{5CB9D0C2-3710-4E19-BB5D-ECA7FF001C53}"/>
                      </a:ext>
                    </a:extLst>
                  </p:cNvPr>
                  <p:cNvSpPr/>
                  <p:nvPr/>
                </p:nvSpPr>
                <p:spPr>
                  <a:xfrm>
                    <a:off x="5620361" y="2408466"/>
                    <a:ext cx="5061724" cy="788384"/>
                  </a:xfrm>
                  <a:prstGeom prst="rect">
                    <a:avLst/>
                  </a:prstGeom>
                </p:spPr>
                <p:txBody>
                  <a:bodyPr wrap="square">
                    <a:spAutoFit/>
                  </a:bodyPr>
                  <a:lstStyle/>
                  <a:p>
                    <a:pPr algn="just"/>
                    <a:r>
                      <a:rPr lang="en-US" sz="1100" b="1" dirty="0">
                        <a:solidFill>
                          <a:schemeClr val="bg1"/>
                        </a:solidFill>
                        <a:latin typeface="Times New Roman" panose="02020603050405020304" pitchFamily="18" charset="0"/>
                        <a:cs typeface="Times New Roman" panose="02020603050405020304" pitchFamily="18" charset="0"/>
                      </a:rPr>
                      <a:t>More customer means that the store needs to effectively scrutinize the records to capitalize on the customer’s inflow to Cater to the needs, analyze the behavior of the customer inflow  across parameters to make necessary amendments to its services.  </a:t>
                    </a:r>
                  </a:p>
                </p:txBody>
              </p:sp>
            </p:grpSp>
            <p:grpSp>
              <p:nvGrpSpPr>
                <p:cNvPr id="21" name="Group 20">
                  <a:extLst>
                    <a:ext uri="{FF2B5EF4-FFF2-40B4-BE49-F238E27FC236}">
                      <a16:creationId xmlns:a16="http://schemas.microsoft.com/office/drawing/2014/main" id="{9BFC92C9-46F3-4EBA-B0EF-A71B469A9738}"/>
                    </a:ext>
                  </a:extLst>
                </p:cNvPr>
                <p:cNvGrpSpPr/>
                <p:nvPr/>
              </p:nvGrpSpPr>
              <p:grpSpPr>
                <a:xfrm>
                  <a:off x="6045913" y="3453987"/>
                  <a:ext cx="5039582" cy="1233698"/>
                  <a:chOff x="5642502" y="3385915"/>
                  <a:chExt cx="5039582" cy="1233698"/>
                </a:xfrm>
              </p:grpSpPr>
              <p:sp>
                <p:nvSpPr>
                  <p:cNvPr id="33" name="Rectangle 32">
                    <a:extLst>
                      <a:ext uri="{FF2B5EF4-FFF2-40B4-BE49-F238E27FC236}">
                        <a16:creationId xmlns:a16="http://schemas.microsoft.com/office/drawing/2014/main" id="{934C5C6D-E66E-4A23-882D-2C4E311B0BEC}"/>
                      </a:ext>
                    </a:extLst>
                  </p:cNvPr>
                  <p:cNvSpPr/>
                  <p:nvPr/>
                </p:nvSpPr>
                <p:spPr>
                  <a:xfrm>
                    <a:off x="5642502" y="3385915"/>
                    <a:ext cx="3026287" cy="285209"/>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3 </a:t>
                    </a:r>
                  </a:p>
                </p:txBody>
              </p:sp>
              <p:sp>
                <p:nvSpPr>
                  <p:cNvPr id="34" name="Rectangle 33">
                    <a:extLst>
                      <a:ext uri="{FF2B5EF4-FFF2-40B4-BE49-F238E27FC236}">
                        <a16:creationId xmlns:a16="http://schemas.microsoft.com/office/drawing/2014/main" id="{CB11D299-194D-467F-9C1C-A88E2AC18119}"/>
                      </a:ext>
                    </a:extLst>
                  </p:cNvPr>
                  <p:cNvSpPr/>
                  <p:nvPr/>
                </p:nvSpPr>
                <p:spPr>
                  <a:xfrm>
                    <a:off x="5642502" y="3642017"/>
                    <a:ext cx="5039582" cy="977596"/>
                  </a:xfrm>
                  <a:prstGeom prst="rect">
                    <a:avLst/>
                  </a:prstGeom>
                </p:spPr>
                <p:txBody>
                  <a:bodyPr wrap="square">
                    <a:spAutoFit/>
                  </a:bodyPr>
                  <a:lstStyle/>
                  <a:p>
                    <a:pPr algn="just"/>
                    <a:r>
                      <a:rPr lang="en-US" sz="1100" b="1" dirty="0">
                        <a:solidFill>
                          <a:schemeClr val="bg1"/>
                        </a:solidFill>
                        <a:latin typeface="Times New Roman" panose="02020603050405020304" pitchFamily="18" charset="0"/>
                        <a:cs typeface="Times New Roman" panose="02020603050405020304" pitchFamily="18" charset="0"/>
                      </a:rPr>
                      <a:t>It’s not just all about harvesting as much customer as possible... The real value is in understanding and crunching this data to gain a deeper understanding of  the store customer and to therefore provide a more personalized and enjoyable experience</a:t>
                    </a:r>
                    <a:endParaRPr lang="en-IN" sz="1100" b="1" dirty="0">
                      <a:solidFill>
                        <a:schemeClr val="bg1"/>
                      </a:solidFill>
                      <a:latin typeface="Times New Roman" panose="02020603050405020304" pitchFamily="18" charset="0"/>
                      <a:cs typeface="Times New Roman" panose="02020603050405020304" pitchFamily="18" charset="0"/>
                    </a:endParaRPr>
                  </a:p>
                  <a:p>
                    <a:pPr algn="just"/>
                    <a:r>
                      <a:rPr lang="en-US" sz="1200" b="1" dirty="0">
                        <a:solidFill>
                          <a:schemeClr val="bg1"/>
                        </a:solidFill>
                        <a:latin typeface="Times New Roman" panose="02020603050405020304" pitchFamily="18" charset="0"/>
                        <a:cs typeface="Times New Roman" panose="02020603050405020304" pitchFamily="18" charset="0"/>
                      </a:rPr>
                      <a:t> </a:t>
                    </a:r>
                  </a:p>
                </p:txBody>
              </p:sp>
            </p:grpSp>
            <p:grpSp>
              <p:nvGrpSpPr>
                <p:cNvPr id="22" name="Group 21">
                  <a:extLst>
                    <a:ext uri="{FF2B5EF4-FFF2-40B4-BE49-F238E27FC236}">
                      <a16:creationId xmlns:a16="http://schemas.microsoft.com/office/drawing/2014/main" id="{C58A94DB-40D0-4C10-A03C-17E43828C7AA}"/>
                    </a:ext>
                  </a:extLst>
                </p:cNvPr>
                <p:cNvGrpSpPr/>
                <p:nvPr/>
              </p:nvGrpSpPr>
              <p:grpSpPr>
                <a:xfrm>
                  <a:off x="6111654" y="4667692"/>
                  <a:ext cx="4973842" cy="1126420"/>
                  <a:chOff x="5708243" y="4599620"/>
                  <a:chExt cx="4973842" cy="1126420"/>
                </a:xfrm>
              </p:grpSpPr>
              <p:sp>
                <p:nvSpPr>
                  <p:cNvPr id="31" name="Rectangle 30">
                    <a:extLst>
                      <a:ext uri="{FF2B5EF4-FFF2-40B4-BE49-F238E27FC236}">
                        <a16:creationId xmlns:a16="http://schemas.microsoft.com/office/drawing/2014/main" id="{EC5537E5-4241-4E0F-A65C-E34C4D94B6E7}"/>
                      </a:ext>
                    </a:extLst>
                  </p:cNvPr>
                  <p:cNvSpPr/>
                  <p:nvPr/>
                </p:nvSpPr>
                <p:spPr>
                  <a:xfrm>
                    <a:off x="5720777" y="4599620"/>
                    <a:ext cx="1497839" cy="311137"/>
                  </a:xfrm>
                  <a:prstGeom prst="rect">
                    <a:avLst/>
                  </a:prstGeom>
                </p:spPr>
                <p:txBody>
                  <a:bodyPr wrap="none">
                    <a:spAutoFit/>
                  </a:bodyPr>
                  <a:lstStyle/>
                  <a:p>
                    <a:r>
                      <a:rPr lang="en-US" b="1" dirty="0">
                        <a:solidFill>
                          <a:schemeClr val="bg1"/>
                        </a:solidFill>
                        <a:latin typeface="Georgia" panose="02040502050405020303" pitchFamily="18" charset="0"/>
                        <a:ea typeface="Cambria" panose="02040503050406030204" pitchFamily="18" charset="0"/>
                        <a:cs typeface="Arial" panose="020B0604020202020204" pitchFamily="34" charset="0"/>
                      </a:rPr>
                      <a:t>Challenge 4 </a:t>
                    </a:r>
                  </a:p>
                </p:txBody>
              </p:sp>
              <p:sp>
                <p:nvSpPr>
                  <p:cNvPr id="32" name="Rectangle 31">
                    <a:extLst>
                      <a:ext uri="{FF2B5EF4-FFF2-40B4-BE49-F238E27FC236}">
                        <a16:creationId xmlns:a16="http://schemas.microsoft.com/office/drawing/2014/main" id="{F851C174-CACB-48FD-B172-51419CF71CE0}"/>
                      </a:ext>
                    </a:extLst>
                  </p:cNvPr>
                  <p:cNvSpPr/>
                  <p:nvPr/>
                </p:nvSpPr>
                <p:spPr>
                  <a:xfrm>
                    <a:off x="5708243" y="4890353"/>
                    <a:ext cx="4973842" cy="835687"/>
                  </a:xfrm>
                  <a:prstGeom prst="rect">
                    <a:avLst/>
                  </a:prstGeom>
                </p:spPr>
                <p:txBody>
                  <a:bodyPr wrap="square">
                    <a:spAutoFit/>
                  </a:bodyPr>
                  <a:lstStyle/>
                  <a:p>
                    <a:pPr algn="just"/>
                    <a:r>
                      <a:rPr lang="en-US" sz="1100" b="1" dirty="0">
                        <a:solidFill>
                          <a:schemeClr val="bg1"/>
                        </a:solidFill>
                        <a:latin typeface="Times New Roman" panose="02020603050405020304" pitchFamily="18" charset="0"/>
                        <a:cs typeface="Times New Roman" panose="02020603050405020304" pitchFamily="18" charset="0"/>
                      </a:rPr>
                      <a:t>And this is where our data analytics expertise comes in, with the insights that we've uncovered from this task, we can show you exactly how to take analytics to production at scale. </a:t>
                    </a:r>
                    <a:endParaRPr lang="en-IN" sz="1100" b="1" dirty="0">
                      <a:solidFill>
                        <a:schemeClr val="bg1"/>
                      </a:solidFill>
                      <a:latin typeface="Times New Roman" panose="02020603050405020304" pitchFamily="18" charset="0"/>
                      <a:cs typeface="Times New Roman" panose="02020603050405020304" pitchFamily="18" charset="0"/>
                    </a:endParaRPr>
                  </a:p>
                  <a:p>
                    <a:pPr algn="just"/>
                    <a:r>
                      <a:rPr lang="en-US" sz="1400" b="1" dirty="0">
                        <a:solidFill>
                          <a:schemeClr val="bg1"/>
                        </a:solidFill>
                        <a:latin typeface="Times New Roman" panose="02020603050405020304" pitchFamily="18" charset="0"/>
                        <a:cs typeface="Times New Roman" panose="02020603050405020304" pitchFamily="18" charset="0"/>
                      </a:rPr>
                      <a:t>  </a:t>
                    </a:r>
                  </a:p>
                </p:txBody>
              </p:sp>
            </p:grpSp>
            <p:sp>
              <p:nvSpPr>
                <p:cNvPr id="23" name="TextBox 22">
                  <a:extLst>
                    <a:ext uri="{FF2B5EF4-FFF2-40B4-BE49-F238E27FC236}">
                      <a16:creationId xmlns:a16="http://schemas.microsoft.com/office/drawing/2014/main" id="{BD94D6D5-5026-4932-BCF4-750EFFA3B905}"/>
                    </a:ext>
                  </a:extLst>
                </p:cNvPr>
                <p:cNvSpPr txBox="1"/>
                <p:nvPr/>
              </p:nvSpPr>
              <p:spPr>
                <a:xfrm>
                  <a:off x="5242577" y="3670709"/>
                  <a:ext cx="400837" cy="354811"/>
                </a:xfrm>
                <a:custGeom>
                  <a:avLst/>
                  <a:gdLst/>
                  <a:ahLst/>
                  <a:cxnLst/>
                  <a:rect l="l" t="t" r="r" b="b"/>
                  <a:pathLst>
                    <a:path w="590950" h="509439">
                      <a:moveTo>
                        <a:pt x="295475" y="0"/>
                      </a:moveTo>
                      <a:lnTo>
                        <a:pt x="590950" y="509439"/>
                      </a:lnTo>
                      <a:lnTo>
                        <a:pt x="0" y="509439"/>
                      </a:lnTo>
                      <a:lnTo>
                        <a:pt x="295475" y="0"/>
                      </a:lnTo>
                      <a:close/>
                      <a:moveTo>
                        <a:pt x="288269" y="199817"/>
                      </a:moveTo>
                      <a:cubicBezTo>
                        <a:pt x="283680" y="199817"/>
                        <a:pt x="279865" y="199989"/>
                        <a:pt x="276825" y="200333"/>
                      </a:cubicBezTo>
                      <a:cubicBezTo>
                        <a:pt x="273785" y="200677"/>
                        <a:pt x="271376" y="201222"/>
                        <a:pt x="269598" y="201968"/>
                      </a:cubicBezTo>
                      <a:cubicBezTo>
                        <a:pt x="267820" y="202714"/>
                        <a:pt x="266586" y="203660"/>
                        <a:pt x="265898" y="204807"/>
                      </a:cubicBezTo>
                      <a:cubicBezTo>
                        <a:pt x="265210" y="205955"/>
                        <a:pt x="264865" y="207274"/>
                        <a:pt x="264865" y="208765"/>
                      </a:cubicBezTo>
                      <a:lnTo>
                        <a:pt x="269340" y="365016"/>
                      </a:lnTo>
                      <a:cubicBezTo>
                        <a:pt x="269454" y="366163"/>
                        <a:pt x="269798" y="367196"/>
                        <a:pt x="270372" y="368114"/>
                      </a:cubicBezTo>
                      <a:cubicBezTo>
                        <a:pt x="270946" y="369032"/>
                        <a:pt x="271949" y="369806"/>
                        <a:pt x="273384" y="370437"/>
                      </a:cubicBezTo>
                      <a:cubicBezTo>
                        <a:pt x="274818" y="371068"/>
                        <a:pt x="276739" y="371555"/>
                        <a:pt x="279148" y="371900"/>
                      </a:cubicBezTo>
                      <a:cubicBezTo>
                        <a:pt x="281557" y="372244"/>
                        <a:pt x="284598" y="372416"/>
                        <a:pt x="288269" y="372416"/>
                      </a:cubicBezTo>
                      <a:cubicBezTo>
                        <a:pt x="291825" y="372416"/>
                        <a:pt x="294836" y="372244"/>
                        <a:pt x="297303" y="371900"/>
                      </a:cubicBezTo>
                      <a:cubicBezTo>
                        <a:pt x="299769" y="371555"/>
                        <a:pt x="301720" y="371068"/>
                        <a:pt x="303154" y="370437"/>
                      </a:cubicBezTo>
                      <a:cubicBezTo>
                        <a:pt x="304588" y="369806"/>
                        <a:pt x="305592" y="369032"/>
                        <a:pt x="306165" y="368114"/>
                      </a:cubicBezTo>
                      <a:cubicBezTo>
                        <a:pt x="306739" y="367196"/>
                        <a:pt x="307083" y="366163"/>
                        <a:pt x="307198" y="365016"/>
                      </a:cubicBezTo>
                      <a:lnTo>
                        <a:pt x="311672" y="208765"/>
                      </a:lnTo>
                      <a:cubicBezTo>
                        <a:pt x="311672" y="207274"/>
                        <a:pt x="311299" y="205983"/>
                        <a:pt x="310553" y="204893"/>
                      </a:cubicBezTo>
                      <a:cubicBezTo>
                        <a:pt x="309808" y="203804"/>
                        <a:pt x="308546" y="202886"/>
                        <a:pt x="306768" y="202140"/>
                      </a:cubicBezTo>
                      <a:cubicBezTo>
                        <a:pt x="304989" y="201394"/>
                        <a:pt x="302609" y="200821"/>
                        <a:pt x="299626" y="200419"/>
                      </a:cubicBezTo>
                      <a:cubicBezTo>
                        <a:pt x="296643" y="200018"/>
                        <a:pt x="292858" y="199817"/>
                        <a:pt x="288269" y="199817"/>
                      </a:cubicBezTo>
                      <a:close/>
                      <a:moveTo>
                        <a:pt x="288269" y="389796"/>
                      </a:moveTo>
                      <a:cubicBezTo>
                        <a:pt x="283565" y="389796"/>
                        <a:pt x="279636" y="390226"/>
                        <a:pt x="276481" y="391087"/>
                      </a:cubicBezTo>
                      <a:cubicBezTo>
                        <a:pt x="273326" y="391947"/>
                        <a:pt x="270831" y="393381"/>
                        <a:pt x="268995" y="395389"/>
                      </a:cubicBezTo>
                      <a:cubicBezTo>
                        <a:pt x="267160" y="397396"/>
                        <a:pt x="265869" y="400035"/>
                        <a:pt x="265124" y="403305"/>
                      </a:cubicBezTo>
                      <a:cubicBezTo>
                        <a:pt x="264378" y="406574"/>
                        <a:pt x="264005" y="410618"/>
                        <a:pt x="264005" y="415436"/>
                      </a:cubicBezTo>
                      <a:cubicBezTo>
                        <a:pt x="264005" y="420140"/>
                        <a:pt x="264378" y="424098"/>
                        <a:pt x="265124" y="427310"/>
                      </a:cubicBezTo>
                      <a:cubicBezTo>
                        <a:pt x="265869" y="430522"/>
                        <a:pt x="267160" y="433104"/>
                        <a:pt x="268995" y="435054"/>
                      </a:cubicBezTo>
                      <a:cubicBezTo>
                        <a:pt x="270831" y="437004"/>
                        <a:pt x="273326" y="438409"/>
                        <a:pt x="276481" y="439270"/>
                      </a:cubicBezTo>
                      <a:cubicBezTo>
                        <a:pt x="279636" y="440130"/>
                        <a:pt x="283565" y="440560"/>
                        <a:pt x="288269" y="440560"/>
                      </a:cubicBezTo>
                      <a:cubicBezTo>
                        <a:pt x="292972" y="440560"/>
                        <a:pt x="296873" y="440130"/>
                        <a:pt x="299970" y="439270"/>
                      </a:cubicBezTo>
                      <a:cubicBezTo>
                        <a:pt x="303068" y="438409"/>
                        <a:pt x="305563" y="437004"/>
                        <a:pt x="307456" y="435054"/>
                      </a:cubicBezTo>
                      <a:cubicBezTo>
                        <a:pt x="309349" y="433104"/>
                        <a:pt x="310668" y="430522"/>
                        <a:pt x="311414" y="427310"/>
                      </a:cubicBezTo>
                      <a:cubicBezTo>
                        <a:pt x="312159" y="424098"/>
                        <a:pt x="312532" y="420140"/>
                        <a:pt x="312532" y="415436"/>
                      </a:cubicBezTo>
                      <a:cubicBezTo>
                        <a:pt x="312532" y="410618"/>
                        <a:pt x="312159" y="406574"/>
                        <a:pt x="311414" y="403305"/>
                      </a:cubicBezTo>
                      <a:cubicBezTo>
                        <a:pt x="310668" y="400035"/>
                        <a:pt x="309349" y="397396"/>
                        <a:pt x="307456" y="395389"/>
                      </a:cubicBezTo>
                      <a:cubicBezTo>
                        <a:pt x="305563" y="393381"/>
                        <a:pt x="303068" y="391947"/>
                        <a:pt x="299970" y="391087"/>
                      </a:cubicBezTo>
                      <a:cubicBezTo>
                        <a:pt x="296873" y="390226"/>
                        <a:pt x="292972" y="389796"/>
                        <a:pt x="288269" y="38979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p:txBody>
            </p:sp>
            <p:sp>
              <p:nvSpPr>
                <p:cNvPr id="24" name="Freeform 43">
                  <a:extLst>
                    <a:ext uri="{FF2B5EF4-FFF2-40B4-BE49-F238E27FC236}">
                      <a16:creationId xmlns:a16="http://schemas.microsoft.com/office/drawing/2014/main" id="{348F09DC-0A7C-4ABB-A5C7-556D311A415A}"/>
                    </a:ext>
                  </a:extLst>
                </p:cNvPr>
                <p:cNvSpPr/>
                <p:nvPr/>
              </p:nvSpPr>
              <p:spPr>
                <a:xfrm rot="13219388" flipH="1" flipV="1">
                  <a:off x="5155260" y="4623098"/>
                  <a:ext cx="575473" cy="266744"/>
                </a:xfrm>
                <a:custGeom>
                  <a:avLst/>
                  <a:gdLst>
                    <a:gd name="connsiteX0" fmla="*/ 178138 w 2085908"/>
                    <a:gd name="connsiteY0" fmla="*/ 364644 h 941622"/>
                    <a:gd name="connsiteX1" fmla="*/ 73824 w 2085908"/>
                    <a:gd name="connsiteY1" fmla="*/ 472664 h 941622"/>
                    <a:gd name="connsiteX2" fmla="*/ 181844 w 2085908"/>
                    <a:gd name="connsiteY2" fmla="*/ 576978 h 941622"/>
                    <a:gd name="connsiteX3" fmla="*/ 286158 w 2085908"/>
                    <a:gd name="connsiteY3" fmla="*/ 468958 h 941622"/>
                    <a:gd name="connsiteX4" fmla="*/ 178138 w 2085908"/>
                    <a:gd name="connsiteY4" fmla="*/ 364644 h 941622"/>
                    <a:gd name="connsiteX5" fmla="*/ 503573 w 2085908"/>
                    <a:gd name="connsiteY5" fmla="*/ 1172 h 941622"/>
                    <a:gd name="connsiteX6" fmla="*/ 878480 w 2085908"/>
                    <a:gd name="connsiteY6" fmla="*/ 235444 h 941622"/>
                    <a:gd name="connsiteX7" fmla="*/ 917632 w 2085908"/>
                    <a:gd name="connsiteY7" fmla="*/ 322386 h 941622"/>
                    <a:gd name="connsiteX8" fmla="*/ 924474 w 2085908"/>
                    <a:gd name="connsiteY8" fmla="*/ 352610 h 941622"/>
                    <a:gd name="connsiteX9" fmla="*/ 2085908 w 2085908"/>
                    <a:gd name="connsiteY9" fmla="*/ 357809 h 941622"/>
                    <a:gd name="connsiteX10" fmla="*/ 2084546 w 2085908"/>
                    <a:gd name="connsiteY10" fmla="*/ 584847 h 941622"/>
                    <a:gd name="connsiteX11" fmla="*/ 1994119 w 2085908"/>
                    <a:gd name="connsiteY11" fmla="*/ 584259 h 941622"/>
                    <a:gd name="connsiteX12" fmla="*/ 1994119 w 2085908"/>
                    <a:gd name="connsiteY12" fmla="*/ 847606 h 941622"/>
                    <a:gd name="connsiteX13" fmla="*/ 1928014 w 2085908"/>
                    <a:gd name="connsiteY13" fmla="*/ 847837 h 941622"/>
                    <a:gd name="connsiteX14" fmla="*/ 1929021 w 2085908"/>
                    <a:gd name="connsiteY14" fmla="*/ 704689 h 941622"/>
                    <a:gd name="connsiteX15" fmla="*/ 1877680 w 2085908"/>
                    <a:gd name="connsiteY15" fmla="*/ 704569 h 941622"/>
                    <a:gd name="connsiteX16" fmla="*/ 1877148 w 2085908"/>
                    <a:gd name="connsiteY16" fmla="*/ 780900 h 941622"/>
                    <a:gd name="connsiteX17" fmla="*/ 1811044 w 2085908"/>
                    <a:gd name="connsiteY17" fmla="*/ 778949 h 941622"/>
                    <a:gd name="connsiteX18" fmla="*/ 1810302 w 2085908"/>
                    <a:gd name="connsiteY18" fmla="*/ 834425 h 941622"/>
                    <a:gd name="connsiteX19" fmla="*/ 1722595 w 2085908"/>
                    <a:gd name="connsiteY19" fmla="*/ 836617 h 941622"/>
                    <a:gd name="connsiteX20" fmla="*/ 1721853 w 2085908"/>
                    <a:gd name="connsiteY20" fmla="*/ 779310 h 941622"/>
                    <a:gd name="connsiteX21" fmla="*/ 1659642 w 2085908"/>
                    <a:gd name="connsiteY21" fmla="*/ 779983 h 941622"/>
                    <a:gd name="connsiteX22" fmla="*/ 1660386 w 2085908"/>
                    <a:gd name="connsiteY22" fmla="*/ 700184 h 941622"/>
                    <a:gd name="connsiteX23" fmla="*/ 1607162 w 2085908"/>
                    <a:gd name="connsiteY23" fmla="*/ 699200 h 941622"/>
                    <a:gd name="connsiteX24" fmla="*/ 1607162 w 2085908"/>
                    <a:gd name="connsiteY24" fmla="*/ 846802 h 941622"/>
                    <a:gd name="connsiteX25" fmla="*/ 1546856 w 2085908"/>
                    <a:gd name="connsiteY25" fmla="*/ 846691 h 941622"/>
                    <a:gd name="connsiteX26" fmla="*/ 1546857 w 2085908"/>
                    <a:gd name="connsiteY26" fmla="*/ 581353 h 941622"/>
                    <a:gd name="connsiteX27" fmla="*/ 928076 w 2085908"/>
                    <a:gd name="connsiteY27" fmla="*/ 577332 h 941622"/>
                    <a:gd name="connsiteX28" fmla="*/ 925506 w 2085908"/>
                    <a:gd name="connsiteY28" fmla="*/ 592646 h 941622"/>
                    <a:gd name="connsiteX29" fmla="*/ 706179 w 2085908"/>
                    <a:gd name="connsiteY29" fmla="*/ 878478 h 941622"/>
                    <a:gd name="connsiteX30" fmla="*/ 63145 w 2085908"/>
                    <a:gd name="connsiteY30" fmla="*/ 706177 h 941622"/>
                    <a:gd name="connsiteX31" fmla="*/ 235445 w 2085908"/>
                    <a:gd name="connsiteY31" fmla="*/ 63144 h 941622"/>
                    <a:gd name="connsiteX32" fmla="*/ 503573 w 2085908"/>
                    <a:gd name="connsiteY32" fmla="*/ 1172 h 94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5908" h="941622">
                      <a:moveTo>
                        <a:pt x="178138" y="364644"/>
                      </a:moveTo>
                      <a:cubicBezTo>
                        <a:pt x="119504" y="365668"/>
                        <a:pt x="72801" y="414030"/>
                        <a:pt x="73824" y="472664"/>
                      </a:cubicBezTo>
                      <a:cubicBezTo>
                        <a:pt x="74848" y="531298"/>
                        <a:pt x="123210" y="578001"/>
                        <a:pt x="181844" y="576978"/>
                      </a:cubicBezTo>
                      <a:cubicBezTo>
                        <a:pt x="240478" y="575954"/>
                        <a:pt x="287181" y="527592"/>
                        <a:pt x="286158" y="468958"/>
                      </a:cubicBezTo>
                      <a:cubicBezTo>
                        <a:pt x="285134" y="410324"/>
                        <a:pt x="236772" y="363621"/>
                        <a:pt x="178138" y="364644"/>
                      </a:cubicBezTo>
                      <a:close/>
                      <a:moveTo>
                        <a:pt x="503573" y="1172"/>
                      </a:moveTo>
                      <a:cubicBezTo>
                        <a:pt x="654311" y="11824"/>
                        <a:pt x="797237" y="94726"/>
                        <a:pt x="878480" y="235444"/>
                      </a:cubicBezTo>
                      <a:cubicBezTo>
                        <a:pt x="894729" y="263588"/>
                        <a:pt x="907741" y="292712"/>
                        <a:pt x="917632" y="322386"/>
                      </a:cubicBezTo>
                      <a:lnTo>
                        <a:pt x="924474" y="352610"/>
                      </a:lnTo>
                      <a:lnTo>
                        <a:pt x="2085908" y="357809"/>
                      </a:lnTo>
                      <a:lnTo>
                        <a:pt x="2084546" y="584847"/>
                      </a:lnTo>
                      <a:lnTo>
                        <a:pt x="1994119" y="584259"/>
                      </a:lnTo>
                      <a:lnTo>
                        <a:pt x="1994119" y="847606"/>
                      </a:lnTo>
                      <a:lnTo>
                        <a:pt x="1928014" y="847837"/>
                      </a:lnTo>
                      <a:cubicBezTo>
                        <a:pt x="1929021" y="801341"/>
                        <a:pt x="1928014" y="751185"/>
                        <a:pt x="1929021" y="704689"/>
                      </a:cubicBezTo>
                      <a:lnTo>
                        <a:pt x="1877680" y="704569"/>
                      </a:lnTo>
                      <a:cubicBezTo>
                        <a:pt x="1877502" y="730013"/>
                        <a:pt x="1877326" y="755456"/>
                        <a:pt x="1877148" y="780900"/>
                      </a:cubicBezTo>
                      <a:lnTo>
                        <a:pt x="1811044" y="778949"/>
                      </a:lnTo>
                      <a:cubicBezTo>
                        <a:pt x="1810796" y="797442"/>
                        <a:pt x="1810550" y="815933"/>
                        <a:pt x="1810302" y="834425"/>
                      </a:cubicBezTo>
                      <a:lnTo>
                        <a:pt x="1722595" y="836617"/>
                      </a:lnTo>
                      <a:cubicBezTo>
                        <a:pt x="1722012" y="823308"/>
                        <a:pt x="1722435" y="792618"/>
                        <a:pt x="1721853" y="779310"/>
                      </a:cubicBezTo>
                      <a:lnTo>
                        <a:pt x="1659642" y="779983"/>
                      </a:lnTo>
                      <a:lnTo>
                        <a:pt x="1660386" y="700184"/>
                      </a:lnTo>
                      <a:lnTo>
                        <a:pt x="1607162" y="699200"/>
                      </a:lnTo>
                      <a:cubicBezTo>
                        <a:pt x="1606826" y="748095"/>
                        <a:pt x="1607497" y="797907"/>
                        <a:pt x="1607162" y="846802"/>
                      </a:cubicBezTo>
                      <a:lnTo>
                        <a:pt x="1546856" y="846691"/>
                      </a:lnTo>
                      <a:lnTo>
                        <a:pt x="1546857" y="581353"/>
                      </a:lnTo>
                      <a:lnTo>
                        <a:pt x="928076" y="577332"/>
                      </a:lnTo>
                      <a:lnTo>
                        <a:pt x="925506" y="592646"/>
                      </a:lnTo>
                      <a:cubicBezTo>
                        <a:pt x="894326" y="709012"/>
                        <a:pt x="818754" y="813483"/>
                        <a:pt x="706179" y="878478"/>
                      </a:cubicBezTo>
                      <a:cubicBezTo>
                        <a:pt x="481031" y="1008467"/>
                        <a:pt x="193134" y="931326"/>
                        <a:pt x="63145" y="706177"/>
                      </a:cubicBezTo>
                      <a:cubicBezTo>
                        <a:pt x="-66845" y="481030"/>
                        <a:pt x="10297" y="193134"/>
                        <a:pt x="235445" y="63144"/>
                      </a:cubicBezTo>
                      <a:cubicBezTo>
                        <a:pt x="319876" y="14398"/>
                        <a:pt x="413131" y="-5220"/>
                        <a:pt x="503573" y="1172"/>
                      </a:cubicBez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p:txBody>
            </p:sp>
            <p:sp>
              <p:nvSpPr>
                <p:cNvPr id="25" name="Freeform 44">
                  <a:extLst>
                    <a:ext uri="{FF2B5EF4-FFF2-40B4-BE49-F238E27FC236}">
                      <a16:creationId xmlns:a16="http://schemas.microsoft.com/office/drawing/2014/main" id="{C61C4661-04DC-42C0-B7CA-4E8A2495F690}"/>
                    </a:ext>
                  </a:extLst>
                </p:cNvPr>
                <p:cNvSpPr/>
                <p:nvPr/>
              </p:nvSpPr>
              <p:spPr>
                <a:xfrm rot="5400000">
                  <a:off x="5240585" y="1890431"/>
                  <a:ext cx="404821" cy="393341"/>
                </a:xfrm>
                <a:custGeom>
                  <a:avLst/>
                  <a:gdLst>
                    <a:gd name="connsiteX0" fmla="*/ 2211113 w 2780172"/>
                    <a:gd name="connsiteY0" fmla="*/ 2367196 h 2773742"/>
                    <a:gd name="connsiteX1" fmla="*/ 2339801 w 2780172"/>
                    <a:gd name="connsiteY1" fmla="*/ 2495883 h 2773742"/>
                    <a:gd name="connsiteX2" fmla="*/ 2468488 w 2780172"/>
                    <a:gd name="connsiteY2" fmla="*/ 2367196 h 2773742"/>
                    <a:gd name="connsiteX3" fmla="*/ 2339801 w 2780172"/>
                    <a:gd name="connsiteY3" fmla="*/ 2238509 h 2773742"/>
                    <a:gd name="connsiteX4" fmla="*/ 2211113 w 2780172"/>
                    <a:gd name="connsiteY4" fmla="*/ 2367196 h 2773742"/>
                    <a:gd name="connsiteX5" fmla="*/ 1152812 w 2780172"/>
                    <a:gd name="connsiteY5" fmla="*/ 824219 h 2773742"/>
                    <a:gd name="connsiteX6" fmla="*/ 1241764 w 2780172"/>
                    <a:gd name="connsiteY6" fmla="*/ 1041878 h 2773742"/>
                    <a:gd name="connsiteX7" fmla="*/ 1279297 w 2780172"/>
                    <a:gd name="connsiteY7" fmla="*/ 1057633 h 2773742"/>
                    <a:gd name="connsiteX8" fmla="*/ 1296081 w 2780172"/>
                    <a:gd name="connsiteY8" fmla="*/ 1050774 h 2773742"/>
                    <a:gd name="connsiteX9" fmla="*/ 1311837 w 2780172"/>
                    <a:gd name="connsiteY9" fmla="*/ 1013241 h 2773742"/>
                    <a:gd name="connsiteX10" fmla="*/ 1222884 w 2780172"/>
                    <a:gd name="connsiteY10" fmla="*/ 795582 h 2773742"/>
                    <a:gd name="connsiteX11" fmla="*/ 1185351 w 2780172"/>
                    <a:gd name="connsiteY11" fmla="*/ 779827 h 2773742"/>
                    <a:gd name="connsiteX12" fmla="*/ 1168567 w 2780172"/>
                    <a:gd name="connsiteY12" fmla="*/ 786687 h 2773742"/>
                    <a:gd name="connsiteX13" fmla="*/ 1152812 w 2780172"/>
                    <a:gd name="connsiteY13" fmla="*/ 824219 h 2773742"/>
                    <a:gd name="connsiteX14" fmla="*/ 977338 w 2780172"/>
                    <a:gd name="connsiteY14" fmla="*/ 905827 h 2773742"/>
                    <a:gd name="connsiteX15" fmla="*/ 1055751 w 2780172"/>
                    <a:gd name="connsiteY15" fmla="*/ 1127501 h 2773742"/>
                    <a:gd name="connsiteX16" fmla="*/ 1092485 w 2780172"/>
                    <a:gd name="connsiteY16" fmla="*/ 1145038 h 2773742"/>
                    <a:gd name="connsiteX17" fmla="*/ 1109579 w 2780172"/>
                    <a:gd name="connsiteY17" fmla="*/ 1138991 h 2773742"/>
                    <a:gd name="connsiteX18" fmla="*/ 1127116 w 2780172"/>
                    <a:gd name="connsiteY18" fmla="*/ 1102257 h 2773742"/>
                    <a:gd name="connsiteX19" fmla="*/ 1048703 w 2780172"/>
                    <a:gd name="connsiteY19" fmla="*/ 880583 h 2773742"/>
                    <a:gd name="connsiteX20" fmla="*/ 1011969 w 2780172"/>
                    <a:gd name="connsiteY20" fmla="*/ 863046 h 2773742"/>
                    <a:gd name="connsiteX21" fmla="*/ 994875 w 2780172"/>
                    <a:gd name="connsiteY21" fmla="*/ 869093 h 2773742"/>
                    <a:gd name="connsiteX22" fmla="*/ 977338 w 2780172"/>
                    <a:gd name="connsiteY22" fmla="*/ 905827 h 2773742"/>
                    <a:gd name="connsiteX23" fmla="*/ 803919 w 2780172"/>
                    <a:gd name="connsiteY23" fmla="*/ 981315 h 2773742"/>
                    <a:gd name="connsiteX24" fmla="*/ 887549 w 2780172"/>
                    <a:gd name="connsiteY24" fmla="*/ 1201075 h 2773742"/>
                    <a:gd name="connsiteX25" fmla="*/ 924687 w 2780172"/>
                    <a:gd name="connsiteY25" fmla="*/ 1217738 h 2773742"/>
                    <a:gd name="connsiteX26" fmla="*/ 941633 w 2780172"/>
                    <a:gd name="connsiteY26" fmla="*/ 1211289 h 2773742"/>
                    <a:gd name="connsiteX27" fmla="*/ 958297 w 2780172"/>
                    <a:gd name="connsiteY27" fmla="*/ 1174151 h 2773742"/>
                    <a:gd name="connsiteX28" fmla="*/ 874668 w 2780172"/>
                    <a:gd name="connsiteY28" fmla="*/ 954392 h 2773742"/>
                    <a:gd name="connsiteX29" fmla="*/ 837529 w 2780172"/>
                    <a:gd name="connsiteY29" fmla="*/ 937728 h 2773742"/>
                    <a:gd name="connsiteX30" fmla="*/ 820583 w 2780172"/>
                    <a:gd name="connsiteY30" fmla="*/ 944177 h 2773742"/>
                    <a:gd name="connsiteX31" fmla="*/ 803919 w 2780172"/>
                    <a:gd name="connsiteY31" fmla="*/ 981315 h 2773742"/>
                    <a:gd name="connsiteX32" fmla="*/ 414759 w 2780172"/>
                    <a:gd name="connsiteY32" fmla="*/ 84421 h 2773742"/>
                    <a:gd name="connsiteX33" fmla="*/ 465635 w 2780172"/>
                    <a:gd name="connsiteY33" fmla="*/ 59913 h 2773742"/>
                    <a:gd name="connsiteX34" fmla="*/ 762391 w 2780172"/>
                    <a:gd name="connsiteY34" fmla="*/ 0 h 2773742"/>
                    <a:gd name="connsiteX35" fmla="*/ 1125792 w 2780172"/>
                    <a:gd name="connsiteY35" fmla="*/ 92017 h 2773742"/>
                    <a:gd name="connsiteX36" fmla="*/ 1128232 w 2780172"/>
                    <a:gd name="connsiteY36" fmla="*/ 93499 h 2773742"/>
                    <a:gd name="connsiteX37" fmla="*/ 771957 w 2780172"/>
                    <a:gd name="connsiteY37" fmla="*/ 415396 h 2773742"/>
                    <a:gd name="connsiteX38" fmla="*/ 0 w 2780172"/>
                    <a:gd name="connsiteY38" fmla="*/ 762391 h 2773742"/>
                    <a:gd name="connsiteX39" fmla="*/ 15489 w 2780172"/>
                    <a:gd name="connsiteY39" fmla="*/ 608743 h 2773742"/>
                    <a:gd name="connsiteX40" fmla="*/ 32894 w 2780172"/>
                    <a:gd name="connsiteY40" fmla="*/ 541052 h 2773742"/>
                    <a:gd name="connsiteX41" fmla="*/ 475655 w 2780172"/>
                    <a:gd name="connsiteY41" fmla="*/ 947800 h 2773742"/>
                    <a:gd name="connsiteX42" fmla="*/ 1247025 w 2780172"/>
                    <a:gd name="connsiteY42" fmla="*/ 178368 h 2773742"/>
                    <a:gd name="connsiteX43" fmla="*/ 1301484 w 2780172"/>
                    <a:gd name="connsiteY43" fmla="*/ 223300 h 2773742"/>
                    <a:gd name="connsiteX44" fmla="*/ 1524782 w 2780172"/>
                    <a:gd name="connsiteY44" fmla="*/ 762391 h 2773742"/>
                    <a:gd name="connsiteX45" fmla="*/ 1490507 w 2780172"/>
                    <a:gd name="connsiteY45" fmla="*/ 989103 h 2773742"/>
                    <a:gd name="connsiteX46" fmla="*/ 1471183 w 2780172"/>
                    <a:gd name="connsiteY46" fmla="*/ 1041899 h 2773742"/>
                    <a:gd name="connsiteX47" fmla="*/ 2682418 w 2780172"/>
                    <a:gd name="connsiteY47" fmla="*/ 2219604 h 2773742"/>
                    <a:gd name="connsiteX48" fmla="*/ 2688824 w 2780172"/>
                    <a:gd name="connsiteY48" fmla="*/ 2675988 h 2773742"/>
                    <a:gd name="connsiteX49" fmla="*/ 2232440 w 2780172"/>
                    <a:gd name="connsiteY49" fmla="*/ 2682393 h 2773742"/>
                    <a:gd name="connsiteX50" fmla="*/ 1001830 w 2780172"/>
                    <a:gd name="connsiteY50" fmla="*/ 1485849 h 2773742"/>
                    <a:gd name="connsiteX51" fmla="*/ 989103 w 2780172"/>
                    <a:gd name="connsiteY51" fmla="*/ 1490507 h 2773742"/>
                    <a:gd name="connsiteX52" fmla="*/ 762391 w 2780172"/>
                    <a:gd name="connsiteY52" fmla="*/ 1524783 h 2773742"/>
                    <a:gd name="connsiteX53" fmla="*/ 0 w 2780172"/>
                    <a:gd name="connsiteY53" fmla="*/ 762391 h 277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80172" h="2773742">
                      <a:moveTo>
                        <a:pt x="2211113" y="2367196"/>
                      </a:moveTo>
                      <a:cubicBezTo>
                        <a:pt x="2211113" y="2438268"/>
                        <a:pt x="2268728" y="2495883"/>
                        <a:pt x="2339801" y="2495883"/>
                      </a:cubicBezTo>
                      <a:cubicBezTo>
                        <a:pt x="2410873" y="2495883"/>
                        <a:pt x="2468488" y="2438268"/>
                        <a:pt x="2468488" y="2367196"/>
                      </a:cubicBezTo>
                      <a:cubicBezTo>
                        <a:pt x="2468488" y="2296124"/>
                        <a:pt x="2410873" y="2238509"/>
                        <a:pt x="2339801" y="2238509"/>
                      </a:cubicBezTo>
                      <a:cubicBezTo>
                        <a:pt x="2268728" y="2238509"/>
                        <a:pt x="2211113" y="2296124"/>
                        <a:pt x="2211113" y="2367196"/>
                      </a:cubicBezTo>
                      <a:close/>
                      <a:moveTo>
                        <a:pt x="1152812" y="824219"/>
                      </a:moveTo>
                      <a:lnTo>
                        <a:pt x="1241764" y="1041878"/>
                      </a:lnTo>
                      <a:cubicBezTo>
                        <a:pt x="1247778" y="1056593"/>
                        <a:pt x="1264582" y="1063647"/>
                        <a:pt x="1279297" y="1057633"/>
                      </a:cubicBezTo>
                      <a:lnTo>
                        <a:pt x="1296081" y="1050774"/>
                      </a:lnTo>
                      <a:cubicBezTo>
                        <a:pt x="1310796" y="1044760"/>
                        <a:pt x="1317850" y="1027956"/>
                        <a:pt x="1311837" y="1013241"/>
                      </a:cubicBezTo>
                      <a:lnTo>
                        <a:pt x="1222884" y="795582"/>
                      </a:lnTo>
                      <a:cubicBezTo>
                        <a:pt x="1216870" y="780868"/>
                        <a:pt x="1200066" y="773814"/>
                        <a:pt x="1185351" y="779827"/>
                      </a:cubicBezTo>
                      <a:lnTo>
                        <a:pt x="1168567" y="786687"/>
                      </a:lnTo>
                      <a:cubicBezTo>
                        <a:pt x="1153852" y="792700"/>
                        <a:pt x="1146798" y="809505"/>
                        <a:pt x="1152812" y="824219"/>
                      </a:cubicBezTo>
                      <a:close/>
                      <a:moveTo>
                        <a:pt x="977338" y="905827"/>
                      </a:moveTo>
                      <a:lnTo>
                        <a:pt x="1055751" y="1127501"/>
                      </a:lnTo>
                      <a:cubicBezTo>
                        <a:pt x="1061052" y="1142487"/>
                        <a:pt x="1077499" y="1150339"/>
                        <a:pt x="1092485" y="1145038"/>
                      </a:cubicBezTo>
                      <a:lnTo>
                        <a:pt x="1109579" y="1138991"/>
                      </a:lnTo>
                      <a:cubicBezTo>
                        <a:pt x="1124565" y="1133690"/>
                        <a:pt x="1132417" y="1117243"/>
                        <a:pt x="1127116" y="1102257"/>
                      </a:cubicBezTo>
                      <a:lnTo>
                        <a:pt x="1048703" y="880583"/>
                      </a:lnTo>
                      <a:cubicBezTo>
                        <a:pt x="1043402" y="865597"/>
                        <a:pt x="1026955" y="857745"/>
                        <a:pt x="1011969" y="863046"/>
                      </a:cubicBezTo>
                      <a:lnTo>
                        <a:pt x="994875" y="869093"/>
                      </a:lnTo>
                      <a:cubicBezTo>
                        <a:pt x="979889" y="874394"/>
                        <a:pt x="972037" y="890841"/>
                        <a:pt x="977338" y="905827"/>
                      </a:cubicBezTo>
                      <a:close/>
                      <a:moveTo>
                        <a:pt x="803919" y="981315"/>
                      </a:moveTo>
                      <a:lnTo>
                        <a:pt x="887549" y="1201075"/>
                      </a:lnTo>
                      <a:cubicBezTo>
                        <a:pt x="893202" y="1215931"/>
                        <a:pt x="909830" y="1223392"/>
                        <a:pt x="924687" y="1217738"/>
                      </a:cubicBezTo>
                      <a:lnTo>
                        <a:pt x="941633" y="1211289"/>
                      </a:lnTo>
                      <a:cubicBezTo>
                        <a:pt x="956490" y="1205636"/>
                        <a:pt x="963951" y="1189008"/>
                        <a:pt x="958297" y="1174151"/>
                      </a:cubicBezTo>
                      <a:lnTo>
                        <a:pt x="874668" y="954392"/>
                      </a:lnTo>
                      <a:cubicBezTo>
                        <a:pt x="869014" y="939535"/>
                        <a:pt x="852386" y="932075"/>
                        <a:pt x="837529" y="937728"/>
                      </a:cubicBezTo>
                      <a:lnTo>
                        <a:pt x="820583" y="944177"/>
                      </a:lnTo>
                      <a:cubicBezTo>
                        <a:pt x="805726" y="949831"/>
                        <a:pt x="798266" y="966459"/>
                        <a:pt x="803919" y="981315"/>
                      </a:cubicBezTo>
                      <a:close/>
                      <a:moveTo>
                        <a:pt x="414759" y="84421"/>
                      </a:moveTo>
                      <a:lnTo>
                        <a:pt x="465635" y="59913"/>
                      </a:lnTo>
                      <a:cubicBezTo>
                        <a:pt x="556845" y="21334"/>
                        <a:pt x="657127" y="0"/>
                        <a:pt x="762391" y="0"/>
                      </a:cubicBezTo>
                      <a:cubicBezTo>
                        <a:pt x="893971" y="0"/>
                        <a:pt x="1017766" y="33334"/>
                        <a:pt x="1125792" y="92017"/>
                      </a:cubicBezTo>
                      <a:lnTo>
                        <a:pt x="1128232" y="93499"/>
                      </a:lnTo>
                      <a:lnTo>
                        <a:pt x="771957" y="415396"/>
                      </a:lnTo>
                      <a:close/>
                      <a:moveTo>
                        <a:pt x="0" y="762391"/>
                      </a:moveTo>
                      <a:cubicBezTo>
                        <a:pt x="0" y="709759"/>
                        <a:pt x="5334" y="658373"/>
                        <a:pt x="15489" y="608743"/>
                      </a:cubicBezTo>
                      <a:lnTo>
                        <a:pt x="32894" y="541052"/>
                      </a:lnTo>
                      <a:lnTo>
                        <a:pt x="475655" y="947800"/>
                      </a:lnTo>
                      <a:cubicBezTo>
                        <a:pt x="734040" y="698893"/>
                        <a:pt x="984855" y="449986"/>
                        <a:pt x="1247025" y="178368"/>
                      </a:cubicBezTo>
                      <a:lnTo>
                        <a:pt x="1301484" y="223300"/>
                      </a:lnTo>
                      <a:cubicBezTo>
                        <a:pt x="1439449" y="361265"/>
                        <a:pt x="1524782" y="551863"/>
                        <a:pt x="1524782" y="762391"/>
                      </a:cubicBezTo>
                      <a:cubicBezTo>
                        <a:pt x="1524782" y="841339"/>
                        <a:pt x="1512783" y="917485"/>
                        <a:pt x="1490507" y="989103"/>
                      </a:cubicBezTo>
                      <a:lnTo>
                        <a:pt x="1471183" y="1041899"/>
                      </a:lnTo>
                      <a:lnTo>
                        <a:pt x="2682418" y="2219604"/>
                      </a:lnTo>
                      <a:cubicBezTo>
                        <a:pt x="2810213" y="2343861"/>
                        <a:pt x="2813081" y="2548192"/>
                        <a:pt x="2688824" y="2675988"/>
                      </a:cubicBezTo>
                      <a:cubicBezTo>
                        <a:pt x="2564566" y="2803783"/>
                        <a:pt x="2360236" y="2806651"/>
                        <a:pt x="2232440" y="2682393"/>
                      </a:cubicBezTo>
                      <a:lnTo>
                        <a:pt x="1001830" y="1485849"/>
                      </a:lnTo>
                      <a:lnTo>
                        <a:pt x="989103" y="1490507"/>
                      </a:lnTo>
                      <a:cubicBezTo>
                        <a:pt x="917485" y="1512783"/>
                        <a:pt x="841339" y="1524783"/>
                        <a:pt x="762391" y="1524783"/>
                      </a:cubicBezTo>
                      <a:cubicBezTo>
                        <a:pt x="341334" y="1524783"/>
                        <a:pt x="0" y="1183448"/>
                        <a:pt x="0" y="76239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 </a:t>
                  </a:r>
                </a:p>
              </p:txBody>
            </p:sp>
            <p:sp>
              <p:nvSpPr>
                <p:cNvPr id="26" name="Freeform 46">
                  <a:extLst>
                    <a:ext uri="{FF2B5EF4-FFF2-40B4-BE49-F238E27FC236}">
                      <a16:creationId xmlns:a16="http://schemas.microsoft.com/office/drawing/2014/main" id="{EF1AFEEC-A76F-48BC-A92C-382BB0D24104}"/>
                    </a:ext>
                  </a:extLst>
                </p:cNvPr>
                <p:cNvSpPr/>
                <p:nvPr/>
              </p:nvSpPr>
              <p:spPr>
                <a:xfrm>
                  <a:off x="5286691" y="2812942"/>
                  <a:ext cx="312608" cy="473942"/>
                </a:xfrm>
                <a:custGeom>
                  <a:avLst/>
                  <a:gdLst>
                    <a:gd name="connsiteX0" fmla="*/ 186169 w 372337"/>
                    <a:gd name="connsiteY0" fmla="*/ 443503 h 564497"/>
                    <a:gd name="connsiteX1" fmla="*/ 245087 w 372337"/>
                    <a:gd name="connsiteY1" fmla="*/ 504000 h 564497"/>
                    <a:gd name="connsiteX2" fmla="*/ 186169 w 372337"/>
                    <a:gd name="connsiteY2" fmla="*/ 564497 h 564497"/>
                    <a:gd name="connsiteX3" fmla="*/ 127251 w 372337"/>
                    <a:gd name="connsiteY3" fmla="*/ 504000 h 564497"/>
                    <a:gd name="connsiteX4" fmla="*/ 186169 w 372337"/>
                    <a:gd name="connsiteY4" fmla="*/ 443503 h 564497"/>
                    <a:gd name="connsiteX5" fmla="*/ 181368 w 372337"/>
                    <a:gd name="connsiteY5" fmla="*/ 199 h 564497"/>
                    <a:gd name="connsiteX6" fmla="*/ 250389 w 372337"/>
                    <a:gd name="connsiteY6" fmla="*/ 7772 h 564497"/>
                    <a:gd name="connsiteX7" fmla="*/ 366536 w 372337"/>
                    <a:gd name="connsiteY7" fmla="*/ 194155 h 564497"/>
                    <a:gd name="connsiteX8" fmla="*/ 234046 w 372337"/>
                    <a:gd name="connsiteY8" fmla="*/ 364356 h 564497"/>
                    <a:gd name="connsiteX9" fmla="*/ 234047 w 372337"/>
                    <a:gd name="connsiteY9" fmla="*/ 402396 h 564497"/>
                    <a:gd name="connsiteX10" fmla="*/ 133395 w 372337"/>
                    <a:gd name="connsiteY10" fmla="*/ 402696 h 564497"/>
                    <a:gd name="connsiteX11" fmla="*/ 136955 w 372337"/>
                    <a:gd name="connsiteY11" fmla="*/ 328668 h 564497"/>
                    <a:gd name="connsiteX12" fmla="*/ 227364 w 372337"/>
                    <a:gd name="connsiteY12" fmla="*/ 218796 h 564497"/>
                    <a:gd name="connsiteX13" fmla="*/ 192082 w 372337"/>
                    <a:gd name="connsiteY13" fmla="*/ 91805 h 564497"/>
                    <a:gd name="connsiteX14" fmla="*/ 111168 w 372337"/>
                    <a:gd name="connsiteY14" fmla="*/ 192993 h 564497"/>
                    <a:gd name="connsiteX15" fmla="*/ 0 w 372337"/>
                    <a:gd name="connsiteY15" fmla="*/ 192956 h 564497"/>
                    <a:gd name="connsiteX16" fmla="*/ 181368 w 372337"/>
                    <a:gd name="connsiteY16" fmla="*/ 199 h 56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2337" h="564497">
                      <a:moveTo>
                        <a:pt x="186169" y="443503"/>
                      </a:moveTo>
                      <a:cubicBezTo>
                        <a:pt x="218709" y="443503"/>
                        <a:pt x="245087" y="470588"/>
                        <a:pt x="245087" y="504000"/>
                      </a:cubicBezTo>
                      <a:cubicBezTo>
                        <a:pt x="245087" y="537412"/>
                        <a:pt x="218709" y="564497"/>
                        <a:pt x="186169" y="564497"/>
                      </a:cubicBezTo>
                      <a:cubicBezTo>
                        <a:pt x="153629" y="564497"/>
                        <a:pt x="127251" y="537412"/>
                        <a:pt x="127251" y="504000"/>
                      </a:cubicBezTo>
                      <a:cubicBezTo>
                        <a:pt x="127251" y="470588"/>
                        <a:pt x="153629" y="443503"/>
                        <a:pt x="186169" y="443503"/>
                      </a:cubicBezTo>
                      <a:close/>
                      <a:moveTo>
                        <a:pt x="181368" y="199"/>
                      </a:moveTo>
                      <a:cubicBezTo>
                        <a:pt x="207863" y="-868"/>
                        <a:pt x="232271" y="2454"/>
                        <a:pt x="250389" y="7772"/>
                      </a:cubicBezTo>
                      <a:cubicBezTo>
                        <a:pt x="358365" y="36382"/>
                        <a:pt x="386089" y="130129"/>
                        <a:pt x="366536" y="194155"/>
                      </a:cubicBezTo>
                      <a:cubicBezTo>
                        <a:pt x="346322" y="265115"/>
                        <a:pt x="240175" y="300633"/>
                        <a:pt x="234046" y="364356"/>
                      </a:cubicBezTo>
                      <a:cubicBezTo>
                        <a:pt x="234144" y="379833"/>
                        <a:pt x="234241" y="389616"/>
                        <a:pt x="234047" y="402396"/>
                      </a:cubicBezTo>
                      <a:lnTo>
                        <a:pt x="133395" y="402696"/>
                      </a:lnTo>
                      <a:cubicBezTo>
                        <a:pt x="133531" y="375052"/>
                        <a:pt x="132675" y="346242"/>
                        <a:pt x="136955" y="328668"/>
                      </a:cubicBezTo>
                      <a:cubicBezTo>
                        <a:pt x="153500" y="268242"/>
                        <a:pt x="193512" y="249647"/>
                        <a:pt x="227364" y="218796"/>
                      </a:cubicBezTo>
                      <a:cubicBezTo>
                        <a:pt x="266771" y="181789"/>
                        <a:pt x="262051" y="95311"/>
                        <a:pt x="192082" y="91805"/>
                      </a:cubicBezTo>
                      <a:cubicBezTo>
                        <a:pt x="141450" y="88689"/>
                        <a:pt x="106148" y="145307"/>
                        <a:pt x="111168" y="192993"/>
                      </a:cubicBezTo>
                      <a:lnTo>
                        <a:pt x="0" y="192956"/>
                      </a:lnTo>
                      <a:cubicBezTo>
                        <a:pt x="3603" y="46116"/>
                        <a:pt x="101880" y="3403"/>
                        <a:pt x="181368" y="19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  </a:t>
                  </a:r>
                </a:p>
              </p:txBody>
            </p:sp>
            <p:sp>
              <p:nvSpPr>
                <p:cNvPr id="27" name="Rectangle 26">
                  <a:extLst>
                    <a:ext uri="{FF2B5EF4-FFF2-40B4-BE49-F238E27FC236}">
                      <a16:creationId xmlns:a16="http://schemas.microsoft.com/office/drawing/2014/main" id="{AD52D461-1E68-4215-B11E-54479874484D}"/>
                    </a:ext>
                  </a:extLst>
                </p:cNvPr>
                <p:cNvSpPr/>
                <p:nvPr/>
              </p:nvSpPr>
              <p:spPr>
                <a:xfrm>
                  <a:off x="4163128" y="2402078"/>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01</a:t>
                  </a:r>
                </a:p>
              </p:txBody>
            </p:sp>
            <p:sp>
              <p:nvSpPr>
                <p:cNvPr id="28" name="Rectangle 27">
                  <a:extLst>
                    <a:ext uri="{FF2B5EF4-FFF2-40B4-BE49-F238E27FC236}">
                      <a16:creationId xmlns:a16="http://schemas.microsoft.com/office/drawing/2014/main" id="{DD0E13ED-FF3D-46B0-9C0D-512F4E668256}"/>
                    </a:ext>
                  </a:extLst>
                </p:cNvPr>
                <p:cNvSpPr/>
                <p:nvPr/>
              </p:nvSpPr>
              <p:spPr>
                <a:xfrm>
                  <a:off x="4163128" y="2984039"/>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02</a:t>
                  </a:r>
                </a:p>
              </p:txBody>
            </p:sp>
            <p:sp>
              <p:nvSpPr>
                <p:cNvPr id="29" name="Rectangle 28">
                  <a:extLst>
                    <a:ext uri="{FF2B5EF4-FFF2-40B4-BE49-F238E27FC236}">
                      <a16:creationId xmlns:a16="http://schemas.microsoft.com/office/drawing/2014/main" id="{FC489091-9B16-404A-8013-0C13621DACD7}"/>
                    </a:ext>
                  </a:extLst>
                </p:cNvPr>
                <p:cNvSpPr/>
                <p:nvPr/>
              </p:nvSpPr>
              <p:spPr>
                <a:xfrm>
                  <a:off x="4163128" y="3564642"/>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03</a:t>
                  </a:r>
                </a:p>
              </p:txBody>
            </p:sp>
            <p:sp>
              <p:nvSpPr>
                <p:cNvPr id="30" name="Rectangle 29">
                  <a:extLst>
                    <a:ext uri="{FF2B5EF4-FFF2-40B4-BE49-F238E27FC236}">
                      <a16:creationId xmlns:a16="http://schemas.microsoft.com/office/drawing/2014/main" id="{98D43CD2-1F53-4145-AE11-8617BD76CC42}"/>
                    </a:ext>
                  </a:extLst>
                </p:cNvPr>
                <p:cNvSpPr/>
                <p:nvPr/>
              </p:nvSpPr>
              <p:spPr>
                <a:xfrm>
                  <a:off x="4163128" y="4130038"/>
                  <a:ext cx="428322" cy="338554"/>
                </a:xfrm>
                <a:prstGeom prst="rect">
                  <a:avLst/>
                </a:prstGeom>
              </p:spPr>
              <p:txBody>
                <a:bodyPr wrap="none">
                  <a:spAutoFit/>
                </a:bodyPr>
                <a:lstStyle/>
                <a:p>
                  <a:pPr algn="ctr"/>
                  <a:r>
                    <a:rPr lang="en-US" sz="1600" b="1" dirty="0">
                      <a:solidFill>
                        <a:schemeClr val="bg1"/>
                      </a:solidFill>
                      <a:latin typeface="Georgia Pro Cond" panose="02040506050405020303" pitchFamily="18" charset="0"/>
                      <a:ea typeface="Cambria" panose="02040503050406030204" pitchFamily="18" charset="0"/>
                      <a:cs typeface="Arial" panose="020B0604020202020204" pitchFamily="34" charset="0"/>
                    </a:rPr>
                    <a:t>04</a:t>
                  </a:r>
                </a:p>
              </p:txBody>
            </p:sp>
          </p:grpSp>
          <p:sp>
            <p:nvSpPr>
              <p:cNvPr id="17" name="Freeform 5">
                <a:extLst>
                  <a:ext uri="{FF2B5EF4-FFF2-40B4-BE49-F238E27FC236}">
                    <a16:creationId xmlns:a16="http://schemas.microsoft.com/office/drawing/2014/main" id="{7110621D-05E5-4F84-8D27-82E2744F4968}"/>
                  </a:ext>
                </a:extLst>
              </p:cNvPr>
              <p:cNvSpPr/>
              <p:nvPr/>
            </p:nvSpPr>
            <p:spPr>
              <a:xfrm>
                <a:off x="1015286" y="1658667"/>
                <a:ext cx="3116654" cy="4102842"/>
              </a:xfrm>
              <a:custGeom>
                <a:avLst/>
                <a:gdLst>
                  <a:gd name="connsiteX0" fmla="*/ 2100543 w 4432343"/>
                  <a:gd name="connsiteY0" fmla="*/ 1409 h 5834851"/>
                  <a:gd name="connsiteX1" fmla="*/ 1532620 w 4432343"/>
                  <a:gd name="connsiteY1" fmla="*/ 102598 h 5834851"/>
                  <a:gd name="connsiteX2" fmla="*/ 444030 w 4432343"/>
                  <a:gd name="connsiteY2" fmla="*/ 2344939 h 5834851"/>
                  <a:gd name="connsiteX3" fmla="*/ 0 w 4432343"/>
                  <a:gd name="connsiteY3" fmla="*/ 3270813 h 5834851"/>
                  <a:gd name="connsiteX4" fmla="*/ 393897 w 4432343"/>
                  <a:gd name="connsiteY4" fmla="*/ 3545679 h 5834851"/>
                  <a:gd name="connsiteX5" fmla="*/ 372411 w 4432343"/>
                  <a:gd name="connsiteY5" fmla="*/ 3791612 h 5834851"/>
                  <a:gd name="connsiteX6" fmla="*/ 465513 w 4432343"/>
                  <a:gd name="connsiteY6" fmla="*/ 3957977 h 5834851"/>
                  <a:gd name="connsiteX7" fmla="*/ 558615 w 4432343"/>
                  <a:gd name="connsiteY7" fmla="*/ 4196681 h 5834851"/>
                  <a:gd name="connsiteX8" fmla="*/ 486996 w 4432343"/>
                  <a:gd name="connsiteY8" fmla="*/ 4659616 h 5834851"/>
                  <a:gd name="connsiteX9" fmla="*/ 1647202 w 4432343"/>
                  <a:gd name="connsiteY9" fmla="*/ 4804283 h 5834851"/>
                  <a:gd name="connsiteX10" fmla="*/ 1847731 w 4432343"/>
                  <a:gd name="connsiteY10" fmla="*/ 5339554 h 5834851"/>
                  <a:gd name="connsiteX11" fmla="*/ 1587993 w 4432343"/>
                  <a:gd name="connsiteY11" fmla="*/ 5775107 h 5834851"/>
                  <a:gd name="connsiteX12" fmla="*/ 1541970 w 4432343"/>
                  <a:gd name="connsiteY12" fmla="*/ 5834851 h 5834851"/>
                  <a:gd name="connsiteX13" fmla="*/ 4412420 w 4432343"/>
                  <a:gd name="connsiteY13" fmla="*/ 5834851 h 5834851"/>
                  <a:gd name="connsiteX14" fmla="*/ 4270116 w 4432343"/>
                  <a:gd name="connsiteY14" fmla="*/ 5650135 h 5834851"/>
                  <a:gd name="connsiteX15" fmla="*/ 3537906 w 4432343"/>
                  <a:gd name="connsiteY15" fmla="*/ 4095415 h 5834851"/>
                  <a:gd name="connsiteX16" fmla="*/ 4268410 w 4432343"/>
                  <a:gd name="connsiteY16" fmla="*/ 2764476 h 5834851"/>
                  <a:gd name="connsiteX17" fmla="*/ 2100543 w 4432343"/>
                  <a:gd name="connsiteY17" fmla="*/ 1409 h 58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32343" h="5834851">
                    <a:moveTo>
                      <a:pt x="2100543" y="1409"/>
                    </a:moveTo>
                    <a:cubicBezTo>
                      <a:pt x="1856411" y="9073"/>
                      <a:pt x="1653475" y="47444"/>
                      <a:pt x="1532620" y="102598"/>
                    </a:cubicBezTo>
                    <a:cubicBezTo>
                      <a:pt x="531379" y="469644"/>
                      <a:pt x="52521" y="1800028"/>
                      <a:pt x="444030" y="2344939"/>
                    </a:cubicBezTo>
                    <a:cubicBezTo>
                      <a:pt x="239919" y="2905526"/>
                      <a:pt x="8355" y="3070691"/>
                      <a:pt x="0" y="3270813"/>
                    </a:cubicBezTo>
                    <a:cubicBezTo>
                      <a:pt x="18295" y="3437376"/>
                      <a:pt x="361668" y="3433560"/>
                      <a:pt x="393897" y="3545679"/>
                    </a:cubicBezTo>
                    <a:cubicBezTo>
                      <a:pt x="381960" y="3786791"/>
                      <a:pt x="383154" y="3696370"/>
                      <a:pt x="372411" y="3791612"/>
                    </a:cubicBezTo>
                    <a:cubicBezTo>
                      <a:pt x="322278" y="3969165"/>
                      <a:pt x="446415" y="3894084"/>
                      <a:pt x="465513" y="3957977"/>
                    </a:cubicBezTo>
                    <a:cubicBezTo>
                      <a:pt x="379572" y="4124345"/>
                      <a:pt x="501321" y="4167747"/>
                      <a:pt x="558615" y="4196681"/>
                    </a:cubicBezTo>
                    <a:cubicBezTo>
                      <a:pt x="568164" y="4336524"/>
                      <a:pt x="420153" y="4527005"/>
                      <a:pt x="486996" y="4659616"/>
                    </a:cubicBezTo>
                    <a:cubicBezTo>
                      <a:pt x="577710" y="5074329"/>
                      <a:pt x="1427575" y="4780174"/>
                      <a:pt x="1647202" y="4804283"/>
                    </a:cubicBezTo>
                    <a:cubicBezTo>
                      <a:pt x="1749423" y="4969740"/>
                      <a:pt x="1569634" y="5181135"/>
                      <a:pt x="1847731" y="5339554"/>
                    </a:cubicBezTo>
                    <a:cubicBezTo>
                      <a:pt x="1821560" y="5486942"/>
                      <a:pt x="1689408" y="5646875"/>
                      <a:pt x="1587993" y="5775107"/>
                    </a:cubicBezTo>
                    <a:lnTo>
                      <a:pt x="1541970" y="5834851"/>
                    </a:lnTo>
                    <a:lnTo>
                      <a:pt x="4412420" y="5834851"/>
                    </a:lnTo>
                    <a:lnTo>
                      <a:pt x="4270116" y="5650135"/>
                    </a:lnTo>
                    <a:cubicBezTo>
                      <a:pt x="3551061" y="4834644"/>
                      <a:pt x="3425540" y="4626575"/>
                      <a:pt x="3537906" y="4095415"/>
                    </a:cubicBezTo>
                    <a:cubicBezTo>
                      <a:pt x="3566553" y="3878416"/>
                      <a:pt x="4019820" y="3410344"/>
                      <a:pt x="4268410" y="2764476"/>
                    </a:cubicBezTo>
                    <a:cubicBezTo>
                      <a:pt x="4989959" y="511583"/>
                      <a:pt x="3158452" y="-31802"/>
                      <a:pt x="2100543" y="1409"/>
                    </a:cubicBezTo>
                    <a:close/>
                  </a:path>
                </a:pathLst>
              </a:custGeom>
              <a:solidFill>
                <a:srgbClr val="73B58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109A1A30-848D-4B78-857C-CC455A876D20}"/>
                </a:ext>
              </a:extLst>
            </p:cNvPr>
            <p:cNvGrpSpPr/>
            <p:nvPr/>
          </p:nvGrpSpPr>
          <p:grpSpPr>
            <a:xfrm>
              <a:off x="1797250" y="2243949"/>
              <a:ext cx="1791570" cy="1365444"/>
              <a:chOff x="1347271" y="1801422"/>
              <a:chExt cx="2755547" cy="2100138"/>
            </a:xfrm>
          </p:grpSpPr>
          <p:sp>
            <p:nvSpPr>
              <p:cNvPr id="7" name="Rectangle 15">
                <a:extLst>
                  <a:ext uri="{FF2B5EF4-FFF2-40B4-BE49-F238E27FC236}">
                    <a16:creationId xmlns:a16="http://schemas.microsoft.com/office/drawing/2014/main" id="{4E5B1A72-7AA9-4802-AD17-B24303D92147}"/>
                  </a:ext>
                </a:extLst>
              </p:cNvPr>
              <p:cNvSpPr/>
              <p:nvPr/>
            </p:nvSpPr>
            <p:spPr>
              <a:xfrm>
                <a:off x="1751991" y="2136556"/>
                <a:ext cx="1817690" cy="1765004"/>
              </a:xfrm>
              <a:custGeom>
                <a:avLst/>
                <a:gdLst>
                  <a:gd name="connsiteX0" fmla="*/ 0 w 1447800"/>
                  <a:gd name="connsiteY0" fmla="*/ 0 h 1447800"/>
                  <a:gd name="connsiteX1" fmla="*/ 1447800 w 1447800"/>
                  <a:gd name="connsiteY1" fmla="*/ 0 h 1447800"/>
                  <a:gd name="connsiteX2" fmla="*/ 1447800 w 1447800"/>
                  <a:gd name="connsiteY2" fmla="*/ 1447800 h 1447800"/>
                  <a:gd name="connsiteX3" fmla="*/ 0 w 1447800"/>
                  <a:gd name="connsiteY3" fmla="*/ 1447800 h 1447800"/>
                  <a:gd name="connsiteX4" fmla="*/ 0 w 1447800"/>
                  <a:gd name="connsiteY4" fmla="*/ 0 h 1447800"/>
                  <a:gd name="connsiteX0" fmla="*/ 0 w 1599477"/>
                  <a:gd name="connsiteY0" fmla="*/ 91007 h 1538807"/>
                  <a:gd name="connsiteX1" fmla="*/ 1599477 w 1599477"/>
                  <a:gd name="connsiteY1" fmla="*/ 0 h 1538807"/>
                  <a:gd name="connsiteX2" fmla="*/ 1447800 w 1599477"/>
                  <a:gd name="connsiteY2" fmla="*/ 1538807 h 1538807"/>
                  <a:gd name="connsiteX3" fmla="*/ 0 w 1599477"/>
                  <a:gd name="connsiteY3" fmla="*/ 1538807 h 1538807"/>
                  <a:gd name="connsiteX4" fmla="*/ 0 w 1599477"/>
                  <a:gd name="connsiteY4" fmla="*/ 91007 h 1538807"/>
                  <a:gd name="connsiteX0" fmla="*/ 0 w 1625479"/>
                  <a:gd name="connsiteY0" fmla="*/ 8668 h 1538807"/>
                  <a:gd name="connsiteX1" fmla="*/ 1625479 w 1625479"/>
                  <a:gd name="connsiteY1" fmla="*/ 0 h 1538807"/>
                  <a:gd name="connsiteX2" fmla="*/ 1473802 w 1625479"/>
                  <a:gd name="connsiteY2" fmla="*/ 1538807 h 1538807"/>
                  <a:gd name="connsiteX3" fmla="*/ 26002 w 1625479"/>
                  <a:gd name="connsiteY3" fmla="*/ 1538807 h 1538807"/>
                  <a:gd name="connsiteX4" fmla="*/ 0 w 1625479"/>
                  <a:gd name="connsiteY4" fmla="*/ 8668 h 1538807"/>
                  <a:gd name="connsiteX0" fmla="*/ 21668 w 1647147"/>
                  <a:gd name="connsiteY0" fmla="*/ 8668 h 1538807"/>
                  <a:gd name="connsiteX1" fmla="*/ 1647147 w 1647147"/>
                  <a:gd name="connsiteY1" fmla="*/ 0 h 1538807"/>
                  <a:gd name="connsiteX2" fmla="*/ 1495470 w 1647147"/>
                  <a:gd name="connsiteY2" fmla="*/ 1538807 h 1538807"/>
                  <a:gd name="connsiteX3" fmla="*/ 0 w 1647147"/>
                  <a:gd name="connsiteY3" fmla="*/ 1508472 h 1538807"/>
                  <a:gd name="connsiteX4" fmla="*/ 21668 w 1647147"/>
                  <a:gd name="connsiteY4" fmla="*/ 8668 h 1538807"/>
                  <a:gd name="connsiteX0" fmla="*/ 21668 w 1647147"/>
                  <a:gd name="connsiteY0" fmla="*/ 8668 h 1508472"/>
                  <a:gd name="connsiteX1" fmla="*/ 1647147 w 1647147"/>
                  <a:gd name="connsiteY1" fmla="*/ 0 h 1508472"/>
                  <a:gd name="connsiteX2" fmla="*/ 1634147 w 1647147"/>
                  <a:gd name="connsiteY2" fmla="*/ 1443466 h 1508472"/>
                  <a:gd name="connsiteX3" fmla="*/ 0 w 1647147"/>
                  <a:gd name="connsiteY3" fmla="*/ 1508472 h 1508472"/>
                  <a:gd name="connsiteX4" fmla="*/ 21668 w 1647147"/>
                  <a:gd name="connsiteY4" fmla="*/ 8668 h 1508472"/>
                  <a:gd name="connsiteX0" fmla="*/ 21668 w 1654325"/>
                  <a:gd name="connsiteY0" fmla="*/ 8668 h 1508472"/>
                  <a:gd name="connsiteX1" fmla="*/ 1647147 w 1654325"/>
                  <a:gd name="connsiteY1" fmla="*/ 0 h 1508472"/>
                  <a:gd name="connsiteX2" fmla="*/ 1634147 w 1654325"/>
                  <a:gd name="connsiteY2" fmla="*/ 1443466 h 1508472"/>
                  <a:gd name="connsiteX3" fmla="*/ 0 w 1654325"/>
                  <a:gd name="connsiteY3" fmla="*/ 1508472 h 1508472"/>
                  <a:gd name="connsiteX4" fmla="*/ 21668 w 1654325"/>
                  <a:gd name="connsiteY4" fmla="*/ 8668 h 1508472"/>
                  <a:gd name="connsiteX0" fmla="*/ 21668 w 1654325"/>
                  <a:gd name="connsiteY0" fmla="*/ 8668 h 1540630"/>
                  <a:gd name="connsiteX1" fmla="*/ 1647147 w 1654325"/>
                  <a:gd name="connsiteY1" fmla="*/ 0 h 1540630"/>
                  <a:gd name="connsiteX2" fmla="*/ 1634147 w 1654325"/>
                  <a:gd name="connsiteY2" fmla="*/ 1443466 h 1540630"/>
                  <a:gd name="connsiteX3" fmla="*/ 0 w 1654325"/>
                  <a:gd name="connsiteY3" fmla="*/ 1508472 h 1540630"/>
                  <a:gd name="connsiteX4" fmla="*/ 21668 w 1654325"/>
                  <a:gd name="connsiteY4" fmla="*/ 8668 h 1540630"/>
                  <a:gd name="connsiteX0" fmla="*/ 21668 w 1654325"/>
                  <a:gd name="connsiteY0" fmla="*/ 8668 h 1560598"/>
                  <a:gd name="connsiteX1" fmla="*/ 1647147 w 1654325"/>
                  <a:gd name="connsiteY1" fmla="*/ 0 h 1560598"/>
                  <a:gd name="connsiteX2" fmla="*/ 1634147 w 1654325"/>
                  <a:gd name="connsiteY2" fmla="*/ 1443466 h 1560598"/>
                  <a:gd name="connsiteX3" fmla="*/ 0 w 1654325"/>
                  <a:gd name="connsiteY3" fmla="*/ 1508472 h 1560598"/>
                  <a:gd name="connsiteX4" fmla="*/ 21668 w 1654325"/>
                  <a:gd name="connsiteY4" fmla="*/ 8668 h 1560598"/>
                  <a:gd name="connsiteX0" fmla="*/ 21668 w 1663558"/>
                  <a:gd name="connsiteY0" fmla="*/ 8668 h 1577973"/>
                  <a:gd name="connsiteX1" fmla="*/ 1647147 w 1663558"/>
                  <a:gd name="connsiteY1" fmla="*/ 0 h 1577973"/>
                  <a:gd name="connsiteX2" fmla="*/ 1647148 w 1663558"/>
                  <a:gd name="connsiteY2" fmla="*/ 1473801 h 1577973"/>
                  <a:gd name="connsiteX3" fmla="*/ 0 w 1663558"/>
                  <a:gd name="connsiteY3" fmla="*/ 1508472 h 1577973"/>
                  <a:gd name="connsiteX4" fmla="*/ 21668 w 1663558"/>
                  <a:gd name="connsiteY4" fmla="*/ 8668 h 1577973"/>
                  <a:gd name="connsiteX0" fmla="*/ 82339 w 1724229"/>
                  <a:gd name="connsiteY0" fmla="*/ 8668 h 1539647"/>
                  <a:gd name="connsiteX1" fmla="*/ 1707818 w 1724229"/>
                  <a:gd name="connsiteY1" fmla="*/ 0 h 1539647"/>
                  <a:gd name="connsiteX2" fmla="*/ 1707819 w 1724229"/>
                  <a:gd name="connsiteY2" fmla="*/ 1473801 h 1539647"/>
                  <a:gd name="connsiteX3" fmla="*/ 0 w 1724229"/>
                  <a:gd name="connsiteY3" fmla="*/ 1356795 h 1539647"/>
                  <a:gd name="connsiteX4" fmla="*/ 82339 w 1724229"/>
                  <a:gd name="connsiteY4" fmla="*/ 8668 h 1539647"/>
                  <a:gd name="connsiteX0" fmla="*/ 82339 w 1724229"/>
                  <a:gd name="connsiteY0" fmla="*/ 8668 h 1545774"/>
                  <a:gd name="connsiteX1" fmla="*/ 1707818 w 1724229"/>
                  <a:gd name="connsiteY1" fmla="*/ 0 h 1545774"/>
                  <a:gd name="connsiteX2" fmla="*/ 1707819 w 1724229"/>
                  <a:gd name="connsiteY2" fmla="*/ 1473801 h 1545774"/>
                  <a:gd name="connsiteX3" fmla="*/ 0 w 1724229"/>
                  <a:gd name="connsiteY3" fmla="*/ 1356795 h 1545774"/>
                  <a:gd name="connsiteX4" fmla="*/ 82339 w 1724229"/>
                  <a:gd name="connsiteY4" fmla="*/ 8668 h 1545774"/>
                  <a:gd name="connsiteX0" fmla="*/ 82339 w 1720984"/>
                  <a:gd name="connsiteY0" fmla="*/ 8668 h 1563529"/>
                  <a:gd name="connsiteX1" fmla="*/ 1707818 w 1720984"/>
                  <a:gd name="connsiteY1" fmla="*/ 0 h 1563529"/>
                  <a:gd name="connsiteX2" fmla="*/ 1703485 w 1720984"/>
                  <a:gd name="connsiteY2" fmla="*/ 1495469 h 1563529"/>
                  <a:gd name="connsiteX3" fmla="*/ 0 w 1720984"/>
                  <a:gd name="connsiteY3" fmla="*/ 1356795 h 1563529"/>
                  <a:gd name="connsiteX4" fmla="*/ 82339 w 1720984"/>
                  <a:gd name="connsiteY4" fmla="*/ 8668 h 1563529"/>
                  <a:gd name="connsiteX0" fmla="*/ 82339 w 1720984"/>
                  <a:gd name="connsiteY0" fmla="*/ 8668 h 1545105"/>
                  <a:gd name="connsiteX1" fmla="*/ 1707818 w 1720984"/>
                  <a:gd name="connsiteY1" fmla="*/ 0 h 1545105"/>
                  <a:gd name="connsiteX2" fmla="*/ 1703485 w 1720984"/>
                  <a:gd name="connsiteY2" fmla="*/ 1495469 h 1545105"/>
                  <a:gd name="connsiteX3" fmla="*/ 0 w 1720984"/>
                  <a:gd name="connsiteY3" fmla="*/ 1356795 h 1545105"/>
                  <a:gd name="connsiteX4" fmla="*/ 82339 w 1720984"/>
                  <a:gd name="connsiteY4" fmla="*/ 8668 h 1545105"/>
                  <a:gd name="connsiteX0" fmla="*/ 82339 w 1708645"/>
                  <a:gd name="connsiteY0" fmla="*/ 60672 h 1597109"/>
                  <a:gd name="connsiteX1" fmla="*/ 1551807 w 1708645"/>
                  <a:gd name="connsiteY1" fmla="*/ 0 h 1597109"/>
                  <a:gd name="connsiteX2" fmla="*/ 1703485 w 1708645"/>
                  <a:gd name="connsiteY2" fmla="*/ 1547473 h 1597109"/>
                  <a:gd name="connsiteX3" fmla="*/ 0 w 1708645"/>
                  <a:gd name="connsiteY3" fmla="*/ 1408799 h 1597109"/>
                  <a:gd name="connsiteX4" fmla="*/ 82339 w 1708645"/>
                  <a:gd name="connsiteY4" fmla="*/ 60672 h 1597109"/>
                  <a:gd name="connsiteX0" fmla="*/ 82339 w 1710477"/>
                  <a:gd name="connsiteY0" fmla="*/ 60672 h 1597109"/>
                  <a:gd name="connsiteX1" fmla="*/ 1551807 w 1710477"/>
                  <a:gd name="connsiteY1" fmla="*/ 0 h 1597109"/>
                  <a:gd name="connsiteX2" fmla="*/ 1703485 w 1710477"/>
                  <a:gd name="connsiteY2" fmla="*/ 1547473 h 1597109"/>
                  <a:gd name="connsiteX3" fmla="*/ 0 w 1710477"/>
                  <a:gd name="connsiteY3" fmla="*/ 1408799 h 1597109"/>
                  <a:gd name="connsiteX4" fmla="*/ 82339 w 1710477"/>
                  <a:gd name="connsiteY4" fmla="*/ 60672 h 1597109"/>
                  <a:gd name="connsiteX0" fmla="*/ 82339 w 1705278"/>
                  <a:gd name="connsiteY0" fmla="*/ 60672 h 1597109"/>
                  <a:gd name="connsiteX1" fmla="*/ 1551807 w 1705278"/>
                  <a:gd name="connsiteY1" fmla="*/ 0 h 1597109"/>
                  <a:gd name="connsiteX2" fmla="*/ 1703485 w 1705278"/>
                  <a:gd name="connsiteY2" fmla="*/ 1547473 h 1597109"/>
                  <a:gd name="connsiteX3" fmla="*/ 0 w 1705278"/>
                  <a:gd name="connsiteY3" fmla="*/ 1408799 h 1597109"/>
                  <a:gd name="connsiteX4" fmla="*/ 82339 w 1705278"/>
                  <a:gd name="connsiteY4" fmla="*/ 60672 h 1597109"/>
                  <a:gd name="connsiteX0" fmla="*/ 82339 w 1649319"/>
                  <a:gd name="connsiteY0" fmla="*/ 60672 h 1531431"/>
                  <a:gd name="connsiteX1" fmla="*/ 1551807 w 1649319"/>
                  <a:gd name="connsiteY1" fmla="*/ 0 h 1531431"/>
                  <a:gd name="connsiteX2" fmla="*/ 1646082 w 1649319"/>
                  <a:gd name="connsiteY2" fmla="*/ 1465138 h 1531431"/>
                  <a:gd name="connsiteX3" fmla="*/ 0 w 1649319"/>
                  <a:gd name="connsiteY3" fmla="*/ 1408799 h 1531431"/>
                  <a:gd name="connsiteX4" fmla="*/ 82339 w 1649319"/>
                  <a:gd name="connsiteY4" fmla="*/ 60672 h 153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319" h="1531431">
                    <a:moveTo>
                      <a:pt x="82339" y="60672"/>
                    </a:moveTo>
                    <a:lnTo>
                      <a:pt x="1551807" y="0"/>
                    </a:lnTo>
                    <a:cubicBezTo>
                      <a:pt x="1608145" y="316477"/>
                      <a:pt x="1663417" y="988316"/>
                      <a:pt x="1646082" y="1465138"/>
                    </a:cubicBezTo>
                    <a:cubicBezTo>
                      <a:pt x="1335383" y="1608149"/>
                      <a:pt x="219692" y="1486805"/>
                      <a:pt x="0" y="1408799"/>
                    </a:cubicBezTo>
                    <a:lnTo>
                      <a:pt x="82339" y="60672"/>
                    </a:lnTo>
                    <a:close/>
                  </a:path>
                </a:pathLst>
              </a:custGeom>
              <a:solidFill>
                <a:sysClr val="windowText" lastClr="000000">
                  <a:alpha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8" name="Rectangle 15">
                <a:extLst>
                  <a:ext uri="{FF2B5EF4-FFF2-40B4-BE49-F238E27FC236}">
                    <a16:creationId xmlns:a16="http://schemas.microsoft.com/office/drawing/2014/main" id="{D3A6451E-8CA7-4030-B86F-10196EEE284C}"/>
                  </a:ext>
                </a:extLst>
              </p:cNvPr>
              <p:cNvSpPr/>
              <p:nvPr/>
            </p:nvSpPr>
            <p:spPr>
              <a:xfrm>
                <a:off x="1347465" y="2030847"/>
                <a:ext cx="2755353" cy="1775162"/>
              </a:xfrm>
              <a:custGeom>
                <a:avLst/>
                <a:gdLst>
                  <a:gd name="connsiteX0" fmla="*/ 0 w 1447800"/>
                  <a:gd name="connsiteY0" fmla="*/ 0 h 1447800"/>
                  <a:gd name="connsiteX1" fmla="*/ 1447800 w 1447800"/>
                  <a:gd name="connsiteY1" fmla="*/ 0 h 1447800"/>
                  <a:gd name="connsiteX2" fmla="*/ 1447800 w 1447800"/>
                  <a:gd name="connsiteY2" fmla="*/ 1447800 h 1447800"/>
                  <a:gd name="connsiteX3" fmla="*/ 0 w 1447800"/>
                  <a:gd name="connsiteY3" fmla="*/ 1447800 h 1447800"/>
                  <a:gd name="connsiteX4" fmla="*/ 0 w 1447800"/>
                  <a:gd name="connsiteY4" fmla="*/ 0 h 1447800"/>
                  <a:gd name="connsiteX0" fmla="*/ 0 w 1599477"/>
                  <a:gd name="connsiteY0" fmla="*/ 91007 h 1538807"/>
                  <a:gd name="connsiteX1" fmla="*/ 1599477 w 1599477"/>
                  <a:gd name="connsiteY1" fmla="*/ 0 h 1538807"/>
                  <a:gd name="connsiteX2" fmla="*/ 1447800 w 1599477"/>
                  <a:gd name="connsiteY2" fmla="*/ 1538807 h 1538807"/>
                  <a:gd name="connsiteX3" fmla="*/ 0 w 1599477"/>
                  <a:gd name="connsiteY3" fmla="*/ 1538807 h 1538807"/>
                  <a:gd name="connsiteX4" fmla="*/ 0 w 1599477"/>
                  <a:gd name="connsiteY4" fmla="*/ 91007 h 1538807"/>
                  <a:gd name="connsiteX0" fmla="*/ 0 w 1625479"/>
                  <a:gd name="connsiteY0" fmla="*/ 8668 h 1538807"/>
                  <a:gd name="connsiteX1" fmla="*/ 1625479 w 1625479"/>
                  <a:gd name="connsiteY1" fmla="*/ 0 h 1538807"/>
                  <a:gd name="connsiteX2" fmla="*/ 1473802 w 1625479"/>
                  <a:gd name="connsiteY2" fmla="*/ 1538807 h 1538807"/>
                  <a:gd name="connsiteX3" fmla="*/ 26002 w 1625479"/>
                  <a:gd name="connsiteY3" fmla="*/ 1538807 h 1538807"/>
                  <a:gd name="connsiteX4" fmla="*/ 0 w 1625479"/>
                  <a:gd name="connsiteY4" fmla="*/ 8668 h 1538807"/>
                  <a:gd name="connsiteX0" fmla="*/ 21668 w 1647147"/>
                  <a:gd name="connsiteY0" fmla="*/ 8668 h 1538807"/>
                  <a:gd name="connsiteX1" fmla="*/ 1647147 w 1647147"/>
                  <a:gd name="connsiteY1" fmla="*/ 0 h 1538807"/>
                  <a:gd name="connsiteX2" fmla="*/ 1495470 w 1647147"/>
                  <a:gd name="connsiteY2" fmla="*/ 1538807 h 1538807"/>
                  <a:gd name="connsiteX3" fmla="*/ 0 w 1647147"/>
                  <a:gd name="connsiteY3" fmla="*/ 1508472 h 1538807"/>
                  <a:gd name="connsiteX4" fmla="*/ 21668 w 1647147"/>
                  <a:gd name="connsiteY4" fmla="*/ 8668 h 1538807"/>
                  <a:gd name="connsiteX0" fmla="*/ 21668 w 1647147"/>
                  <a:gd name="connsiteY0" fmla="*/ 8668 h 1508472"/>
                  <a:gd name="connsiteX1" fmla="*/ 1647147 w 1647147"/>
                  <a:gd name="connsiteY1" fmla="*/ 0 h 1508472"/>
                  <a:gd name="connsiteX2" fmla="*/ 1634147 w 1647147"/>
                  <a:gd name="connsiteY2" fmla="*/ 1443466 h 1508472"/>
                  <a:gd name="connsiteX3" fmla="*/ 0 w 1647147"/>
                  <a:gd name="connsiteY3" fmla="*/ 1508472 h 1508472"/>
                  <a:gd name="connsiteX4" fmla="*/ 21668 w 1647147"/>
                  <a:gd name="connsiteY4" fmla="*/ 8668 h 1508472"/>
                  <a:gd name="connsiteX0" fmla="*/ 21668 w 1654325"/>
                  <a:gd name="connsiteY0" fmla="*/ 8668 h 1508472"/>
                  <a:gd name="connsiteX1" fmla="*/ 1647147 w 1654325"/>
                  <a:gd name="connsiteY1" fmla="*/ 0 h 1508472"/>
                  <a:gd name="connsiteX2" fmla="*/ 1634147 w 1654325"/>
                  <a:gd name="connsiteY2" fmla="*/ 1443466 h 1508472"/>
                  <a:gd name="connsiteX3" fmla="*/ 0 w 1654325"/>
                  <a:gd name="connsiteY3" fmla="*/ 1508472 h 1508472"/>
                  <a:gd name="connsiteX4" fmla="*/ 21668 w 1654325"/>
                  <a:gd name="connsiteY4" fmla="*/ 8668 h 1508472"/>
                  <a:gd name="connsiteX0" fmla="*/ 21668 w 1654325"/>
                  <a:gd name="connsiteY0" fmla="*/ 8668 h 1540630"/>
                  <a:gd name="connsiteX1" fmla="*/ 1647147 w 1654325"/>
                  <a:gd name="connsiteY1" fmla="*/ 0 h 1540630"/>
                  <a:gd name="connsiteX2" fmla="*/ 1634147 w 1654325"/>
                  <a:gd name="connsiteY2" fmla="*/ 1443466 h 1540630"/>
                  <a:gd name="connsiteX3" fmla="*/ 0 w 1654325"/>
                  <a:gd name="connsiteY3" fmla="*/ 1508472 h 1540630"/>
                  <a:gd name="connsiteX4" fmla="*/ 21668 w 1654325"/>
                  <a:gd name="connsiteY4" fmla="*/ 8668 h 1540630"/>
                  <a:gd name="connsiteX0" fmla="*/ 21668 w 1654325"/>
                  <a:gd name="connsiteY0" fmla="*/ 8668 h 1560598"/>
                  <a:gd name="connsiteX1" fmla="*/ 1647147 w 1654325"/>
                  <a:gd name="connsiteY1" fmla="*/ 0 h 1560598"/>
                  <a:gd name="connsiteX2" fmla="*/ 1634147 w 1654325"/>
                  <a:gd name="connsiteY2" fmla="*/ 1443466 h 1560598"/>
                  <a:gd name="connsiteX3" fmla="*/ 0 w 1654325"/>
                  <a:gd name="connsiteY3" fmla="*/ 1508472 h 1560598"/>
                  <a:gd name="connsiteX4" fmla="*/ 21668 w 1654325"/>
                  <a:gd name="connsiteY4" fmla="*/ 8668 h 156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325" h="1560598">
                    <a:moveTo>
                      <a:pt x="21668" y="8668"/>
                    </a:moveTo>
                    <a:lnTo>
                      <a:pt x="1647147" y="0"/>
                    </a:lnTo>
                    <a:cubicBezTo>
                      <a:pt x="1642814" y="481155"/>
                      <a:pt x="1673150" y="970978"/>
                      <a:pt x="1634147" y="1443466"/>
                    </a:cubicBezTo>
                    <a:cubicBezTo>
                      <a:pt x="1271444" y="1629814"/>
                      <a:pt x="484045" y="1547475"/>
                      <a:pt x="0" y="1508472"/>
                    </a:cubicBezTo>
                    <a:lnTo>
                      <a:pt x="21668" y="8668"/>
                    </a:lnTo>
                    <a:close/>
                  </a:path>
                </a:pathLst>
              </a:custGeom>
              <a:solidFill>
                <a:srgbClr val="FFFF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9" name="Rectangle 4">
                <a:extLst>
                  <a:ext uri="{FF2B5EF4-FFF2-40B4-BE49-F238E27FC236}">
                    <a16:creationId xmlns:a16="http://schemas.microsoft.com/office/drawing/2014/main" id="{B24F78F0-6B2F-4F86-9FE2-0D76FBCFF9EC}"/>
                  </a:ext>
                </a:extLst>
              </p:cNvPr>
              <p:cNvSpPr/>
              <p:nvPr/>
            </p:nvSpPr>
            <p:spPr>
              <a:xfrm rot="1200000" flipH="1">
                <a:off x="2556460" y="2106316"/>
                <a:ext cx="30693" cy="168497"/>
              </a:xfrm>
              <a:custGeom>
                <a:avLst/>
                <a:gdLst>
                  <a:gd name="connsiteX0" fmla="*/ 0 w 77732"/>
                  <a:gd name="connsiteY0" fmla="*/ 0 h 457200"/>
                  <a:gd name="connsiteX1" fmla="*/ 77732 w 77732"/>
                  <a:gd name="connsiteY1" fmla="*/ 0 h 457200"/>
                  <a:gd name="connsiteX2" fmla="*/ 77732 w 77732"/>
                  <a:gd name="connsiteY2" fmla="*/ 457200 h 457200"/>
                  <a:gd name="connsiteX3" fmla="*/ 0 w 77732"/>
                  <a:gd name="connsiteY3" fmla="*/ 457200 h 457200"/>
                  <a:gd name="connsiteX4" fmla="*/ 0 w 77732"/>
                  <a:gd name="connsiteY4" fmla="*/ 0 h 457200"/>
                  <a:gd name="connsiteX0" fmla="*/ 0 w 77732"/>
                  <a:gd name="connsiteY0" fmla="*/ 0 h 466195"/>
                  <a:gd name="connsiteX1" fmla="*/ 77732 w 77732"/>
                  <a:gd name="connsiteY1" fmla="*/ 0 h 466195"/>
                  <a:gd name="connsiteX2" fmla="*/ 77732 w 77732"/>
                  <a:gd name="connsiteY2" fmla="*/ 457200 h 466195"/>
                  <a:gd name="connsiteX3" fmla="*/ 0 w 77732"/>
                  <a:gd name="connsiteY3" fmla="*/ 457200 h 466195"/>
                  <a:gd name="connsiteX4" fmla="*/ 0 w 77732"/>
                  <a:gd name="connsiteY4" fmla="*/ 0 h 466195"/>
                  <a:gd name="connsiteX0" fmla="*/ 0 w 77732"/>
                  <a:gd name="connsiteY0" fmla="*/ 0 h 471594"/>
                  <a:gd name="connsiteX1" fmla="*/ 77732 w 77732"/>
                  <a:gd name="connsiteY1" fmla="*/ 0 h 471594"/>
                  <a:gd name="connsiteX2" fmla="*/ 77732 w 77732"/>
                  <a:gd name="connsiteY2" fmla="*/ 457200 h 471594"/>
                  <a:gd name="connsiteX3" fmla="*/ 0 w 77732"/>
                  <a:gd name="connsiteY3" fmla="*/ 457200 h 471594"/>
                  <a:gd name="connsiteX4" fmla="*/ 0 w 77732"/>
                  <a:gd name="connsiteY4" fmla="*/ 0 h 471594"/>
                  <a:gd name="connsiteX0" fmla="*/ 0 w 82555"/>
                  <a:gd name="connsiteY0" fmla="*/ 0 h 471594"/>
                  <a:gd name="connsiteX1" fmla="*/ 77732 w 82555"/>
                  <a:gd name="connsiteY1" fmla="*/ 0 h 471594"/>
                  <a:gd name="connsiteX2" fmla="*/ 77732 w 82555"/>
                  <a:gd name="connsiteY2" fmla="*/ 457200 h 471594"/>
                  <a:gd name="connsiteX3" fmla="*/ 0 w 82555"/>
                  <a:gd name="connsiteY3" fmla="*/ 457200 h 471594"/>
                  <a:gd name="connsiteX4" fmla="*/ 0 w 82555"/>
                  <a:gd name="connsiteY4" fmla="*/ 0 h 471594"/>
                  <a:gd name="connsiteX0" fmla="*/ 2472 w 85027"/>
                  <a:gd name="connsiteY0" fmla="*/ 0 h 471594"/>
                  <a:gd name="connsiteX1" fmla="*/ 80204 w 85027"/>
                  <a:gd name="connsiteY1" fmla="*/ 0 h 471594"/>
                  <a:gd name="connsiteX2" fmla="*/ 80204 w 85027"/>
                  <a:gd name="connsiteY2" fmla="*/ 457200 h 471594"/>
                  <a:gd name="connsiteX3" fmla="*/ 2472 w 85027"/>
                  <a:gd name="connsiteY3" fmla="*/ 457200 h 471594"/>
                  <a:gd name="connsiteX4" fmla="*/ 2472 w 85027"/>
                  <a:gd name="connsiteY4" fmla="*/ 0 h 471594"/>
                  <a:gd name="connsiteX0" fmla="*/ 2472 w 85027"/>
                  <a:gd name="connsiteY0" fmla="*/ 0 h 474838"/>
                  <a:gd name="connsiteX1" fmla="*/ 80204 w 85027"/>
                  <a:gd name="connsiteY1" fmla="*/ 0 h 474838"/>
                  <a:gd name="connsiteX2" fmla="*/ 80204 w 85027"/>
                  <a:gd name="connsiteY2" fmla="*/ 457200 h 474838"/>
                  <a:gd name="connsiteX3" fmla="*/ 2472 w 85027"/>
                  <a:gd name="connsiteY3" fmla="*/ 457200 h 474838"/>
                  <a:gd name="connsiteX4" fmla="*/ 2472 w 85027"/>
                  <a:gd name="connsiteY4" fmla="*/ 0 h 474838"/>
                  <a:gd name="connsiteX0" fmla="*/ 2472 w 85027"/>
                  <a:gd name="connsiteY0" fmla="*/ 0 h 479495"/>
                  <a:gd name="connsiteX1" fmla="*/ 80204 w 85027"/>
                  <a:gd name="connsiteY1" fmla="*/ 0 h 479495"/>
                  <a:gd name="connsiteX2" fmla="*/ 80204 w 85027"/>
                  <a:gd name="connsiteY2" fmla="*/ 457200 h 479495"/>
                  <a:gd name="connsiteX3" fmla="*/ 2472 w 85027"/>
                  <a:gd name="connsiteY3" fmla="*/ 457200 h 479495"/>
                  <a:gd name="connsiteX4" fmla="*/ 2472 w 85027"/>
                  <a:gd name="connsiteY4" fmla="*/ 0 h 479495"/>
                  <a:gd name="connsiteX0" fmla="*/ 2472 w 85027"/>
                  <a:gd name="connsiteY0" fmla="*/ 0 h 481995"/>
                  <a:gd name="connsiteX1" fmla="*/ 80204 w 85027"/>
                  <a:gd name="connsiteY1" fmla="*/ 0 h 481995"/>
                  <a:gd name="connsiteX2" fmla="*/ 80204 w 85027"/>
                  <a:gd name="connsiteY2" fmla="*/ 457200 h 481995"/>
                  <a:gd name="connsiteX3" fmla="*/ 2472 w 85027"/>
                  <a:gd name="connsiteY3" fmla="*/ 457200 h 481995"/>
                  <a:gd name="connsiteX4" fmla="*/ 2472 w 85027"/>
                  <a:gd name="connsiteY4" fmla="*/ 0 h 481995"/>
                  <a:gd name="connsiteX0" fmla="*/ 2472 w 85406"/>
                  <a:gd name="connsiteY0" fmla="*/ 0 h 481995"/>
                  <a:gd name="connsiteX1" fmla="*/ 80204 w 85406"/>
                  <a:gd name="connsiteY1" fmla="*/ 0 h 481995"/>
                  <a:gd name="connsiteX2" fmla="*/ 80204 w 85406"/>
                  <a:gd name="connsiteY2" fmla="*/ 457200 h 481995"/>
                  <a:gd name="connsiteX3" fmla="*/ 2472 w 85406"/>
                  <a:gd name="connsiteY3" fmla="*/ 457200 h 481995"/>
                  <a:gd name="connsiteX4" fmla="*/ 2472 w 85406"/>
                  <a:gd name="connsiteY4" fmla="*/ 0 h 481995"/>
                  <a:gd name="connsiteX0" fmla="*/ 2472 w 85406"/>
                  <a:gd name="connsiteY0" fmla="*/ 0 h 486085"/>
                  <a:gd name="connsiteX1" fmla="*/ 80204 w 85406"/>
                  <a:gd name="connsiteY1" fmla="*/ 0 h 486085"/>
                  <a:gd name="connsiteX2" fmla="*/ 80204 w 85406"/>
                  <a:gd name="connsiteY2" fmla="*/ 457200 h 486085"/>
                  <a:gd name="connsiteX3" fmla="*/ 2472 w 85406"/>
                  <a:gd name="connsiteY3" fmla="*/ 457200 h 486085"/>
                  <a:gd name="connsiteX4" fmla="*/ 2472 w 85406"/>
                  <a:gd name="connsiteY4" fmla="*/ 0 h 486085"/>
                  <a:gd name="connsiteX0" fmla="*/ 2472 w 85406"/>
                  <a:gd name="connsiteY0" fmla="*/ 0 h 485063"/>
                  <a:gd name="connsiteX1" fmla="*/ 80204 w 85406"/>
                  <a:gd name="connsiteY1" fmla="*/ 0 h 485063"/>
                  <a:gd name="connsiteX2" fmla="*/ 80204 w 85406"/>
                  <a:gd name="connsiteY2" fmla="*/ 457200 h 485063"/>
                  <a:gd name="connsiteX3" fmla="*/ 2472 w 85406"/>
                  <a:gd name="connsiteY3" fmla="*/ 457200 h 485063"/>
                  <a:gd name="connsiteX4" fmla="*/ 2472 w 85406"/>
                  <a:gd name="connsiteY4" fmla="*/ 0 h 485063"/>
                  <a:gd name="connsiteX0" fmla="*/ 2472 w 85406"/>
                  <a:gd name="connsiteY0" fmla="*/ 0 h 489116"/>
                  <a:gd name="connsiteX1" fmla="*/ 80204 w 85406"/>
                  <a:gd name="connsiteY1" fmla="*/ 0 h 489116"/>
                  <a:gd name="connsiteX2" fmla="*/ 80204 w 85406"/>
                  <a:gd name="connsiteY2" fmla="*/ 457200 h 489116"/>
                  <a:gd name="connsiteX3" fmla="*/ 2472 w 85406"/>
                  <a:gd name="connsiteY3" fmla="*/ 457200 h 489116"/>
                  <a:gd name="connsiteX4" fmla="*/ 2472 w 85406"/>
                  <a:gd name="connsiteY4" fmla="*/ 0 h 489116"/>
                  <a:gd name="connsiteX0" fmla="*/ 2472 w 85406"/>
                  <a:gd name="connsiteY0" fmla="*/ 0 h 492335"/>
                  <a:gd name="connsiteX1" fmla="*/ 80204 w 85406"/>
                  <a:gd name="connsiteY1" fmla="*/ 0 h 492335"/>
                  <a:gd name="connsiteX2" fmla="*/ 80204 w 85406"/>
                  <a:gd name="connsiteY2" fmla="*/ 457200 h 492335"/>
                  <a:gd name="connsiteX3" fmla="*/ 2472 w 85406"/>
                  <a:gd name="connsiteY3" fmla="*/ 457200 h 492335"/>
                  <a:gd name="connsiteX4" fmla="*/ 2472 w 85406"/>
                  <a:gd name="connsiteY4" fmla="*/ 0 h 492335"/>
                  <a:gd name="connsiteX0" fmla="*/ 2472 w 85406"/>
                  <a:gd name="connsiteY0" fmla="*/ 0 h 495239"/>
                  <a:gd name="connsiteX1" fmla="*/ 80204 w 85406"/>
                  <a:gd name="connsiteY1" fmla="*/ 0 h 495239"/>
                  <a:gd name="connsiteX2" fmla="*/ 80204 w 85406"/>
                  <a:gd name="connsiteY2" fmla="*/ 457200 h 495239"/>
                  <a:gd name="connsiteX3" fmla="*/ 2472 w 85406"/>
                  <a:gd name="connsiteY3" fmla="*/ 457200 h 495239"/>
                  <a:gd name="connsiteX4" fmla="*/ 2472 w 85406"/>
                  <a:gd name="connsiteY4" fmla="*/ 0 h 49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06" h="495239">
                    <a:moveTo>
                      <a:pt x="2472" y="0"/>
                    </a:moveTo>
                    <a:lnTo>
                      <a:pt x="80204" y="0"/>
                    </a:lnTo>
                    <a:cubicBezTo>
                      <a:pt x="80204" y="152400"/>
                      <a:pt x="91910" y="341748"/>
                      <a:pt x="80204" y="457200"/>
                    </a:cubicBezTo>
                    <a:cubicBezTo>
                      <a:pt x="75811" y="508023"/>
                      <a:pt x="9280" y="507816"/>
                      <a:pt x="2472" y="457200"/>
                    </a:cubicBezTo>
                    <a:cubicBezTo>
                      <a:pt x="-3092" y="402216"/>
                      <a:pt x="2472" y="152400"/>
                      <a:pt x="2472" y="0"/>
                    </a:cubicBezTo>
                    <a:close/>
                  </a:path>
                </a:pathLst>
              </a:custGeom>
              <a:gradFill flip="none" rotWithShape="1">
                <a:gsLst>
                  <a:gs pos="46000">
                    <a:sysClr val="window" lastClr="FFFFFF">
                      <a:lumMod val="65000"/>
                    </a:sysClr>
                  </a:gs>
                  <a:gs pos="9000">
                    <a:sysClr val="windowText" lastClr="000000">
                      <a:lumMod val="85000"/>
                      <a:lumOff val="15000"/>
                    </a:sysClr>
                  </a:gs>
                  <a:gs pos="90000">
                    <a:sysClr val="windowText" lastClr="000000">
                      <a:lumMod val="85000"/>
                      <a:lumOff val="15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0" name="Oval 9">
                <a:extLst>
                  <a:ext uri="{FF2B5EF4-FFF2-40B4-BE49-F238E27FC236}">
                    <a16:creationId xmlns:a16="http://schemas.microsoft.com/office/drawing/2014/main" id="{12C438F0-6634-4CC9-9E17-4A478D7BC005}"/>
                  </a:ext>
                </a:extLst>
              </p:cNvPr>
              <p:cNvSpPr/>
              <p:nvPr/>
            </p:nvSpPr>
            <p:spPr>
              <a:xfrm flipH="1">
                <a:off x="2474433" y="1856616"/>
                <a:ext cx="325507" cy="340255"/>
              </a:xfrm>
              <a:prstGeom prst="ellipse">
                <a:avLst/>
              </a:prstGeom>
              <a:solidFill>
                <a:schemeClr val="accent2">
                  <a:lumMod val="75000"/>
                </a:schemeClr>
              </a:solidFill>
              <a:ln w="12700" cap="flat" cmpd="sng" algn="ctr">
                <a:noFill/>
                <a:prstDash val="solid"/>
                <a:miter lim="800000"/>
              </a:ln>
              <a:effectLst>
                <a:innerShdw blurRad="444500">
                  <a:sysClr val="windowText" lastClr="000000">
                    <a:lumMod val="95000"/>
                    <a:lumOff val="5000"/>
                  </a:sys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1" name="Rectangle 6">
                <a:extLst>
                  <a:ext uri="{FF2B5EF4-FFF2-40B4-BE49-F238E27FC236}">
                    <a16:creationId xmlns:a16="http://schemas.microsoft.com/office/drawing/2014/main" id="{3B98F2B6-5DCB-4F67-A8D5-45CF073BB6C1}"/>
                  </a:ext>
                </a:extLst>
              </p:cNvPr>
              <p:cNvSpPr/>
              <p:nvPr/>
            </p:nvSpPr>
            <p:spPr>
              <a:xfrm rot="1503909" flipH="1">
                <a:off x="2455410" y="2076801"/>
                <a:ext cx="284893" cy="87504"/>
              </a:xfrm>
              <a:custGeom>
                <a:avLst/>
                <a:gdLst>
                  <a:gd name="connsiteX0" fmla="*/ 0 w 762000"/>
                  <a:gd name="connsiteY0" fmla="*/ 0 h 76200"/>
                  <a:gd name="connsiteX1" fmla="*/ 762000 w 762000"/>
                  <a:gd name="connsiteY1" fmla="*/ 0 h 76200"/>
                  <a:gd name="connsiteX2" fmla="*/ 762000 w 762000"/>
                  <a:gd name="connsiteY2" fmla="*/ 76200 h 76200"/>
                  <a:gd name="connsiteX3" fmla="*/ 0 w 762000"/>
                  <a:gd name="connsiteY3" fmla="*/ 76200 h 76200"/>
                  <a:gd name="connsiteX4" fmla="*/ 0 w 762000"/>
                  <a:gd name="connsiteY4" fmla="*/ 0 h 76200"/>
                  <a:gd name="connsiteX0" fmla="*/ 0 w 762000"/>
                  <a:gd name="connsiteY0" fmla="*/ 0 h 76200"/>
                  <a:gd name="connsiteX1" fmla="*/ 762000 w 762000"/>
                  <a:gd name="connsiteY1" fmla="*/ 76200 h 76200"/>
                  <a:gd name="connsiteX2" fmla="*/ 0 w 762000"/>
                  <a:gd name="connsiteY2" fmla="*/ 76200 h 76200"/>
                  <a:gd name="connsiteX3" fmla="*/ 0 w 762000"/>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106929"/>
                  <a:gd name="connsiteX1" fmla="*/ 741903 w 741903"/>
                  <a:gd name="connsiteY1" fmla="*/ 20934 h 106929"/>
                  <a:gd name="connsiteX2" fmla="*/ 0 w 741903"/>
                  <a:gd name="connsiteY2" fmla="*/ 76200 h 106929"/>
                  <a:gd name="connsiteX3" fmla="*/ 0 w 741903"/>
                  <a:gd name="connsiteY3" fmla="*/ 0 h 106929"/>
                  <a:gd name="connsiteX0" fmla="*/ 0 w 741903"/>
                  <a:gd name="connsiteY0" fmla="*/ 0 h 110672"/>
                  <a:gd name="connsiteX1" fmla="*/ 741903 w 741903"/>
                  <a:gd name="connsiteY1" fmla="*/ 20934 h 110672"/>
                  <a:gd name="connsiteX2" fmla="*/ 0 w 741903"/>
                  <a:gd name="connsiteY2" fmla="*/ 76200 h 110672"/>
                  <a:gd name="connsiteX3" fmla="*/ 0 w 741903"/>
                  <a:gd name="connsiteY3" fmla="*/ 0 h 110672"/>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114304"/>
                  <a:gd name="connsiteX1" fmla="*/ 741903 w 741903"/>
                  <a:gd name="connsiteY1" fmla="*/ 0 h 114304"/>
                  <a:gd name="connsiteX2" fmla="*/ 0 w 741903"/>
                  <a:gd name="connsiteY2" fmla="*/ 55266 h 114304"/>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804277"/>
                  <a:gd name="connsiteY0" fmla="*/ 154906 h 202906"/>
                  <a:gd name="connsiteX1" fmla="*/ 804277 w 804277"/>
                  <a:gd name="connsiteY1" fmla="*/ 0 h 202906"/>
                  <a:gd name="connsiteX2" fmla="*/ 0 w 804277"/>
                  <a:gd name="connsiteY2" fmla="*/ 154906 h 202906"/>
                  <a:gd name="connsiteX0" fmla="*/ 0 w 875671"/>
                  <a:gd name="connsiteY0" fmla="*/ 32135 h 121592"/>
                  <a:gd name="connsiteX1" fmla="*/ 875671 w 875671"/>
                  <a:gd name="connsiteY1" fmla="*/ 0 h 121592"/>
                  <a:gd name="connsiteX2" fmla="*/ 0 w 875671"/>
                  <a:gd name="connsiteY2" fmla="*/ 32135 h 121592"/>
                  <a:gd name="connsiteX0" fmla="*/ 0 w 875671"/>
                  <a:gd name="connsiteY0" fmla="*/ 32135 h 220049"/>
                  <a:gd name="connsiteX1" fmla="*/ 875671 w 875671"/>
                  <a:gd name="connsiteY1" fmla="*/ 0 h 220049"/>
                  <a:gd name="connsiteX2" fmla="*/ 0 w 875671"/>
                  <a:gd name="connsiteY2" fmla="*/ 32135 h 220049"/>
                  <a:gd name="connsiteX0" fmla="*/ 0 w 875671"/>
                  <a:gd name="connsiteY0" fmla="*/ 32135 h 263724"/>
                  <a:gd name="connsiteX1" fmla="*/ 875671 w 875671"/>
                  <a:gd name="connsiteY1" fmla="*/ 0 h 263724"/>
                  <a:gd name="connsiteX2" fmla="*/ 0 w 875671"/>
                  <a:gd name="connsiteY2" fmla="*/ 32135 h 263724"/>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8833"/>
                  <a:gd name="connsiteX1" fmla="*/ 875671 w 875671"/>
                  <a:gd name="connsiteY1" fmla="*/ 0 h 278833"/>
                  <a:gd name="connsiteX2" fmla="*/ 0 w 875671"/>
                  <a:gd name="connsiteY2" fmla="*/ 32135 h 278833"/>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8097"/>
                  <a:gd name="connsiteX1" fmla="*/ 875671 w 875671"/>
                  <a:gd name="connsiteY1" fmla="*/ 0 h 278097"/>
                  <a:gd name="connsiteX2" fmla="*/ 0 w 875671"/>
                  <a:gd name="connsiteY2" fmla="*/ 32135 h 278097"/>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6915"/>
                  <a:gd name="connsiteX1" fmla="*/ 875671 w 875671"/>
                  <a:gd name="connsiteY1" fmla="*/ 0 h 276915"/>
                  <a:gd name="connsiteX2" fmla="*/ 0 w 875671"/>
                  <a:gd name="connsiteY2" fmla="*/ 32135 h 276915"/>
                  <a:gd name="connsiteX0" fmla="*/ 0 w 875671"/>
                  <a:gd name="connsiteY0" fmla="*/ 32135 h 266795"/>
                  <a:gd name="connsiteX1" fmla="*/ 875671 w 875671"/>
                  <a:gd name="connsiteY1" fmla="*/ 0 h 266795"/>
                  <a:gd name="connsiteX2" fmla="*/ 0 w 875671"/>
                  <a:gd name="connsiteY2" fmla="*/ 32135 h 266795"/>
                  <a:gd name="connsiteX0" fmla="*/ 0 w 875671"/>
                  <a:gd name="connsiteY0" fmla="*/ 32135 h 257189"/>
                  <a:gd name="connsiteX1" fmla="*/ 875671 w 875671"/>
                  <a:gd name="connsiteY1" fmla="*/ 0 h 257189"/>
                  <a:gd name="connsiteX2" fmla="*/ 0 w 875671"/>
                  <a:gd name="connsiteY2" fmla="*/ 32135 h 257189"/>
                </a:gdLst>
                <a:ahLst/>
                <a:cxnLst>
                  <a:cxn ang="0">
                    <a:pos x="connsiteX0" y="connsiteY0"/>
                  </a:cxn>
                  <a:cxn ang="0">
                    <a:pos x="connsiteX1" y="connsiteY1"/>
                  </a:cxn>
                  <a:cxn ang="0">
                    <a:pos x="connsiteX2" y="connsiteY2"/>
                  </a:cxn>
                </a:cxnLst>
                <a:rect l="l" t="t" r="r" b="b"/>
                <a:pathLst>
                  <a:path w="875671" h="257189">
                    <a:moveTo>
                      <a:pt x="0" y="32135"/>
                    </a:moveTo>
                    <a:cubicBezTo>
                      <a:pt x="387308" y="336872"/>
                      <a:pt x="620743" y="279214"/>
                      <a:pt x="875671" y="0"/>
                    </a:cubicBezTo>
                    <a:cubicBezTo>
                      <a:pt x="679766" y="308416"/>
                      <a:pt x="319317" y="363738"/>
                      <a:pt x="0" y="32135"/>
                    </a:cubicBezTo>
                    <a:close/>
                  </a:path>
                </a:pathLst>
              </a:custGeom>
              <a:gradFill>
                <a:gsLst>
                  <a:gs pos="98000">
                    <a:srgbClr val="EE92E3">
                      <a:alpha val="0"/>
                    </a:srgbClr>
                  </a:gs>
                  <a:gs pos="0">
                    <a:sysClr val="window" lastClr="FFFFFF"/>
                  </a:gs>
                </a:gsLst>
                <a:path path="circle">
                  <a:fillToRect l="50000" t="50000" r="50000" b="5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12" name="Rectangle 9">
                <a:extLst>
                  <a:ext uri="{FF2B5EF4-FFF2-40B4-BE49-F238E27FC236}">
                    <a16:creationId xmlns:a16="http://schemas.microsoft.com/office/drawing/2014/main" id="{EE30EF27-6D5D-4FD8-AF6B-21407F68838B}"/>
                  </a:ext>
                </a:extLst>
              </p:cNvPr>
              <p:cNvSpPr/>
              <p:nvPr/>
            </p:nvSpPr>
            <p:spPr>
              <a:xfrm flipH="1">
                <a:off x="2589464" y="1929690"/>
                <a:ext cx="129163" cy="125639"/>
              </a:xfrm>
              <a:custGeom>
                <a:avLst/>
                <a:gdLst>
                  <a:gd name="connsiteX0" fmla="*/ 0 w 304800"/>
                  <a:gd name="connsiteY0" fmla="*/ 0 h 381000"/>
                  <a:gd name="connsiteX1" fmla="*/ 304800 w 304800"/>
                  <a:gd name="connsiteY1" fmla="*/ 0 h 381000"/>
                  <a:gd name="connsiteX2" fmla="*/ 304800 w 304800"/>
                  <a:gd name="connsiteY2" fmla="*/ 381000 h 381000"/>
                  <a:gd name="connsiteX3" fmla="*/ 0 w 304800"/>
                  <a:gd name="connsiteY3" fmla="*/ 381000 h 381000"/>
                  <a:gd name="connsiteX4" fmla="*/ 0 w 304800"/>
                  <a:gd name="connsiteY4" fmla="*/ 0 h 381000"/>
                  <a:gd name="connsiteX0" fmla="*/ 0 w 378619"/>
                  <a:gd name="connsiteY0" fmla="*/ 0 h 381000"/>
                  <a:gd name="connsiteX1" fmla="*/ 304800 w 378619"/>
                  <a:gd name="connsiteY1" fmla="*/ 0 h 381000"/>
                  <a:gd name="connsiteX2" fmla="*/ 378619 w 378619"/>
                  <a:gd name="connsiteY2" fmla="*/ 147638 h 381000"/>
                  <a:gd name="connsiteX3" fmla="*/ 0 w 378619"/>
                  <a:gd name="connsiteY3" fmla="*/ 381000 h 381000"/>
                  <a:gd name="connsiteX4" fmla="*/ 0 w 378619"/>
                  <a:gd name="connsiteY4" fmla="*/ 0 h 381000"/>
                  <a:gd name="connsiteX0" fmla="*/ 0 w 378619"/>
                  <a:gd name="connsiteY0" fmla="*/ 0 h 280988"/>
                  <a:gd name="connsiteX1" fmla="*/ 304800 w 378619"/>
                  <a:gd name="connsiteY1" fmla="*/ 0 h 280988"/>
                  <a:gd name="connsiteX2" fmla="*/ 378619 w 378619"/>
                  <a:gd name="connsiteY2" fmla="*/ 147638 h 280988"/>
                  <a:gd name="connsiteX3" fmla="*/ 88106 w 378619"/>
                  <a:gd name="connsiteY3" fmla="*/ 280988 h 280988"/>
                  <a:gd name="connsiteX4" fmla="*/ 0 w 378619"/>
                  <a:gd name="connsiteY4" fmla="*/ 0 h 280988"/>
                  <a:gd name="connsiteX0" fmla="*/ 0 w 378619"/>
                  <a:gd name="connsiteY0" fmla="*/ 0 h 310111"/>
                  <a:gd name="connsiteX1" fmla="*/ 304800 w 378619"/>
                  <a:gd name="connsiteY1" fmla="*/ 0 h 310111"/>
                  <a:gd name="connsiteX2" fmla="*/ 378619 w 378619"/>
                  <a:gd name="connsiteY2" fmla="*/ 147638 h 310111"/>
                  <a:gd name="connsiteX3" fmla="*/ 88106 w 378619"/>
                  <a:gd name="connsiteY3" fmla="*/ 280988 h 310111"/>
                  <a:gd name="connsiteX4" fmla="*/ 0 w 378619"/>
                  <a:gd name="connsiteY4" fmla="*/ 0 h 310111"/>
                  <a:gd name="connsiteX0" fmla="*/ 0 w 378619"/>
                  <a:gd name="connsiteY0" fmla="*/ 0 h 310111"/>
                  <a:gd name="connsiteX1" fmla="*/ 304800 w 378619"/>
                  <a:gd name="connsiteY1" fmla="*/ 0 h 310111"/>
                  <a:gd name="connsiteX2" fmla="*/ 378619 w 378619"/>
                  <a:gd name="connsiteY2" fmla="*/ 147638 h 310111"/>
                  <a:gd name="connsiteX3" fmla="*/ 97631 w 378619"/>
                  <a:gd name="connsiteY3" fmla="*/ 280988 h 310111"/>
                  <a:gd name="connsiteX4" fmla="*/ 0 w 378619"/>
                  <a:gd name="connsiteY4" fmla="*/ 0 h 310111"/>
                  <a:gd name="connsiteX0" fmla="*/ 0 w 371476"/>
                  <a:gd name="connsiteY0" fmla="*/ 0 h 310373"/>
                  <a:gd name="connsiteX1" fmla="*/ 304800 w 371476"/>
                  <a:gd name="connsiteY1" fmla="*/ 0 h 310373"/>
                  <a:gd name="connsiteX2" fmla="*/ 371476 w 371476"/>
                  <a:gd name="connsiteY2" fmla="*/ 150019 h 310373"/>
                  <a:gd name="connsiteX3" fmla="*/ 97631 w 371476"/>
                  <a:gd name="connsiteY3" fmla="*/ 280988 h 310373"/>
                  <a:gd name="connsiteX4" fmla="*/ 0 w 371476"/>
                  <a:gd name="connsiteY4" fmla="*/ 0 h 310373"/>
                  <a:gd name="connsiteX0" fmla="*/ 0 w 371476"/>
                  <a:gd name="connsiteY0" fmla="*/ 0 h 337057"/>
                  <a:gd name="connsiteX1" fmla="*/ 304800 w 371476"/>
                  <a:gd name="connsiteY1" fmla="*/ 0 h 337057"/>
                  <a:gd name="connsiteX2" fmla="*/ 371476 w 371476"/>
                  <a:gd name="connsiteY2" fmla="*/ 150019 h 337057"/>
                  <a:gd name="connsiteX3" fmla="*/ 97631 w 371476"/>
                  <a:gd name="connsiteY3" fmla="*/ 280988 h 337057"/>
                  <a:gd name="connsiteX4" fmla="*/ 0 w 371476"/>
                  <a:gd name="connsiteY4" fmla="*/ 0 h 337057"/>
                  <a:gd name="connsiteX0" fmla="*/ 0 w 395289"/>
                  <a:gd name="connsiteY0" fmla="*/ 35718 h 337057"/>
                  <a:gd name="connsiteX1" fmla="*/ 328613 w 395289"/>
                  <a:gd name="connsiteY1" fmla="*/ 0 h 337057"/>
                  <a:gd name="connsiteX2" fmla="*/ 395289 w 395289"/>
                  <a:gd name="connsiteY2" fmla="*/ 150019 h 337057"/>
                  <a:gd name="connsiteX3" fmla="*/ 121444 w 395289"/>
                  <a:gd name="connsiteY3" fmla="*/ 280988 h 337057"/>
                  <a:gd name="connsiteX4" fmla="*/ 0 w 395289"/>
                  <a:gd name="connsiteY4" fmla="*/ 35718 h 337057"/>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89"/>
                  <a:gd name="connsiteY0" fmla="*/ 71437 h 372776"/>
                  <a:gd name="connsiteX1" fmla="*/ 307181 w 395289"/>
                  <a:gd name="connsiteY1" fmla="*/ 0 h 372776"/>
                  <a:gd name="connsiteX2" fmla="*/ 395289 w 395289"/>
                  <a:gd name="connsiteY2" fmla="*/ 185738 h 372776"/>
                  <a:gd name="connsiteX3" fmla="*/ 121444 w 395289"/>
                  <a:gd name="connsiteY3" fmla="*/ 316707 h 372776"/>
                  <a:gd name="connsiteX4" fmla="*/ 0 w 395289"/>
                  <a:gd name="connsiteY4" fmla="*/ 71437 h 372776"/>
                  <a:gd name="connsiteX0" fmla="*/ 0 w 395291"/>
                  <a:gd name="connsiteY0" fmla="*/ 71437 h 373382"/>
                  <a:gd name="connsiteX1" fmla="*/ 307181 w 395291"/>
                  <a:gd name="connsiteY1" fmla="*/ 0 h 373382"/>
                  <a:gd name="connsiteX2" fmla="*/ 395289 w 395291"/>
                  <a:gd name="connsiteY2" fmla="*/ 185738 h 373382"/>
                  <a:gd name="connsiteX3" fmla="*/ 121444 w 395291"/>
                  <a:gd name="connsiteY3" fmla="*/ 316707 h 373382"/>
                  <a:gd name="connsiteX4" fmla="*/ 0 w 395291"/>
                  <a:gd name="connsiteY4" fmla="*/ 71437 h 373382"/>
                  <a:gd name="connsiteX0" fmla="*/ 0 w 395291"/>
                  <a:gd name="connsiteY0" fmla="*/ 71437 h 373382"/>
                  <a:gd name="connsiteX1" fmla="*/ 307181 w 395291"/>
                  <a:gd name="connsiteY1" fmla="*/ 0 h 373382"/>
                  <a:gd name="connsiteX2" fmla="*/ 395289 w 395291"/>
                  <a:gd name="connsiteY2" fmla="*/ 185738 h 373382"/>
                  <a:gd name="connsiteX3" fmla="*/ 121444 w 395291"/>
                  <a:gd name="connsiteY3" fmla="*/ 316707 h 373382"/>
                  <a:gd name="connsiteX4" fmla="*/ 0 w 395291"/>
                  <a:gd name="connsiteY4" fmla="*/ 71437 h 373382"/>
                  <a:gd name="connsiteX0" fmla="*/ 0 w 397005"/>
                  <a:gd name="connsiteY0" fmla="*/ 71437 h 369275"/>
                  <a:gd name="connsiteX1" fmla="*/ 307181 w 397005"/>
                  <a:gd name="connsiteY1" fmla="*/ 0 h 369275"/>
                  <a:gd name="connsiteX2" fmla="*/ 395289 w 397005"/>
                  <a:gd name="connsiteY2" fmla="*/ 185738 h 369275"/>
                  <a:gd name="connsiteX3" fmla="*/ 121444 w 397005"/>
                  <a:gd name="connsiteY3" fmla="*/ 316707 h 369275"/>
                  <a:gd name="connsiteX4" fmla="*/ 0 w 397005"/>
                  <a:gd name="connsiteY4" fmla="*/ 71437 h 36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05" h="369275">
                    <a:moveTo>
                      <a:pt x="0" y="71437"/>
                    </a:moveTo>
                    <a:lnTo>
                      <a:pt x="307181" y="0"/>
                    </a:lnTo>
                    <a:cubicBezTo>
                      <a:pt x="353219" y="66676"/>
                      <a:pt x="384970" y="126206"/>
                      <a:pt x="395289" y="185738"/>
                    </a:cubicBezTo>
                    <a:cubicBezTo>
                      <a:pt x="417514" y="373062"/>
                      <a:pt x="218282" y="417514"/>
                      <a:pt x="121444" y="316707"/>
                    </a:cubicBezTo>
                    <a:cubicBezTo>
                      <a:pt x="61913" y="244475"/>
                      <a:pt x="40481" y="153194"/>
                      <a:pt x="0" y="71437"/>
                    </a:cubicBezTo>
                    <a:close/>
                  </a:path>
                </a:pathLst>
              </a:cu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3" name="Oval 12">
                <a:extLst>
                  <a:ext uri="{FF2B5EF4-FFF2-40B4-BE49-F238E27FC236}">
                    <a16:creationId xmlns:a16="http://schemas.microsoft.com/office/drawing/2014/main" id="{FDF52B81-365C-4529-B6DC-93C8C677DAB0}"/>
                  </a:ext>
                </a:extLst>
              </p:cNvPr>
              <p:cNvSpPr/>
              <p:nvPr/>
            </p:nvSpPr>
            <p:spPr>
              <a:xfrm flipH="1">
                <a:off x="2573466" y="1801422"/>
                <a:ext cx="219481" cy="229425"/>
              </a:xfrm>
              <a:prstGeom prst="ellipse">
                <a:avLst/>
              </a:prstGeom>
              <a:solidFill>
                <a:schemeClr val="accent2">
                  <a:lumMod val="75000"/>
                </a:schemeClr>
              </a:solidFill>
              <a:ln w="12700" cap="flat" cmpd="sng" algn="ctr">
                <a:noFill/>
                <a:prstDash val="solid"/>
                <a:miter lim="800000"/>
              </a:ln>
              <a:effectLst>
                <a:innerShdw blurRad="444500">
                  <a:sysClr val="windowText" lastClr="000000">
                    <a:lumMod val="85000"/>
                    <a:lumOff val="15000"/>
                  </a:sys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endParaRPr>
              </a:p>
            </p:txBody>
          </p:sp>
          <p:sp>
            <p:nvSpPr>
              <p:cNvPr id="14" name="Rectangle 6">
                <a:extLst>
                  <a:ext uri="{FF2B5EF4-FFF2-40B4-BE49-F238E27FC236}">
                    <a16:creationId xmlns:a16="http://schemas.microsoft.com/office/drawing/2014/main" id="{F319A3ED-6F19-447A-832C-65C6C3A60F7F}"/>
                  </a:ext>
                </a:extLst>
              </p:cNvPr>
              <p:cNvSpPr/>
              <p:nvPr/>
            </p:nvSpPr>
            <p:spPr>
              <a:xfrm rot="1503909" flipH="1">
                <a:off x="2561015" y="1941744"/>
                <a:ext cx="192096" cy="60608"/>
              </a:xfrm>
              <a:custGeom>
                <a:avLst/>
                <a:gdLst>
                  <a:gd name="connsiteX0" fmla="*/ 0 w 762000"/>
                  <a:gd name="connsiteY0" fmla="*/ 0 h 76200"/>
                  <a:gd name="connsiteX1" fmla="*/ 762000 w 762000"/>
                  <a:gd name="connsiteY1" fmla="*/ 0 h 76200"/>
                  <a:gd name="connsiteX2" fmla="*/ 762000 w 762000"/>
                  <a:gd name="connsiteY2" fmla="*/ 76200 h 76200"/>
                  <a:gd name="connsiteX3" fmla="*/ 0 w 762000"/>
                  <a:gd name="connsiteY3" fmla="*/ 76200 h 76200"/>
                  <a:gd name="connsiteX4" fmla="*/ 0 w 762000"/>
                  <a:gd name="connsiteY4" fmla="*/ 0 h 76200"/>
                  <a:gd name="connsiteX0" fmla="*/ 0 w 762000"/>
                  <a:gd name="connsiteY0" fmla="*/ 0 h 76200"/>
                  <a:gd name="connsiteX1" fmla="*/ 762000 w 762000"/>
                  <a:gd name="connsiteY1" fmla="*/ 76200 h 76200"/>
                  <a:gd name="connsiteX2" fmla="*/ 0 w 762000"/>
                  <a:gd name="connsiteY2" fmla="*/ 76200 h 76200"/>
                  <a:gd name="connsiteX3" fmla="*/ 0 w 762000"/>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76200"/>
                  <a:gd name="connsiteX1" fmla="*/ 741903 w 741903"/>
                  <a:gd name="connsiteY1" fmla="*/ 20934 h 76200"/>
                  <a:gd name="connsiteX2" fmla="*/ 0 w 741903"/>
                  <a:gd name="connsiteY2" fmla="*/ 76200 h 76200"/>
                  <a:gd name="connsiteX3" fmla="*/ 0 w 741903"/>
                  <a:gd name="connsiteY3" fmla="*/ 0 h 76200"/>
                  <a:gd name="connsiteX0" fmla="*/ 0 w 741903"/>
                  <a:gd name="connsiteY0" fmla="*/ 0 h 106929"/>
                  <a:gd name="connsiteX1" fmla="*/ 741903 w 741903"/>
                  <a:gd name="connsiteY1" fmla="*/ 20934 h 106929"/>
                  <a:gd name="connsiteX2" fmla="*/ 0 w 741903"/>
                  <a:gd name="connsiteY2" fmla="*/ 76200 h 106929"/>
                  <a:gd name="connsiteX3" fmla="*/ 0 w 741903"/>
                  <a:gd name="connsiteY3" fmla="*/ 0 h 106929"/>
                  <a:gd name="connsiteX0" fmla="*/ 0 w 741903"/>
                  <a:gd name="connsiteY0" fmla="*/ 0 h 110672"/>
                  <a:gd name="connsiteX1" fmla="*/ 741903 w 741903"/>
                  <a:gd name="connsiteY1" fmla="*/ 20934 h 110672"/>
                  <a:gd name="connsiteX2" fmla="*/ 0 w 741903"/>
                  <a:gd name="connsiteY2" fmla="*/ 76200 h 110672"/>
                  <a:gd name="connsiteX3" fmla="*/ 0 w 741903"/>
                  <a:gd name="connsiteY3" fmla="*/ 0 h 110672"/>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89738"/>
                  <a:gd name="connsiteX1" fmla="*/ 741903 w 741903"/>
                  <a:gd name="connsiteY1" fmla="*/ 0 h 89738"/>
                  <a:gd name="connsiteX2" fmla="*/ 0 w 741903"/>
                  <a:gd name="connsiteY2" fmla="*/ 55266 h 89738"/>
                  <a:gd name="connsiteX0" fmla="*/ 0 w 741903"/>
                  <a:gd name="connsiteY0" fmla="*/ 55266 h 114304"/>
                  <a:gd name="connsiteX1" fmla="*/ 741903 w 741903"/>
                  <a:gd name="connsiteY1" fmla="*/ 0 h 114304"/>
                  <a:gd name="connsiteX2" fmla="*/ 0 w 741903"/>
                  <a:gd name="connsiteY2" fmla="*/ 55266 h 114304"/>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741903"/>
                  <a:gd name="connsiteY0" fmla="*/ 55266 h 134103"/>
                  <a:gd name="connsiteX1" fmla="*/ 741903 w 741903"/>
                  <a:gd name="connsiteY1" fmla="*/ 0 h 134103"/>
                  <a:gd name="connsiteX2" fmla="*/ 0 w 741903"/>
                  <a:gd name="connsiteY2" fmla="*/ 55266 h 134103"/>
                  <a:gd name="connsiteX0" fmla="*/ 0 w 804277"/>
                  <a:gd name="connsiteY0" fmla="*/ 154906 h 202906"/>
                  <a:gd name="connsiteX1" fmla="*/ 804277 w 804277"/>
                  <a:gd name="connsiteY1" fmla="*/ 0 h 202906"/>
                  <a:gd name="connsiteX2" fmla="*/ 0 w 804277"/>
                  <a:gd name="connsiteY2" fmla="*/ 154906 h 202906"/>
                  <a:gd name="connsiteX0" fmla="*/ 0 w 875671"/>
                  <a:gd name="connsiteY0" fmla="*/ 32135 h 121592"/>
                  <a:gd name="connsiteX1" fmla="*/ 875671 w 875671"/>
                  <a:gd name="connsiteY1" fmla="*/ 0 h 121592"/>
                  <a:gd name="connsiteX2" fmla="*/ 0 w 875671"/>
                  <a:gd name="connsiteY2" fmla="*/ 32135 h 121592"/>
                  <a:gd name="connsiteX0" fmla="*/ 0 w 875671"/>
                  <a:gd name="connsiteY0" fmla="*/ 32135 h 220049"/>
                  <a:gd name="connsiteX1" fmla="*/ 875671 w 875671"/>
                  <a:gd name="connsiteY1" fmla="*/ 0 h 220049"/>
                  <a:gd name="connsiteX2" fmla="*/ 0 w 875671"/>
                  <a:gd name="connsiteY2" fmla="*/ 32135 h 220049"/>
                  <a:gd name="connsiteX0" fmla="*/ 0 w 875671"/>
                  <a:gd name="connsiteY0" fmla="*/ 32135 h 263724"/>
                  <a:gd name="connsiteX1" fmla="*/ 875671 w 875671"/>
                  <a:gd name="connsiteY1" fmla="*/ 0 h 263724"/>
                  <a:gd name="connsiteX2" fmla="*/ 0 w 875671"/>
                  <a:gd name="connsiteY2" fmla="*/ 32135 h 263724"/>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3667"/>
                  <a:gd name="connsiteX1" fmla="*/ 875671 w 875671"/>
                  <a:gd name="connsiteY1" fmla="*/ 0 h 273667"/>
                  <a:gd name="connsiteX2" fmla="*/ 0 w 875671"/>
                  <a:gd name="connsiteY2" fmla="*/ 32135 h 273667"/>
                  <a:gd name="connsiteX0" fmla="*/ 0 w 875671"/>
                  <a:gd name="connsiteY0" fmla="*/ 32135 h 278833"/>
                  <a:gd name="connsiteX1" fmla="*/ 875671 w 875671"/>
                  <a:gd name="connsiteY1" fmla="*/ 0 h 278833"/>
                  <a:gd name="connsiteX2" fmla="*/ 0 w 875671"/>
                  <a:gd name="connsiteY2" fmla="*/ 32135 h 278833"/>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4806"/>
                  <a:gd name="connsiteX1" fmla="*/ 875671 w 875671"/>
                  <a:gd name="connsiteY1" fmla="*/ 0 h 274806"/>
                  <a:gd name="connsiteX2" fmla="*/ 0 w 875671"/>
                  <a:gd name="connsiteY2" fmla="*/ 32135 h 274806"/>
                  <a:gd name="connsiteX0" fmla="*/ 0 w 875671"/>
                  <a:gd name="connsiteY0" fmla="*/ 32135 h 278097"/>
                  <a:gd name="connsiteX1" fmla="*/ 875671 w 875671"/>
                  <a:gd name="connsiteY1" fmla="*/ 0 h 278097"/>
                  <a:gd name="connsiteX2" fmla="*/ 0 w 875671"/>
                  <a:gd name="connsiteY2" fmla="*/ 32135 h 278097"/>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5855"/>
                  <a:gd name="connsiteX1" fmla="*/ 875671 w 875671"/>
                  <a:gd name="connsiteY1" fmla="*/ 0 h 275855"/>
                  <a:gd name="connsiteX2" fmla="*/ 0 w 875671"/>
                  <a:gd name="connsiteY2" fmla="*/ 32135 h 275855"/>
                  <a:gd name="connsiteX0" fmla="*/ 0 w 875671"/>
                  <a:gd name="connsiteY0" fmla="*/ 32135 h 276915"/>
                  <a:gd name="connsiteX1" fmla="*/ 875671 w 875671"/>
                  <a:gd name="connsiteY1" fmla="*/ 0 h 276915"/>
                  <a:gd name="connsiteX2" fmla="*/ 0 w 875671"/>
                  <a:gd name="connsiteY2" fmla="*/ 32135 h 276915"/>
                  <a:gd name="connsiteX0" fmla="*/ 0 w 875671"/>
                  <a:gd name="connsiteY0" fmla="*/ 32135 h 273187"/>
                  <a:gd name="connsiteX1" fmla="*/ 875671 w 875671"/>
                  <a:gd name="connsiteY1" fmla="*/ 0 h 273187"/>
                  <a:gd name="connsiteX2" fmla="*/ 0 w 875671"/>
                  <a:gd name="connsiteY2" fmla="*/ 32135 h 273187"/>
                  <a:gd name="connsiteX0" fmla="*/ 0 w 875671"/>
                  <a:gd name="connsiteY0" fmla="*/ 32135 h 265686"/>
                  <a:gd name="connsiteX1" fmla="*/ 875671 w 875671"/>
                  <a:gd name="connsiteY1" fmla="*/ 0 h 265686"/>
                  <a:gd name="connsiteX2" fmla="*/ 0 w 875671"/>
                  <a:gd name="connsiteY2" fmla="*/ 32135 h 265686"/>
                  <a:gd name="connsiteX0" fmla="*/ 0 w 875671"/>
                  <a:gd name="connsiteY0" fmla="*/ 32135 h 264190"/>
                  <a:gd name="connsiteX1" fmla="*/ 875671 w 875671"/>
                  <a:gd name="connsiteY1" fmla="*/ 0 h 264190"/>
                  <a:gd name="connsiteX2" fmla="*/ 0 w 875671"/>
                  <a:gd name="connsiteY2" fmla="*/ 32135 h 264190"/>
                </a:gdLst>
                <a:ahLst/>
                <a:cxnLst>
                  <a:cxn ang="0">
                    <a:pos x="connsiteX0" y="connsiteY0"/>
                  </a:cxn>
                  <a:cxn ang="0">
                    <a:pos x="connsiteX1" y="connsiteY1"/>
                  </a:cxn>
                  <a:cxn ang="0">
                    <a:pos x="connsiteX2" y="connsiteY2"/>
                  </a:cxn>
                </a:cxnLst>
                <a:rect l="l" t="t" r="r" b="b"/>
                <a:pathLst>
                  <a:path w="875671" h="264190">
                    <a:moveTo>
                      <a:pt x="0" y="32135"/>
                    </a:moveTo>
                    <a:cubicBezTo>
                      <a:pt x="387308" y="336872"/>
                      <a:pt x="620743" y="279214"/>
                      <a:pt x="875671" y="0"/>
                    </a:cubicBezTo>
                    <a:cubicBezTo>
                      <a:pt x="687661" y="314174"/>
                      <a:pt x="338046" y="376267"/>
                      <a:pt x="0" y="32135"/>
                    </a:cubicBezTo>
                    <a:close/>
                  </a:path>
                </a:pathLst>
              </a:custGeom>
              <a:gradFill>
                <a:gsLst>
                  <a:gs pos="98000">
                    <a:srgbClr val="EE92E3">
                      <a:alpha val="0"/>
                    </a:srgbClr>
                  </a:gs>
                  <a:gs pos="0">
                    <a:sysClr val="window" lastClr="FFFFFF"/>
                  </a:gs>
                </a:gsLst>
                <a:path path="circle">
                  <a:fillToRect l="50000" t="50000" r="50000" b="50000"/>
                </a:path>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15" name="Rectangle 14">
                <a:extLst>
                  <a:ext uri="{FF2B5EF4-FFF2-40B4-BE49-F238E27FC236}">
                    <a16:creationId xmlns:a16="http://schemas.microsoft.com/office/drawing/2014/main" id="{ADBC60A8-A374-42DA-B387-5BBA31202F72}"/>
                  </a:ext>
                </a:extLst>
              </p:cNvPr>
              <p:cNvSpPr/>
              <p:nvPr/>
            </p:nvSpPr>
            <p:spPr>
              <a:xfrm>
                <a:off x="1347271" y="2767534"/>
                <a:ext cx="2715810" cy="568056"/>
              </a:xfrm>
              <a:prstGeom prst="rect">
                <a:avLst/>
              </a:prstGeom>
            </p:spPr>
            <p:txBody>
              <a:bodyPr wrap="square">
                <a:spAutoFit/>
              </a:bodyPr>
              <a:lstStyle/>
              <a:p>
                <a:pPr lvl="0" algn="ctr"/>
                <a:r>
                  <a:rPr lang="en-US" b="1" dirty="0">
                    <a:latin typeface="Georgia Pro Light" panose="02040302050405020303" pitchFamily="18" charset="0"/>
                  </a:rPr>
                  <a:t>CHALLENGES</a:t>
                </a:r>
              </a:p>
            </p:txBody>
          </p:sp>
        </p:grpSp>
      </p:grpSp>
    </p:spTree>
    <p:extLst>
      <p:ext uri="{BB962C8B-B14F-4D97-AF65-F5344CB8AC3E}">
        <p14:creationId xmlns:p14="http://schemas.microsoft.com/office/powerpoint/2010/main" val="29364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7595-6FCC-4300-997F-9222AF54F38E}"/>
              </a:ext>
            </a:extLst>
          </p:cNvPr>
          <p:cNvSpPr>
            <a:spLocks noGrp="1"/>
          </p:cNvSpPr>
          <p:nvPr>
            <p:ph type="title"/>
          </p:nvPr>
        </p:nvSpPr>
        <p:spPr>
          <a:xfrm>
            <a:off x="720000" y="99152"/>
            <a:ext cx="7704000" cy="376843"/>
          </a:xfrm>
        </p:spPr>
        <p:txBody>
          <a:bodyPr/>
          <a:lstStyle/>
          <a:p>
            <a:r>
              <a:rPr lang="en-US" sz="2400" dirty="0">
                <a:latin typeface="+mn-lt"/>
              </a:rPr>
              <a:t>Pro</a:t>
            </a:r>
            <a:r>
              <a:rPr lang="en-US" sz="2400" dirty="0">
                <a:solidFill>
                  <a:srgbClr val="FF0000"/>
                </a:solidFill>
                <a:latin typeface="+mn-lt"/>
              </a:rPr>
              <a:t>c</a:t>
            </a:r>
            <a:r>
              <a:rPr lang="en-US" sz="2400" dirty="0">
                <a:latin typeface="+mn-lt"/>
              </a:rPr>
              <a:t>ess</a:t>
            </a:r>
            <a:endParaRPr lang="en-IN" sz="2400" dirty="0">
              <a:latin typeface="+mn-lt"/>
            </a:endParaRPr>
          </a:p>
        </p:txBody>
      </p:sp>
      <p:sp>
        <p:nvSpPr>
          <p:cNvPr id="3" name="Text Placeholder 2">
            <a:extLst>
              <a:ext uri="{FF2B5EF4-FFF2-40B4-BE49-F238E27FC236}">
                <a16:creationId xmlns:a16="http://schemas.microsoft.com/office/drawing/2014/main" id="{D9148A02-2816-44C3-A7FE-8D081AF4E965}"/>
              </a:ext>
            </a:extLst>
          </p:cNvPr>
          <p:cNvSpPr>
            <a:spLocks noGrp="1"/>
          </p:cNvSpPr>
          <p:nvPr>
            <p:ph type="body" idx="1"/>
          </p:nvPr>
        </p:nvSpPr>
        <p:spPr>
          <a:xfrm>
            <a:off x="265814" y="2491130"/>
            <a:ext cx="8869541" cy="2553217"/>
          </a:xfrm>
        </p:spPr>
        <p:txBody>
          <a:bodyPr/>
          <a:lstStyle/>
          <a:p>
            <a:pPr algn="just"/>
            <a:r>
              <a:rPr lang="en-US" b="1" dirty="0">
                <a:latin typeface="+mj-lt"/>
                <a:cs typeface="Times New Roman" panose="02020603050405020304" pitchFamily="18" charset="0"/>
              </a:rPr>
              <a:t>So, How did we tackle this problem ? Well, we approached it in 5 steps</a:t>
            </a:r>
            <a:r>
              <a:rPr lang="en-US" dirty="0">
                <a:latin typeface="+mj-lt"/>
                <a:cs typeface="Times New Roman" panose="02020603050405020304" pitchFamily="18" charset="0"/>
              </a:rPr>
              <a:t>: </a:t>
            </a:r>
          </a:p>
          <a:p>
            <a:pPr marL="274012" indent="-274012" algn="just">
              <a:buAutoNum type="arabicPeriod"/>
            </a:pPr>
            <a:r>
              <a:rPr lang="en-US" sz="1200" b="1" dirty="0">
                <a:solidFill>
                  <a:schemeClr val="accent1">
                    <a:lumMod val="75000"/>
                  </a:schemeClr>
                </a:solidFill>
                <a:latin typeface="+mn-lt"/>
                <a:cs typeface="Times New Roman" panose="02020603050405020304" pitchFamily="18" charset="0"/>
              </a:rPr>
              <a:t>Data understanding -</a:t>
            </a:r>
            <a:r>
              <a:rPr lang="en-US" sz="1200" dirty="0">
                <a:latin typeface="+mn-lt"/>
                <a:cs typeface="Times New Roman" panose="02020603050405020304" pitchFamily="18" charset="0"/>
              </a:rPr>
              <a:t>The key to success on any data project is to understand the data in detail. So we took the time to understand the data model and domain of your business. </a:t>
            </a:r>
          </a:p>
          <a:p>
            <a:pPr marL="274012" indent="-274012" algn="just">
              <a:buAutoNum type="arabicPeriod"/>
            </a:pPr>
            <a:r>
              <a:rPr lang="en-US" sz="1200" b="1" dirty="0">
                <a:solidFill>
                  <a:schemeClr val="accent1">
                    <a:lumMod val="75000"/>
                  </a:schemeClr>
                </a:solidFill>
                <a:latin typeface="+mn-lt"/>
                <a:cs typeface="Times New Roman" panose="02020603050405020304" pitchFamily="18" charset="0"/>
              </a:rPr>
              <a:t>Data cleaning - </a:t>
            </a:r>
            <a:r>
              <a:rPr lang="en-US" sz="1200" dirty="0">
                <a:latin typeface="+mn-lt"/>
                <a:cs typeface="Times New Roman" panose="02020603050405020304" pitchFamily="18" charset="0"/>
              </a:rPr>
              <a:t>After understanding your business, we then cleaned the available datasets and thought about what an ideal dataset should look like for this problem. </a:t>
            </a:r>
          </a:p>
          <a:p>
            <a:pPr marL="274012" indent="-274012" algn="just">
              <a:buAutoNum type="arabicPeriod"/>
            </a:pPr>
            <a:r>
              <a:rPr lang="en-US" sz="1200" b="1" dirty="0">
                <a:solidFill>
                  <a:schemeClr val="accent1">
                    <a:lumMod val="75000"/>
                  </a:schemeClr>
                </a:solidFill>
                <a:latin typeface="+mn-lt"/>
                <a:cs typeface="Times New Roman" panose="02020603050405020304" pitchFamily="18" charset="0"/>
              </a:rPr>
              <a:t>Data modelling - </a:t>
            </a:r>
            <a:r>
              <a:rPr lang="en-US" sz="1200" dirty="0">
                <a:latin typeface="+mn-lt"/>
                <a:cs typeface="Times New Roman" panose="02020603050405020304" pitchFamily="18" charset="0"/>
              </a:rPr>
              <a:t>After ensuring the data was clean for analysis, we needed to process and model this data into a dataset that can precisely answer the business questions and produce the results needed. </a:t>
            </a:r>
          </a:p>
          <a:p>
            <a:pPr marL="274012" indent="-274012" algn="just">
              <a:buAutoNum type="arabicPeriod"/>
            </a:pPr>
            <a:r>
              <a:rPr lang="en-US" sz="1200" b="1" dirty="0">
                <a:solidFill>
                  <a:schemeClr val="accent1">
                    <a:lumMod val="75000"/>
                  </a:schemeClr>
                </a:solidFill>
                <a:latin typeface="+mn-lt"/>
                <a:cs typeface="Times New Roman" panose="02020603050405020304" pitchFamily="18" charset="0"/>
              </a:rPr>
              <a:t>Data analysis - </a:t>
            </a:r>
            <a:r>
              <a:rPr lang="en-US" sz="1200" dirty="0">
                <a:latin typeface="+mn-lt"/>
                <a:cs typeface="Times New Roman" panose="02020603050405020304" pitchFamily="18" charset="0"/>
              </a:rPr>
              <a:t>With our new dataset, we used our analytical expertise to uncover insights from this dataset and to produce visualizations to describe the insights. </a:t>
            </a:r>
          </a:p>
          <a:p>
            <a:pPr marL="274012" indent="-274012" algn="just">
              <a:buAutoNum type="arabicPeriod"/>
            </a:pPr>
            <a:r>
              <a:rPr lang="en-US" sz="1200" b="1" dirty="0">
                <a:solidFill>
                  <a:schemeClr val="accent1">
                    <a:lumMod val="75000"/>
                  </a:schemeClr>
                </a:solidFill>
                <a:latin typeface="+mn-lt"/>
                <a:cs typeface="Times New Roman" panose="02020603050405020304" pitchFamily="18" charset="0"/>
              </a:rPr>
              <a:t>Insight-</a:t>
            </a:r>
            <a:r>
              <a:rPr lang="en-US" sz="1200" b="1" dirty="0">
                <a:latin typeface="+mn-lt"/>
                <a:cs typeface="Times New Roman" panose="02020603050405020304" pitchFamily="18" charset="0"/>
              </a:rPr>
              <a:t> </a:t>
            </a:r>
            <a:r>
              <a:rPr lang="en-US" sz="1200" dirty="0">
                <a:latin typeface="+mn-lt"/>
                <a:cs typeface="Times New Roman" panose="02020603050405020304" pitchFamily="18" charset="0"/>
              </a:rPr>
              <a:t>And finally we used these insights to unlock business decisions and to make recommendations on next steps.</a:t>
            </a:r>
            <a:endParaRPr lang="en-IN" sz="1200" dirty="0">
              <a:latin typeface="+mn-lt"/>
              <a:cs typeface="Times New Roman" panose="02020603050405020304" pitchFamily="18" charset="0"/>
            </a:endParaRPr>
          </a:p>
        </p:txBody>
      </p:sp>
      <p:grpSp>
        <p:nvGrpSpPr>
          <p:cNvPr id="4" name="Group 3">
            <a:extLst>
              <a:ext uri="{FF2B5EF4-FFF2-40B4-BE49-F238E27FC236}">
                <a16:creationId xmlns:a16="http://schemas.microsoft.com/office/drawing/2014/main" id="{8562DF3A-1560-4DB0-A327-4BC1A5041B2F}"/>
              </a:ext>
            </a:extLst>
          </p:cNvPr>
          <p:cNvGrpSpPr/>
          <p:nvPr/>
        </p:nvGrpSpPr>
        <p:grpSpPr>
          <a:xfrm>
            <a:off x="95693" y="340243"/>
            <a:ext cx="9195467" cy="2231508"/>
            <a:chOff x="781690" y="806877"/>
            <a:chExt cx="11036261" cy="5814369"/>
          </a:xfrm>
        </p:grpSpPr>
        <p:sp>
          <p:nvSpPr>
            <p:cNvPr id="5" name="Freeform: Shape 4">
              <a:extLst>
                <a:ext uri="{FF2B5EF4-FFF2-40B4-BE49-F238E27FC236}">
                  <a16:creationId xmlns:a16="http://schemas.microsoft.com/office/drawing/2014/main" id="{8D5270B2-E2F4-4922-A09E-C0F99C0CADAF}"/>
                </a:ext>
              </a:extLst>
            </p:cNvPr>
            <p:cNvSpPr>
              <a:spLocks/>
            </p:cNvSpPr>
            <p:nvPr/>
          </p:nvSpPr>
          <p:spPr bwMode="auto">
            <a:xfrm>
              <a:off x="7201710" y="5496988"/>
              <a:ext cx="2873014" cy="1124258"/>
            </a:xfrm>
            <a:custGeom>
              <a:avLst/>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 fmla="*/ 0 w 3431180"/>
                <a:gd name="connsiteY0" fmla="*/ 0 h 1056304"/>
                <a:gd name="connsiteX1" fmla="*/ 1254602 w 3431180"/>
                <a:gd name="connsiteY1" fmla="*/ 0 h 1056304"/>
                <a:gd name="connsiteX2" fmla="*/ 1758828 w 3431180"/>
                <a:gd name="connsiteY2" fmla="*/ 244685 h 1056304"/>
                <a:gd name="connsiteX3" fmla="*/ 3431180 w 3431180"/>
                <a:gd name="connsiteY3" fmla="*/ 1056304 h 1056304"/>
                <a:gd name="connsiteX4" fmla="*/ 878250 w 3431180"/>
                <a:gd name="connsiteY4" fmla="*/ 1056304 h 1056304"/>
                <a:gd name="connsiteX5" fmla="*/ 878248 w 3431180"/>
                <a:gd name="connsiteY5" fmla="*/ 1056303 h 1056304"/>
                <a:gd name="connsiteX6" fmla="*/ 234666 w 3431180"/>
                <a:gd name="connsiteY6" fmla="*/ 1056303 h 1056304"/>
                <a:gd name="connsiteX7" fmla="*/ 0 w 3431180"/>
                <a:gd name="connsiteY7" fmla="*/ 0 h 1056304"/>
                <a:gd name="connsiteX0" fmla="*/ 0 w 3431180"/>
                <a:gd name="connsiteY0" fmla="*/ 0 h 1056304"/>
                <a:gd name="connsiteX1" fmla="*/ 1254602 w 3431180"/>
                <a:gd name="connsiteY1" fmla="*/ 0 h 1056304"/>
                <a:gd name="connsiteX2" fmla="*/ 3431180 w 3431180"/>
                <a:gd name="connsiteY2" fmla="*/ 1056304 h 1056304"/>
                <a:gd name="connsiteX3" fmla="*/ 878250 w 3431180"/>
                <a:gd name="connsiteY3" fmla="*/ 1056304 h 1056304"/>
                <a:gd name="connsiteX4" fmla="*/ 878248 w 3431180"/>
                <a:gd name="connsiteY4" fmla="*/ 1056303 h 1056304"/>
                <a:gd name="connsiteX5" fmla="*/ 234666 w 3431180"/>
                <a:gd name="connsiteY5" fmla="*/ 1056303 h 1056304"/>
                <a:gd name="connsiteX6" fmla="*/ 0 w 3431180"/>
                <a:gd name="connsiteY6" fmla="*/ 0 h 105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en-US" dirty="0"/>
            </a:p>
          </p:txBody>
        </p:sp>
        <p:sp>
          <p:nvSpPr>
            <p:cNvPr id="6" name="Freeform 24">
              <a:extLst>
                <a:ext uri="{FF2B5EF4-FFF2-40B4-BE49-F238E27FC236}">
                  <a16:creationId xmlns:a16="http://schemas.microsoft.com/office/drawing/2014/main" id="{24066375-A447-4DB5-981C-00635E1C79C8}"/>
                </a:ext>
              </a:extLst>
            </p:cNvPr>
            <p:cNvSpPr>
              <a:spLocks/>
            </p:cNvSpPr>
            <p:nvPr/>
          </p:nvSpPr>
          <p:spPr bwMode="auto">
            <a:xfrm>
              <a:off x="5063163" y="3798719"/>
              <a:ext cx="1620808" cy="1579444"/>
            </a:xfrm>
            <a:custGeom>
              <a:avLst/>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ah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5">
              <a:extLst>
                <a:ext uri="{FF2B5EF4-FFF2-40B4-BE49-F238E27FC236}">
                  <a16:creationId xmlns:a16="http://schemas.microsoft.com/office/drawing/2014/main" id="{29127ABA-D0FB-4641-9034-2A0A1BA61833}"/>
                </a:ext>
              </a:extLst>
            </p:cNvPr>
            <p:cNvSpPr>
              <a:spLocks/>
            </p:cNvSpPr>
            <p:nvPr/>
          </p:nvSpPr>
          <p:spPr bwMode="auto">
            <a:xfrm>
              <a:off x="4184447" y="3122338"/>
              <a:ext cx="1130395" cy="1078556"/>
            </a:xfrm>
            <a:custGeom>
              <a:avLst/>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ah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26">
              <a:extLst>
                <a:ext uri="{FF2B5EF4-FFF2-40B4-BE49-F238E27FC236}">
                  <a16:creationId xmlns:a16="http://schemas.microsoft.com/office/drawing/2014/main" id="{DF3CF296-010C-49F1-BDB0-8846F685F090}"/>
                </a:ext>
              </a:extLst>
            </p:cNvPr>
            <p:cNvSpPr>
              <a:spLocks/>
            </p:cNvSpPr>
            <p:nvPr/>
          </p:nvSpPr>
          <p:spPr bwMode="auto">
            <a:xfrm>
              <a:off x="3463928" y="2550153"/>
              <a:ext cx="756474" cy="698319"/>
            </a:xfrm>
            <a:custGeom>
              <a:avLst/>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ah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28">
              <a:extLst>
                <a:ext uri="{FF2B5EF4-FFF2-40B4-BE49-F238E27FC236}">
                  <a16:creationId xmlns:a16="http://schemas.microsoft.com/office/drawing/2014/main" id="{1EA0A373-3824-446F-B9F2-02758A801E9E}"/>
                </a:ext>
              </a:extLst>
            </p:cNvPr>
            <p:cNvSpPr>
              <a:spLocks/>
            </p:cNvSpPr>
            <p:nvPr/>
          </p:nvSpPr>
          <p:spPr bwMode="auto">
            <a:xfrm>
              <a:off x="6133154" y="4641457"/>
              <a:ext cx="1898373" cy="1881075"/>
            </a:xfrm>
            <a:custGeom>
              <a:avLst/>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ah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a:effectLst>
              <a:outerShdw blurRad="50800" dist="762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43">
              <a:extLst>
                <a:ext uri="{FF2B5EF4-FFF2-40B4-BE49-F238E27FC236}">
                  <a16:creationId xmlns:a16="http://schemas.microsoft.com/office/drawing/2014/main" id="{A03813CC-DE69-4556-8E90-9189941227B3}"/>
                </a:ext>
              </a:extLst>
            </p:cNvPr>
            <p:cNvSpPr>
              <a:spLocks/>
            </p:cNvSpPr>
            <p:nvPr/>
          </p:nvSpPr>
          <p:spPr bwMode="auto">
            <a:xfrm>
              <a:off x="7476398" y="5741949"/>
              <a:ext cx="798180" cy="336362"/>
            </a:xfrm>
            <a:custGeom>
              <a:avLst/>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D4293528-FBC3-4506-A1A9-881F0DA1E793}"/>
                </a:ext>
              </a:extLst>
            </p:cNvPr>
            <p:cNvSpPr>
              <a:spLocks/>
            </p:cNvSpPr>
            <p:nvPr/>
          </p:nvSpPr>
          <p:spPr bwMode="auto">
            <a:xfrm>
              <a:off x="7591451" y="5807761"/>
              <a:ext cx="568075" cy="204742"/>
            </a:xfrm>
            <a:custGeom>
              <a:avLst/>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4">
              <a:extLst>
                <a:ext uri="{FF2B5EF4-FFF2-40B4-BE49-F238E27FC236}">
                  <a16:creationId xmlns:a16="http://schemas.microsoft.com/office/drawing/2014/main" id="{6BEB6DA5-0481-4260-9A41-09B4961784A4}"/>
                </a:ext>
              </a:extLst>
            </p:cNvPr>
            <p:cNvSpPr>
              <a:spLocks/>
            </p:cNvSpPr>
            <p:nvPr/>
          </p:nvSpPr>
          <p:spPr bwMode="auto">
            <a:xfrm>
              <a:off x="6489820" y="4921150"/>
              <a:ext cx="693195" cy="290661"/>
            </a:xfrm>
            <a:custGeom>
              <a:avLst/>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55">
              <a:extLst>
                <a:ext uri="{FF2B5EF4-FFF2-40B4-BE49-F238E27FC236}">
                  <a16:creationId xmlns:a16="http://schemas.microsoft.com/office/drawing/2014/main" id="{51F28D84-A8B9-4D69-A791-DF02987DA690}"/>
                </a:ext>
              </a:extLst>
            </p:cNvPr>
            <p:cNvSpPr>
              <a:spLocks/>
            </p:cNvSpPr>
            <p:nvPr/>
          </p:nvSpPr>
          <p:spPr bwMode="auto">
            <a:xfrm>
              <a:off x="6589052" y="4977821"/>
              <a:ext cx="494728" cy="177322"/>
            </a:xfrm>
            <a:custGeom>
              <a:avLst/>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66">
              <a:extLst>
                <a:ext uri="{FF2B5EF4-FFF2-40B4-BE49-F238E27FC236}">
                  <a16:creationId xmlns:a16="http://schemas.microsoft.com/office/drawing/2014/main" id="{126F3D7D-BED5-490B-BD31-F5645D5A2240}"/>
                </a:ext>
              </a:extLst>
            </p:cNvPr>
            <p:cNvSpPr>
              <a:spLocks/>
            </p:cNvSpPr>
            <p:nvPr/>
          </p:nvSpPr>
          <p:spPr bwMode="auto">
            <a:xfrm>
              <a:off x="5399693" y="4158850"/>
              <a:ext cx="550816" cy="232165"/>
            </a:xfrm>
            <a:custGeom>
              <a:avLst/>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7">
              <a:extLst>
                <a:ext uri="{FF2B5EF4-FFF2-40B4-BE49-F238E27FC236}">
                  <a16:creationId xmlns:a16="http://schemas.microsoft.com/office/drawing/2014/main" id="{98A0E3FD-EA5F-4855-A720-BC20B9D26C67}"/>
                </a:ext>
              </a:extLst>
            </p:cNvPr>
            <p:cNvSpPr>
              <a:spLocks/>
            </p:cNvSpPr>
            <p:nvPr/>
          </p:nvSpPr>
          <p:spPr bwMode="auto">
            <a:xfrm>
              <a:off x="5478791" y="4204549"/>
              <a:ext cx="392618" cy="140761"/>
            </a:xfrm>
            <a:custGeom>
              <a:avLst/>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77">
              <a:extLst>
                <a:ext uri="{FF2B5EF4-FFF2-40B4-BE49-F238E27FC236}">
                  <a16:creationId xmlns:a16="http://schemas.microsoft.com/office/drawing/2014/main" id="{86CF277D-FAF2-48BA-9D41-478A446EDB0A}"/>
                </a:ext>
              </a:extLst>
            </p:cNvPr>
            <p:cNvSpPr>
              <a:spLocks/>
            </p:cNvSpPr>
            <p:nvPr/>
          </p:nvSpPr>
          <p:spPr bwMode="auto">
            <a:xfrm>
              <a:off x="4529606" y="3436765"/>
              <a:ext cx="382550" cy="159042"/>
            </a:xfrm>
            <a:custGeom>
              <a:avLst/>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78">
              <a:extLst>
                <a:ext uri="{FF2B5EF4-FFF2-40B4-BE49-F238E27FC236}">
                  <a16:creationId xmlns:a16="http://schemas.microsoft.com/office/drawing/2014/main" id="{BCCEFD67-04D6-4FEC-BF86-139ABCD86401}"/>
                </a:ext>
              </a:extLst>
            </p:cNvPr>
            <p:cNvSpPr>
              <a:spLocks/>
            </p:cNvSpPr>
            <p:nvPr/>
          </p:nvSpPr>
          <p:spPr bwMode="auto">
            <a:xfrm>
              <a:off x="4584256" y="3467843"/>
              <a:ext cx="273250" cy="98716"/>
            </a:xfrm>
            <a:custGeom>
              <a:avLst/>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89">
              <a:extLst>
                <a:ext uri="{FF2B5EF4-FFF2-40B4-BE49-F238E27FC236}">
                  <a16:creationId xmlns:a16="http://schemas.microsoft.com/office/drawing/2014/main" id="{BA0AC0AE-E0CE-45A2-96B0-B0210935A4DA}"/>
                </a:ext>
              </a:extLst>
            </p:cNvPr>
            <p:cNvSpPr>
              <a:spLocks/>
            </p:cNvSpPr>
            <p:nvPr/>
          </p:nvSpPr>
          <p:spPr bwMode="auto">
            <a:xfrm>
              <a:off x="3761627" y="2813398"/>
              <a:ext cx="152445" cy="63983"/>
            </a:xfrm>
            <a:custGeom>
              <a:avLst/>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0">
              <a:extLst>
                <a:ext uri="{FF2B5EF4-FFF2-40B4-BE49-F238E27FC236}">
                  <a16:creationId xmlns:a16="http://schemas.microsoft.com/office/drawing/2014/main" id="{77E79EB5-F697-4214-88F4-B59CCFB9F5F5}"/>
                </a:ext>
              </a:extLst>
            </p:cNvPr>
            <p:cNvSpPr>
              <a:spLocks/>
            </p:cNvSpPr>
            <p:nvPr/>
          </p:nvSpPr>
          <p:spPr bwMode="auto">
            <a:xfrm>
              <a:off x="3783199" y="2826193"/>
              <a:ext cx="109300" cy="38389"/>
            </a:xfrm>
            <a:custGeom>
              <a:avLst/>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0" name="Connector: Elbow 19">
              <a:extLst>
                <a:ext uri="{FF2B5EF4-FFF2-40B4-BE49-F238E27FC236}">
                  <a16:creationId xmlns:a16="http://schemas.microsoft.com/office/drawing/2014/main" id="{8F0BE645-162A-4BED-8ACB-129F56989A9B}"/>
                </a:ext>
              </a:extLst>
            </p:cNvPr>
            <p:cNvCxnSpPr>
              <a:cxnSpLocks/>
              <a:endCxn id="21" idx="1"/>
            </p:cNvCxnSpPr>
            <p:nvPr/>
          </p:nvCxnSpPr>
          <p:spPr>
            <a:xfrm rot="5400000" flipH="1" flipV="1">
              <a:off x="7506518" y="5038584"/>
              <a:ext cx="1244183" cy="504454"/>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01AD062-F40D-4D6B-8DBE-AC8224862E23}"/>
                </a:ext>
              </a:extLst>
            </p:cNvPr>
            <p:cNvSpPr/>
            <p:nvPr/>
          </p:nvSpPr>
          <p:spPr>
            <a:xfrm>
              <a:off x="8380836" y="4476745"/>
              <a:ext cx="38231" cy="3839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2" name="Connector: Elbow 21">
              <a:extLst>
                <a:ext uri="{FF2B5EF4-FFF2-40B4-BE49-F238E27FC236}">
                  <a16:creationId xmlns:a16="http://schemas.microsoft.com/office/drawing/2014/main" id="{D760186D-50DA-4244-86A0-4369C53973E9}"/>
                </a:ext>
              </a:extLst>
            </p:cNvPr>
            <p:cNvCxnSpPr>
              <a:cxnSpLocks/>
              <a:endCxn id="23" idx="1"/>
            </p:cNvCxnSpPr>
            <p:nvPr/>
          </p:nvCxnSpPr>
          <p:spPr>
            <a:xfrm rot="5400000" flipH="1" flipV="1">
              <a:off x="5385672" y="3404849"/>
              <a:ext cx="1108476" cy="564056"/>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53AE1A-B30B-43F6-810B-B3C21E954DEC}"/>
                </a:ext>
              </a:extLst>
            </p:cNvPr>
            <p:cNvSpPr/>
            <p:nvPr/>
          </p:nvSpPr>
          <p:spPr>
            <a:xfrm>
              <a:off x="6221938" y="2940663"/>
              <a:ext cx="38231" cy="3839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4" name="Connector: Elbow 23">
              <a:extLst>
                <a:ext uri="{FF2B5EF4-FFF2-40B4-BE49-F238E27FC236}">
                  <a16:creationId xmlns:a16="http://schemas.microsoft.com/office/drawing/2014/main" id="{3885285C-09C3-4014-B647-2525D1988EE7}"/>
                </a:ext>
              </a:extLst>
            </p:cNvPr>
            <p:cNvCxnSpPr>
              <a:cxnSpLocks/>
              <a:endCxn id="25" idx="1"/>
            </p:cNvCxnSpPr>
            <p:nvPr/>
          </p:nvCxnSpPr>
          <p:spPr>
            <a:xfrm rot="5400000" flipH="1" flipV="1">
              <a:off x="3408566" y="2015999"/>
              <a:ext cx="1229548" cy="386797"/>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A21988E-5A97-470D-9EEF-1CC197CBF397}"/>
                </a:ext>
              </a:extLst>
            </p:cNvPr>
            <p:cNvSpPr/>
            <p:nvPr/>
          </p:nvSpPr>
          <p:spPr>
            <a:xfrm>
              <a:off x="4216738" y="1402646"/>
              <a:ext cx="38231" cy="3839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6" name="Connector: Elbow 25">
              <a:extLst>
                <a:ext uri="{FF2B5EF4-FFF2-40B4-BE49-F238E27FC236}">
                  <a16:creationId xmlns:a16="http://schemas.microsoft.com/office/drawing/2014/main" id="{414CC479-1D29-4F6A-8632-E2E3E4220DD5}"/>
                </a:ext>
              </a:extLst>
            </p:cNvPr>
            <p:cNvCxnSpPr>
              <a:cxnSpLocks/>
              <a:endCxn id="27" idx="3"/>
            </p:cNvCxnSpPr>
            <p:nvPr/>
          </p:nvCxnSpPr>
          <p:spPr>
            <a:xfrm rot="5400000">
              <a:off x="6066313" y="4550662"/>
              <a:ext cx="238392" cy="1274507"/>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E66AAC0-E5EF-4BC2-8A15-5F92AB56E414}"/>
                </a:ext>
              </a:extLst>
            </p:cNvPr>
            <p:cNvSpPr/>
            <p:nvPr/>
          </p:nvSpPr>
          <p:spPr>
            <a:xfrm>
              <a:off x="5510023" y="5115136"/>
              <a:ext cx="38231" cy="383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28" name="Connector: Elbow 27">
              <a:extLst>
                <a:ext uri="{FF2B5EF4-FFF2-40B4-BE49-F238E27FC236}">
                  <a16:creationId xmlns:a16="http://schemas.microsoft.com/office/drawing/2014/main" id="{215E058E-406A-4FA2-AD80-C5D59AE73C01}"/>
                </a:ext>
              </a:extLst>
            </p:cNvPr>
            <p:cNvCxnSpPr>
              <a:cxnSpLocks/>
              <a:endCxn id="29" idx="3"/>
            </p:cNvCxnSpPr>
            <p:nvPr/>
          </p:nvCxnSpPr>
          <p:spPr>
            <a:xfrm rot="5400000">
              <a:off x="4238368" y="3261692"/>
              <a:ext cx="194285" cy="754814"/>
            </a:xfrm>
            <a:prstGeom prst="bentConnector2">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795AC84-63FB-4C36-942B-5FA132319DC9}"/>
                </a:ext>
              </a:extLst>
            </p:cNvPr>
            <p:cNvSpPr/>
            <p:nvPr/>
          </p:nvSpPr>
          <p:spPr>
            <a:xfrm>
              <a:off x="3919873" y="3544267"/>
              <a:ext cx="38231" cy="383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30" name="Picture 29">
              <a:extLst>
                <a:ext uri="{FF2B5EF4-FFF2-40B4-BE49-F238E27FC236}">
                  <a16:creationId xmlns:a16="http://schemas.microsoft.com/office/drawing/2014/main" id="{F49A4DC3-CDBD-41B6-B5CA-99499CF47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91" y="806877"/>
              <a:ext cx="1346186" cy="1872576"/>
            </a:xfrm>
            <a:prstGeom prst="rect">
              <a:avLst/>
            </a:prstGeom>
            <a:blipFill>
              <a:blip r:embed="rId3"/>
              <a:tile tx="0" ty="0" sx="100000" sy="100000" flip="none" algn="tl"/>
            </a:blipFill>
          </p:spPr>
        </p:pic>
        <p:sp>
          <p:nvSpPr>
            <p:cNvPr id="31" name="Rectangle 30">
              <a:extLst>
                <a:ext uri="{FF2B5EF4-FFF2-40B4-BE49-F238E27FC236}">
                  <a16:creationId xmlns:a16="http://schemas.microsoft.com/office/drawing/2014/main" id="{73E2044E-5908-455B-B3C6-7F14AFCD5516}"/>
                </a:ext>
              </a:extLst>
            </p:cNvPr>
            <p:cNvSpPr/>
            <p:nvPr/>
          </p:nvSpPr>
          <p:spPr>
            <a:xfrm>
              <a:off x="781690" y="3938211"/>
              <a:ext cx="3030046" cy="521879"/>
            </a:xfrm>
            <a:prstGeom prst="rect">
              <a:avLst/>
            </a:prstGeom>
          </p:spPr>
          <p:txBody>
            <a:bodyPr wrap="square" lIns="0" tIns="0" rIns="0" bIns="0">
              <a:spAutoFit/>
            </a:bodyPr>
            <a:lstStyle/>
            <a:p>
              <a:pPr lvl="0" algn="r"/>
              <a:r>
                <a:rPr lang="en-US" sz="1600" b="1" dirty="0">
                  <a:solidFill>
                    <a:schemeClr val="tx1"/>
                  </a:solidFill>
                  <a:latin typeface="+mn-lt"/>
                </a:rPr>
                <a:t>DATA ANALYSIS</a:t>
              </a:r>
              <a:r>
                <a:rPr lang="en-US" sz="1600" b="1" dirty="0">
                  <a:latin typeface="Georgia Pro Light" panose="02040302050405020303" pitchFamily="18" charset="0"/>
                </a:rPr>
                <a:t>. </a:t>
              </a:r>
            </a:p>
          </p:txBody>
        </p:sp>
        <p:sp>
          <p:nvSpPr>
            <p:cNvPr id="32" name="Rectangle 31">
              <a:extLst>
                <a:ext uri="{FF2B5EF4-FFF2-40B4-BE49-F238E27FC236}">
                  <a16:creationId xmlns:a16="http://schemas.microsoft.com/office/drawing/2014/main" id="{9F4B0EAF-E379-4A77-A30E-AB99A114266A}"/>
                </a:ext>
              </a:extLst>
            </p:cNvPr>
            <p:cNvSpPr/>
            <p:nvPr/>
          </p:nvSpPr>
          <p:spPr>
            <a:xfrm>
              <a:off x="2974451" y="3518728"/>
              <a:ext cx="884004" cy="404235"/>
            </a:xfrm>
            <a:prstGeom prst="rect">
              <a:avLst/>
            </a:prstGeom>
          </p:spPr>
          <p:txBody>
            <a:bodyPr wrap="square" lIns="0" tIns="0" rIns="0" bIns="0">
              <a:spAutoFit/>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STEP 4</a:t>
              </a:r>
            </a:p>
          </p:txBody>
        </p:sp>
        <p:sp>
          <p:nvSpPr>
            <p:cNvPr id="33" name="Rectangle 32">
              <a:extLst>
                <a:ext uri="{FF2B5EF4-FFF2-40B4-BE49-F238E27FC236}">
                  <a16:creationId xmlns:a16="http://schemas.microsoft.com/office/drawing/2014/main" id="{F707E1B0-A9FA-4667-8361-348F3B4E6F26}"/>
                </a:ext>
              </a:extLst>
            </p:cNvPr>
            <p:cNvSpPr/>
            <p:nvPr/>
          </p:nvSpPr>
          <p:spPr>
            <a:xfrm>
              <a:off x="2323786" y="5580514"/>
              <a:ext cx="3030046" cy="521879"/>
            </a:xfrm>
            <a:prstGeom prst="rect">
              <a:avLst/>
            </a:prstGeom>
          </p:spPr>
          <p:txBody>
            <a:bodyPr wrap="square" lIns="0" tIns="0" rIns="0" bIns="0">
              <a:spAutoFit/>
            </a:bodyPr>
            <a:lstStyle/>
            <a:p>
              <a:pPr lvl="0" algn="r"/>
              <a:r>
                <a:rPr lang="en-US" sz="1600" b="1" dirty="0">
                  <a:solidFill>
                    <a:schemeClr val="tx1"/>
                  </a:solidFill>
                  <a:latin typeface="+mn-lt"/>
                </a:rPr>
                <a:t>DATA CLEANING</a:t>
              </a:r>
              <a:r>
                <a:rPr lang="en-US" sz="1600" b="1" dirty="0">
                  <a:latin typeface="Georgia Pro Light" panose="02040302050405020303" pitchFamily="18" charset="0"/>
                </a:rPr>
                <a:t>. </a:t>
              </a:r>
            </a:p>
          </p:txBody>
        </p:sp>
        <p:sp>
          <p:nvSpPr>
            <p:cNvPr id="34" name="Rectangle 33">
              <a:extLst>
                <a:ext uri="{FF2B5EF4-FFF2-40B4-BE49-F238E27FC236}">
                  <a16:creationId xmlns:a16="http://schemas.microsoft.com/office/drawing/2014/main" id="{62FBC742-623D-4600-BAE1-93BC8ED20037}"/>
                </a:ext>
              </a:extLst>
            </p:cNvPr>
            <p:cNvSpPr/>
            <p:nvPr/>
          </p:nvSpPr>
          <p:spPr>
            <a:xfrm>
              <a:off x="2323786" y="5184257"/>
              <a:ext cx="3030046" cy="404235"/>
            </a:xfrm>
            <a:prstGeom prst="rect">
              <a:avLst/>
            </a:prstGeom>
          </p:spPr>
          <p:txBody>
            <a:bodyPr wrap="square" lIns="0" tIns="0" rIns="0" bIns="0">
              <a:spAutoFit/>
            </a:bodyPr>
            <a:lstStyle/>
            <a:p>
              <a:pPr lvl="0" algn="r"/>
              <a:r>
                <a:rPr lang="en-US" b="1" dirty="0">
                  <a:solidFill>
                    <a:schemeClr val="accent3">
                      <a:lumMod val="75000"/>
                    </a:schemeClr>
                  </a:solidFill>
                  <a:latin typeface="Times New Roman" panose="02020603050405020304" pitchFamily="18" charset="0"/>
                  <a:cs typeface="Times New Roman" panose="02020603050405020304" pitchFamily="18" charset="0"/>
                </a:rPr>
                <a:t>STEP 2</a:t>
              </a:r>
            </a:p>
          </p:txBody>
        </p:sp>
        <p:sp>
          <p:nvSpPr>
            <p:cNvPr id="35" name="Rectangle 34">
              <a:extLst>
                <a:ext uri="{FF2B5EF4-FFF2-40B4-BE49-F238E27FC236}">
                  <a16:creationId xmlns:a16="http://schemas.microsoft.com/office/drawing/2014/main" id="{4318CB8F-9A2E-4DA6-9AD3-936A89755342}"/>
                </a:ext>
              </a:extLst>
            </p:cNvPr>
            <p:cNvSpPr/>
            <p:nvPr/>
          </p:nvSpPr>
          <p:spPr>
            <a:xfrm>
              <a:off x="4435487" y="1843294"/>
              <a:ext cx="3030046" cy="469257"/>
            </a:xfrm>
            <a:prstGeom prst="rect">
              <a:avLst/>
            </a:prstGeom>
          </p:spPr>
          <p:txBody>
            <a:bodyPr wrap="square" lIns="0" tIns="0" rIns="0" bIns="0">
              <a:spAutoFit/>
            </a:bodyPr>
            <a:lstStyle/>
            <a:p>
              <a:pPr lvl="0"/>
              <a:r>
                <a:rPr lang="en-US" sz="1600" b="1" dirty="0">
                  <a:solidFill>
                    <a:schemeClr val="tx1"/>
                  </a:solidFill>
                  <a:latin typeface="+mn-lt"/>
                </a:rPr>
                <a:t>GENERATING INSIGHTS </a:t>
              </a:r>
            </a:p>
          </p:txBody>
        </p:sp>
        <p:sp>
          <p:nvSpPr>
            <p:cNvPr id="36" name="Rectangle 35">
              <a:extLst>
                <a:ext uri="{FF2B5EF4-FFF2-40B4-BE49-F238E27FC236}">
                  <a16:creationId xmlns:a16="http://schemas.microsoft.com/office/drawing/2014/main" id="{242C1E70-B995-4F82-A846-136297649C2A}"/>
                </a:ext>
              </a:extLst>
            </p:cNvPr>
            <p:cNvSpPr/>
            <p:nvPr/>
          </p:nvSpPr>
          <p:spPr>
            <a:xfrm>
              <a:off x="4435487" y="1447038"/>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5</a:t>
              </a:r>
            </a:p>
          </p:txBody>
        </p:sp>
        <p:sp>
          <p:nvSpPr>
            <p:cNvPr id="37" name="Rectangle 36">
              <a:extLst>
                <a:ext uri="{FF2B5EF4-FFF2-40B4-BE49-F238E27FC236}">
                  <a16:creationId xmlns:a16="http://schemas.microsoft.com/office/drawing/2014/main" id="{CCFA437C-916C-4991-9880-3B9CB5BFFE7E}"/>
                </a:ext>
              </a:extLst>
            </p:cNvPr>
            <p:cNvSpPr/>
            <p:nvPr/>
          </p:nvSpPr>
          <p:spPr>
            <a:xfrm>
              <a:off x="6393303" y="3396421"/>
              <a:ext cx="3030046" cy="469257"/>
            </a:xfrm>
            <a:prstGeom prst="rect">
              <a:avLst/>
            </a:prstGeom>
          </p:spPr>
          <p:txBody>
            <a:bodyPr wrap="square" lIns="0" tIns="0" rIns="0" bIns="0">
              <a:spAutoFit/>
            </a:bodyPr>
            <a:lstStyle/>
            <a:p>
              <a:pPr lvl="0"/>
              <a:r>
                <a:rPr lang="en-US" sz="1600" b="1" dirty="0">
                  <a:solidFill>
                    <a:schemeClr val="tx1"/>
                  </a:solidFill>
                  <a:latin typeface="+mj-lt"/>
                </a:rPr>
                <a:t>DATA MODELLING. </a:t>
              </a:r>
            </a:p>
          </p:txBody>
        </p:sp>
        <p:sp>
          <p:nvSpPr>
            <p:cNvPr id="38" name="Rectangle 37">
              <a:extLst>
                <a:ext uri="{FF2B5EF4-FFF2-40B4-BE49-F238E27FC236}">
                  <a16:creationId xmlns:a16="http://schemas.microsoft.com/office/drawing/2014/main" id="{65EF9CAE-79F6-44C3-99A9-4C4C3ABA5108}"/>
                </a:ext>
              </a:extLst>
            </p:cNvPr>
            <p:cNvSpPr/>
            <p:nvPr/>
          </p:nvSpPr>
          <p:spPr>
            <a:xfrm>
              <a:off x="6393303" y="3000164"/>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3</a:t>
              </a:r>
            </a:p>
          </p:txBody>
        </p:sp>
        <p:sp>
          <p:nvSpPr>
            <p:cNvPr id="39" name="Rectangle 38">
              <a:extLst>
                <a:ext uri="{FF2B5EF4-FFF2-40B4-BE49-F238E27FC236}">
                  <a16:creationId xmlns:a16="http://schemas.microsoft.com/office/drawing/2014/main" id="{89E12D73-B4EB-4531-BA91-4FD677CEE48A}"/>
                </a:ext>
              </a:extLst>
            </p:cNvPr>
            <p:cNvSpPr/>
            <p:nvPr/>
          </p:nvSpPr>
          <p:spPr>
            <a:xfrm>
              <a:off x="8600908" y="4871490"/>
              <a:ext cx="3217043" cy="646508"/>
            </a:xfrm>
            <a:prstGeom prst="rect">
              <a:avLst/>
            </a:prstGeom>
          </p:spPr>
          <p:txBody>
            <a:bodyPr wrap="square" lIns="0" tIns="0" rIns="0" bIns="0">
              <a:spAutoFit/>
            </a:bodyPr>
            <a:lstStyle/>
            <a:p>
              <a:pPr lvl="0"/>
              <a:r>
                <a:rPr lang="en-US" sz="1600" b="1" dirty="0">
                  <a:solidFill>
                    <a:schemeClr val="tx1"/>
                  </a:solidFill>
                  <a:latin typeface="+mn-lt"/>
                </a:rPr>
                <a:t>DATA UNDERSTANDING</a:t>
              </a:r>
              <a:r>
                <a:rPr lang="en-US" sz="1600" b="1" dirty="0">
                  <a:latin typeface="Georgia Pro Light" panose="02040302050405020303" pitchFamily="18" charset="0"/>
                </a:rPr>
                <a:t>.</a:t>
              </a:r>
            </a:p>
          </p:txBody>
        </p:sp>
        <p:sp>
          <p:nvSpPr>
            <p:cNvPr id="40" name="Rectangle 39">
              <a:extLst>
                <a:ext uri="{FF2B5EF4-FFF2-40B4-BE49-F238E27FC236}">
                  <a16:creationId xmlns:a16="http://schemas.microsoft.com/office/drawing/2014/main" id="{CDCA48FB-ECF4-44DF-9676-2E114DEE2C8D}"/>
                </a:ext>
              </a:extLst>
            </p:cNvPr>
            <p:cNvSpPr/>
            <p:nvPr/>
          </p:nvSpPr>
          <p:spPr>
            <a:xfrm>
              <a:off x="8600910" y="4475236"/>
              <a:ext cx="3030046" cy="404235"/>
            </a:xfrm>
            <a:prstGeom prst="rect">
              <a:avLst/>
            </a:prstGeom>
          </p:spPr>
          <p:txBody>
            <a:bodyPr wrap="square" lIns="0" tIns="0" rIns="0" bIns="0">
              <a:spAutoFit/>
            </a:bodyPr>
            <a:lstStyle/>
            <a:p>
              <a:pPr lvl="0"/>
              <a:r>
                <a:rPr lang="en-US" b="1" dirty="0">
                  <a:solidFill>
                    <a:schemeClr val="accent3">
                      <a:lumMod val="75000"/>
                    </a:schemeClr>
                  </a:solidFill>
                  <a:latin typeface="Times New Roman" panose="02020603050405020304" pitchFamily="18" charset="0"/>
                  <a:cs typeface="Times New Roman" panose="02020603050405020304" pitchFamily="18" charset="0"/>
                </a:rPr>
                <a:t>STEP 1</a:t>
              </a:r>
            </a:p>
          </p:txBody>
        </p:sp>
      </p:grpSp>
    </p:spTree>
    <p:extLst>
      <p:ext uri="{BB962C8B-B14F-4D97-AF65-F5344CB8AC3E}">
        <p14:creationId xmlns:p14="http://schemas.microsoft.com/office/powerpoint/2010/main" val="13889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2000"/>
                                        <p:tgtEl>
                                          <p:spTgt spid="3">
                                            <p:txEl>
                                              <p:pRg st="0" end="0"/>
                                            </p:txEl>
                                          </p:spTgt>
                                        </p:tgtEl>
                                      </p:cBhvr>
                                    </p:animEffect>
                                    <p:anim calcmode="lin" valueType="num">
                                      <p:cBhvr>
                                        <p:cTn id="2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2000"/>
                                        <p:tgtEl>
                                          <p:spTgt spid="3">
                                            <p:txEl>
                                              <p:pRg st="1" end="1"/>
                                            </p:txEl>
                                          </p:spTgt>
                                        </p:tgtEl>
                                      </p:cBhvr>
                                    </p:animEffect>
                                    <p:anim calcmode="lin" valueType="num">
                                      <p:cBhvr>
                                        <p:cTn id="29"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2000"/>
                                        <p:tgtEl>
                                          <p:spTgt spid="3">
                                            <p:txEl>
                                              <p:pRg st="2" end="2"/>
                                            </p:txEl>
                                          </p:spTgt>
                                        </p:tgtEl>
                                      </p:cBhvr>
                                    </p:animEffect>
                                    <p:anim calcmode="lin" valueType="num">
                                      <p:cBhvr>
                                        <p:cTn id="36"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2000"/>
                                        <p:tgtEl>
                                          <p:spTgt spid="3">
                                            <p:txEl>
                                              <p:pRg st="3" end="3"/>
                                            </p:txEl>
                                          </p:spTgt>
                                        </p:tgtEl>
                                      </p:cBhvr>
                                    </p:animEffect>
                                    <p:anim calcmode="lin" valueType="num">
                                      <p:cBhvr>
                                        <p:cTn id="4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2000"/>
                                        <p:tgtEl>
                                          <p:spTgt spid="3">
                                            <p:txEl>
                                              <p:pRg st="4" end="4"/>
                                            </p:txEl>
                                          </p:spTgt>
                                        </p:tgtEl>
                                      </p:cBhvr>
                                    </p:animEffect>
                                    <p:anim calcmode="lin" valueType="num">
                                      <p:cBhvr>
                                        <p:cTn id="50"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2000"/>
                                        <p:tgtEl>
                                          <p:spTgt spid="3">
                                            <p:txEl>
                                              <p:pRg st="5" end="5"/>
                                            </p:txEl>
                                          </p:spTgt>
                                        </p:tgtEl>
                                      </p:cBhvr>
                                    </p:animEffect>
                                    <p:anim calcmode="lin" valueType="num">
                                      <p:cBhvr>
                                        <p:cTn id="5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2C79-AFFA-4976-982A-CDAB4DECB0AA}"/>
              </a:ext>
            </a:extLst>
          </p:cNvPr>
          <p:cNvSpPr>
            <a:spLocks noGrp="1"/>
          </p:cNvSpPr>
          <p:nvPr>
            <p:ph type="title"/>
          </p:nvPr>
        </p:nvSpPr>
        <p:spPr>
          <a:xfrm>
            <a:off x="720000" y="148856"/>
            <a:ext cx="7704000" cy="574159"/>
          </a:xfrm>
        </p:spPr>
        <p:txBody>
          <a:bodyPr/>
          <a:lstStyle/>
          <a:p>
            <a:r>
              <a:rPr lang="en-US" sz="2000" dirty="0">
                <a:latin typeface="+mj-lt"/>
              </a:rPr>
              <a:t>Weekday </a:t>
            </a:r>
            <a:r>
              <a:rPr lang="en-US" sz="2000" dirty="0">
                <a:solidFill>
                  <a:schemeClr val="accent2">
                    <a:lumMod val="75000"/>
                  </a:schemeClr>
                </a:solidFill>
                <a:latin typeface="+mj-lt"/>
              </a:rPr>
              <a:t>vs</a:t>
            </a:r>
            <a:r>
              <a:rPr lang="en-US" sz="2000" dirty="0">
                <a:latin typeface="+mj-lt"/>
              </a:rPr>
              <a:t> weekend Payment</a:t>
            </a:r>
            <a:endParaRPr lang="en-IN" sz="2000" dirty="0">
              <a:latin typeface="+mj-lt"/>
            </a:endParaRPr>
          </a:p>
        </p:txBody>
      </p:sp>
      <p:sp>
        <p:nvSpPr>
          <p:cNvPr id="3" name="Text Placeholder 2">
            <a:extLst>
              <a:ext uri="{FF2B5EF4-FFF2-40B4-BE49-F238E27FC236}">
                <a16:creationId xmlns:a16="http://schemas.microsoft.com/office/drawing/2014/main" id="{25FCDDDF-6E44-4ED5-9D49-0786F0AB554E}"/>
              </a:ext>
            </a:extLst>
          </p:cNvPr>
          <p:cNvSpPr>
            <a:spLocks noGrp="1"/>
          </p:cNvSpPr>
          <p:nvPr>
            <p:ph type="body" idx="1"/>
          </p:nvPr>
        </p:nvSpPr>
        <p:spPr>
          <a:xfrm>
            <a:off x="3327991" y="723014"/>
            <a:ext cx="5316279" cy="4271629"/>
          </a:xfrm>
        </p:spPr>
        <p:txBody>
          <a:bodyPr/>
          <a:lstStyle/>
          <a:p>
            <a:pPr marL="139700" indent="0">
              <a:buNone/>
            </a:pPr>
            <a:endParaRPr lang="en-US" dirty="0">
              <a:solidFill>
                <a:schemeClr val="tx1"/>
              </a:solidFill>
              <a:latin typeface="+mn-lt"/>
              <a:cs typeface="Times New Roman" panose="02020603050405020304" pitchFamily="18" charset="0"/>
            </a:endParaRPr>
          </a:p>
          <a:p>
            <a:pPr marL="139700" indent="0">
              <a:buNone/>
            </a:pPr>
            <a:endParaRPr lang="en-US" dirty="0">
              <a:solidFill>
                <a:schemeClr val="tx1"/>
              </a:solidFill>
              <a:latin typeface="+mn-lt"/>
              <a:cs typeface="Times New Roman" panose="02020603050405020304" pitchFamily="18" charset="0"/>
            </a:endParaRPr>
          </a:p>
          <a:p>
            <a:pPr marL="139700" indent="0">
              <a:buNone/>
            </a:pPr>
            <a:r>
              <a:rPr lang="en-IN" dirty="0"/>
              <a:t>We have plotted customer payment database on the pie chart. If you see the pie chart graph it indicate that maximum payment orders received of Weekday </a:t>
            </a:r>
            <a:r>
              <a:rPr lang="en-IN" dirty="0" err="1"/>
              <a:t>i.e</a:t>
            </a:r>
            <a:r>
              <a:rPr lang="en-IN" dirty="0"/>
              <a:t> 77% of total payment orders &amp; remaining 23% orders payment generated from Weekend. To conclude this maximum customer have placed there orders on weekday</a:t>
            </a:r>
          </a:p>
          <a:p>
            <a:pPr marL="139700" indent="0">
              <a:buNone/>
            </a:pPr>
            <a:endParaRPr lang="en-IN" dirty="0"/>
          </a:p>
        </p:txBody>
      </p:sp>
      <p:graphicFrame>
        <p:nvGraphicFramePr>
          <p:cNvPr id="4" name="Chart 3">
            <a:extLst>
              <a:ext uri="{FF2B5EF4-FFF2-40B4-BE49-F238E27FC236}">
                <a16:creationId xmlns:a16="http://schemas.microsoft.com/office/drawing/2014/main" id="{314A34B8-6BE5-4D98-9F0D-2BF92A643619}"/>
              </a:ext>
            </a:extLst>
          </p:cNvPr>
          <p:cNvGraphicFramePr>
            <a:graphicFrameLocks/>
          </p:cNvGraphicFramePr>
          <p:nvPr>
            <p:extLst>
              <p:ext uri="{D42A27DB-BD31-4B8C-83A1-F6EECF244321}">
                <p14:modId xmlns:p14="http://schemas.microsoft.com/office/powerpoint/2010/main" val="3521215215"/>
              </p:ext>
            </p:extLst>
          </p:nvPr>
        </p:nvGraphicFramePr>
        <p:xfrm>
          <a:off x="0" y="723015"/>
          <a:ext cx="4093535" cy="35496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141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727D-513E-4404-B540-B436CFA431D0}"/>
              </a:ext>
            </a:extLst>
          </p:cNvPr>
          <p:cNvSpPr>
            <a:spLocks noGrp="1"/>
          </p:cNvSpPr>
          <p:nvPr>
            <p:ph type="title"/>
          </p:nvPr>
        </p:nvSpPr>
        <p:spPr>
          <a:xfrm>
            <a:off x="720000" y="138223"/>
            <a:ext cx="7704000" cy="879502"/>
          </a:xfrm>
        </p:spPr>
        <p:txBody>
          <a:bodyPr/>
          <a:lstStyle/>
          <a:p>
            <a:r>
              <a:rPr lang="en-US" sz="2000" dirty="0"/>
              <a:t>Review </a:t>
            </a:r>
            <a:r>
              <a:rPr lang="en-US" sz="2000" dirty="0">
                <a:solidFill>
                  <a:schemeClr val="accent1"/>
                </a:solidFill>
              </a:rPr>
              <a:t>Score 5</a:t>
            </a:r>
            <a:r>
              <a:rPr lang="en-US" sz="2000" dirty="0"/>
              <a:t> and payment type credit card</a:t>
            </a:r>
            <a:endParaRPr lang="en-IN" sz="2000" dirty="0"/>
          </a:p>
        </p:txBody>
      </p:sp>
      <p:sp>
        <p:nvSpPr>
          <p:cNvPr id="3" name="Text Placeholder 2">
            <a:extLst>
              <a:ext uri="{FF2B5EF4-FFF2-40B4-BE49-F238E27FC236}">
                <a16:creationId xmlns:a16="http://schemas.microsoft.com/office/drawing/2014/main" id="{E1A703F0-6E00-473F-B362-672953C0B903}"/>
              </a:ext>
            </a:extLst>
          </p:cNvPr>
          <p:cNvSpPr>
            <a:spLocks noGrp="1"/>
          </p:cNvSpPr>
          <p:nvPr>
            <p:ph type="body" idx="1"/>
          </p:nvPr>
        </p:nvSpPr>
        <p:spPr>
          <a:xfrm>
            <a:off x="4178595" y="1017725"/>
            <a:ext cx="4245405" cy="3873252"/>
          </a:xfrm>
        </p:spPr>
        <p:txBody>
          <a:bodyPr/>
          <a:lstStyle/>
          <a:p>
            <a:pPr marL="139700" indent="0">
              <a:buNone/>
            </a:pPr>
            <a:r>
              <a:rPr lang="en-IN" dirty="0"/>
              <a:t>We have plotted customer payment database and no of orders on bar chart to check which payment mode is preferred by customer. From bar chart, it is reported that total four type of payment methods are used by customers i.e., credit card, </a:t>
            </a:r>
            <a:r>
              <a:rPr lang="en-IN" dirty="0" err="1"/>
              <a:t>Boleto</a:t>
            </a:r>
            <a:r>
              <a:rPr lang="en-IN" dirty="0"/>
              <a:t>, debit card and voucher. </a:t>
            </a:r>
          </a:p>
          <a:p>
            <a:pPr marL="139700" indent="0">
              <a:buNone/>
            </a:pPr>
            <a:r>
              <a:rPr lang="en-IN" dirty="0"/>
              <a:t>Out of all order, 44757 of orders have reported credit card as payment mode &amp; 14831 orders reported as </a:t>
            </a:r>
            <a:r>
              <a:rPr lang="en-IN" dirty="0" err="1"/>
              <a:t>Boleto</a:t>
            </a:r>
            <a:r>
              <a:rPr lang="en-IN" dirty="0"/>
              <a:t> Payment mode which contribute 90%  of total payment records. We can conclude that </a:t>
            </a:r>
            <a:r>
              <a:rPr lang="en-IN" dirty="0" err="1"/>
              <a:t>Olist</a:t>
            </a:r>
            <a:r>
              <a:rPr lang="en-IN" dirty="0"/>
              <a:t> should use credit card promotional Schemes to increase order in upcoming years.   </a:t>
            </a:r>
          </a:p>
        </p:txBody>
      </p:sp>
      <p:graphicFrame>
        <p:nvGraphicFramePr>
          <p:cNvPr id="4" name="Chart 3">
            <a:extLst>
              <a:ext uri="{FF2B5EF4-FFF2-40B4-BE49-F238E27FC236}">
                <a16:creationId xmlns:a16="http://schemas.microsoft.com/office/drawing/2014/main" id="{2B2B6E22-E41C-4B5B-8F28-FD0ADF91CAD0}"/>
              </a:ext>
            </a:extLst>
          </p:cNvPr>
          <p:cNvGraphicFramePr>
            <a:graphicFrameLocks/>
          </p:cNvGraphicFramePr>
          <p:nvPr>
            <p:extLst>
              <p:ext uri="{D42A27DB-BD31-4B8C-83A1-F6EECF244321}">
                <p14:modId xmlns:p14="http://schemas.microsoft.com/office/powerpoint/2010/main" val="275290081"/>
              </p:ext>
            </p:extLst>
          </p:nvPr>
        </p:nvGraphicFramePr>
        <p:xfrm>
          <a:off x="1" y="1389881"/>
          <a:ext cx="4657059" cy="23637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781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99F1-F8B0-4969-AD1F-F828AF075688}"/>
              </a:ext>
            </a:extLst>
          </p:cNvPr>
          <p:cNvSpPr>
            <a:spLocks noGrp="1"/>
          </p:cNvSpPr>
          <p:nvPr>
            <p:ph type="title"/>
          </p:nvPr>
        </p:nvSpPr>
        <p:spPr>
          <a:xfrm>
            <a:off x="720000" y="127591"/>
            <a:ext cx="7704000" cy="890134"/>
          </a:xfrm>
        </p:spPr>
        <p:txBody>
          <a:bodyPr/>
          <a:lstStyle/>
          <a:p>
            <a:r>
              <a:rPr lang="en-US" sz="2000" dirty="0">
                <a:latin typeface="+mj-lt"/>
              </a:rPr>
              <a:t>Avg no. of days for </a:t>
            </a:r>
            <a:r>
              <a:rPr lang="en-US" sz="2000" dirty="0">
                <a:solidFill>
                  <a:srgbClr val="92D050"/>
                </a:solidFill>
                <a:latin typeface="+mj-lt"/>
              </a:rPr>
              <a:t>Pet Shop</a:t>
            </a:r>
            <a:endParaRPr lang="en-IN" sz="2000" dirty="0">
              <a:solidFill>
                <a:srgbClr val="92D050"/>
              </a:solidFill>
              <a:latin typeface="+mj-lt"/>
            </a:endParaRPr>
          </a:p>
        </p:txBody>
      </p:sp>
      <p:sp>
        <p:nvSpPr>
          <p:cNvPr id="3" name="Text Placeholder 2">
            <a:extLst>
              <a:ext uri="{FF2B5EF4-FFF2-40B4-BE49-F238E27FC236}">
                <a16:creationId xmlns:a16="http://schemas.microsoft.com/office/drawing/2014/main" id="{8D9B815D-73D2-4474-BC82-22CF4F6D2905}"/>
              </a:ext>
            </a:extLst>
          </p:cNvPr>
          <p:cNvSpPr>
            <a:spLocks noGrp="1"/>
          </p:cNvSpPr>
          <p:nvPr>
            <p:ph type="body" idx="1"/>
          </p:nvPr>
        </p:nvSpPr>
        <p:spPr>
          <a:xfrm>
            <a:off x="4182232" y="1655360"/>
            <a:ext cx="4497573" cy="2215209"/>
          </a:xfrm>
        </p:spPr>
        <p:txBody>
          <a:bodyPr/>
          <a:lstStyle/>
          <a:p>
            <a:pPr marL="139700" indent="0">
              <a:buNone/>
            </a:pPr>
            <a:r>
              <a:rPr lang="en-IN" dirty="0"/>
              <a:t>We have plotted Product Category from the database and average delivery Days on Donut  chart to check which category orders will take  how much time to delivered the orders.</a:t>
            </a:r>
          </a:p>
          <a:p>
            <a:pPr marL="139700" indent="0">
              <a:buNone/>
            </a:pPr>
            <a:r>
              <a:rPr lang="en-IN" dirty="0"/>
              <a:t>From Donut chart, it is reported that pet shop category has taken 11 days time to delivered the order. </a:t>
            </a:r>
          </a:p>
        </p:txBody>
      </p:sp>
      <p:graphicFrame>
        <p:nvGraphicFramePr>
          <p:cNvPr id="4" name="Chart 3">
            <a:extLst>
              <a:ext uri="{FF2B5EF4-FFF2-40B4-BE49-F238E27FC236}">
                <a16:creationId xmlns:a16="http://schemas.microsoft.com/office/drawing/2014/main" id="{62E23F8F-9FEF-402E-857C-79FBDA924254}"/>
              </a:ext>
            </a:extLst>
          </p:cNvPr>
          <p:cNvGraphicFramePr>
            <a:graphicFrameLocks/>
          </p:cNvGraphicFramePr>
          <p:nvPr>
            <p:extLst>
              <p:ext uri="{D42A27DB-BD31-4B8C-83A1-F6EECF244321}">
                <p14:modId xmlns:p14="http://schemas.microsoft.com/office/powerpoint/2010/main" val="4260753491"/>
              </p:ext>
            </p:extLst>
          </p:nvPr>
        </p:nvGraphicFramePr>
        <p:xfrm>
          <a:off x="324685" y="637953"/>
          <a:ext cx="3439241" cy="3870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758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3C1-6CAE-4CF4-8411-31E6FBDD49E3}"/>
              </a:ext>
            </a:extLst>
          </p:cNvPr>
          <p:cNvSpPr>
            <a:spLocks noGrp="1"/>
          </p:cNvSpPr>
          <p:nvPr>
            <p:ph type="title"/>
          </p:nvPr>
        </p:nvSpPr>
        <p:spPr/>
        <p:txBody>
          <a:bodyPr/>
          <a:lstStyle/>
          <a:p>
            <a:r>
              <a:rPr lang="en-US" sz="2000" dirty="0">
                <a:latin typeface="+mj-lt"/>
                <a:ea typeface="Inter Tight" panose="020B0604020202020204" charset="0"/>
                <a:cs typeface="Inter Tight" panose="020B0604020202020204" charset="0"/>
              </a:rPr>
              <a:t>Avg Price &amp; Payment values of customer from </a:t>
            </a:r>
            <a:r>
              <a:rPr lang="en-US" sz="2000" dirty="0">
                <a:solidFill>
                  <a:srgbClr val="92D050"/>
                </a:solidFill>
                <a:latin typeface="+mj-lt"/>
                <a:ea typeface="Inter Tight" panose="020B0604020202020204" charset="0"/>
                <a:cs typeface="Inter Tight" panose="020B0604020202020204" charset="0"/>
              </a:rPr>
              <a:t>Sao Paulo</a:t>
            </a:r>
            <a:r>
              <a:rPr lang="en-US" sz="2000" dirty="0">
                <a:latin typeface="+mj-lt"/>
                <a:ea typeface="Inter Tight" panose="020B0604020202020204" charset="0"/>
                <a:cs typeface="Inter Tight" panose="020B0604020202020204" charset="0"/>
              </a:rPr>
              <a:t> City</a:t>
            </a:r>
            <a:endParaRPr lang="en-IN" sz="2000" dirty="0">
              <a:latin typeface="+mj-lt"/>
              <a:ea typeface="Inter Tight" panose="020B0604020202020204" charset="0"/>
              <a:cs typeface="Inter Tight" panose="020B0604020202020204" charset="0"/>
            </a:endParaRPr>
          </a:p>
        </p:txBody>
      </p:sp>
      <p:sp>
        <p:nvSpPr>
          <p:cNvPr id="3" name="Text Placeholder 2">
            <a:extLst>
              <a:ext uri="{FF2B5EF4-FFF2-40B4-BE49-F238E27FC236}">
                <a16:creationId xmlns:a16="http://schemas.microsoft.com/office/drawing/2014/main" id="{EB1417B3-03E8-4118-B972-4081AC02EF43}"/>
              </a:ext>
            </a:extLst>
          </p:cNvPr>
          <p:cNvSpPr>
            <a:spLocks noGrp="1"/>
          </p:cNvSpPr>
          <p:nvPr>
            <p:ph type="body" idx="1"/>
          </p:nvPr>
        </p:nvSpPr>
        <p:spPr>
          <a:xfrm>
            <a:off x="4093534" y="1215751"/>
            <a:ext cx="4330465" cy="3482724"/>
          </a:xfrm>
        </p:spPr>
        <p:txBody>
          <a:bodyPr/>
          <a:lstStyle/>
          <a:p>
            <a:pPr marL="139700" indent="0">
              <a:buNone/>
            </a:pPr>
            <a:r>
              <a:rPr lang="en-US" dirty="0"/>
              <a:t>Customers in Sao Paulo have an average order item price of 111 units and an average payment value of 139 units. This means they often buy multiple items or more expensive products. Sao Paulo customers show higher spending power compared to other areas. To take advantage of this, we should focus our marketing efforts on them with premium products and special offers. Creating loyalty programs and discounts can encourage them to buy more. Additionally, understanding which products they prefer can help us optimize our product range for better sales.</a:t>
            </a:r>
            <a:endParaRPr lang="en-IN" dirty="0"/>
          </a:p>
        </p:txBody>
      </p:sp>
      <p:graphicFrame>
        <p:nvGraphicFramePr>
          <p:cNvPr id="4" name="Chart 3">
            <a:extLst>
              <a:ext uri="{FF2B5EF4-FFF2-40B4-BE49-F238E27FC236}">
                <a16:creationId xmlns:a16="http://schemas.microsoft.com/office/drawing/2014/main" id="{99265860-350C-4C47-BD1C-71C1BB0CA461}"/>
              </a:ext>
            </a:extLst>
          </p:cNvPr>
          <p:cNvGraphicFramePr>
            <a:graphicFrameLocks/>
          </p:cNvGraphicFramePr>
          <p:nvPr>
            <p:extLst>
              <p:ext uri="{D42A27DB-BD31-4B8C-83A1-F6EECF244321}">
                <p14:modId xmlns:p14="http://schemas.microsoft.com/office/powerpoint/2010/main" val="1153974289"/>
              </p:ext>
            </p:extLst>
          </p:nvPr>
        </p:nvGraphicFramePr>
        <p:xfrm>
          <a:off x="180753" y="1215751"/>
          <a:ext cx="3540641" cy="33030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79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theme/theme1.xml><?xml version="1.0" encoding="utf-8"?>
<a:theme xmlns:a="http://schemas.openxmlformats.org/drawingml/2006/main" name="Design Inspiration for College by Slidesgo">
  <a:themeElements>
    <a:clrScheme name="Simple Light">
      <a:dk1>
        <a:srgbClr val="FFFFFF"/>
      </a:dk1>
      <a:lt1>
        <a:srgbClr val="202336"/>
      </a:lt1>
      <a:dk2>
        <a:srgbClr val="70C6DA"/>
      </a:dk2>
      <a:lt2>
        <a:srgbClr val="534DD9"/>
      </a:lt2>
      <a:accent1>
        <a:srgbClr val="D662EC"/>
      </a:accent1>
      <a:accent2>
        <a:srgbClr val="E2785E"/>
      </a:accent2>
      <a:accent3>
        <a:srgbClr val="FFDB6A"/>
      </a:accent3>
      <a:accent4>
        <a:srgbClr val="FFFFFF"/>
      </a:accent4>
      <a:accent5>
        <a:srgbClr val="FFFFFF"/>
      </a:accent5>
      <a:accent6>
        <a:srgbClr val="FFFFFF"/>
      </a:accent6>
      <a:hlink>
        <a:srgbClr val="2023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1283</Words>
  <Application>Microsoft Office PowerPoint</Application>
  <PresentationFormat>On-screen Show (16:9)</PresentationFormat>
  <Paragraphs>81</Paragraphs>
  <Slides>13</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Tahoma</vt:lpstr>
      <vt:lpstr>Georgia</vt:lpstr>
      <vt:lpstr>Sen</vt:lpstr>
      <vt:lpstr>Arial</vt:lpstr>
      <vt:lpstr>Nunito Light</vt:lpstr>
      <vt:lpstr>Garamond</vt:lpstr>
      <vt:lpstr>Goudy Old Style</vt:lpstr>
      <vt:lpstr>Times New Roman</vt:lpstr>
      <vt:lpstr>Wingdings</vt:lpstr>
      <vt:lpstr>Cambria</vt:lpstr>
      <vt:lpstr>Inter Tight</vt:lpstr>
      <vt:lpstr>Amasis MT Pro Medium</vt:lpstr>
      <vt:lpstr>Georgia Pro Light</vt:lpstr>
      <vt:lpstr>Georgia Pro Cond</vt:lpstr>
      <vt:lpstr>High Tower Text</vt:lpstr>
      <vt:lpstr>Design Inspiration for College by Slidesgo</vt:lpstr>
      <vt:lpstr>OLIST STORE DATA ANALYSIS</vt:lpstr>
      <vt:lpstr>E - Commerce Analytics   </vt:lpstr>
      <vt:lpstr>Data analysis operation over bank’s loan data set  to analyze the trend and pattern. Critical examination of the datasets  to highlight the best and worst performance in various  parameters. Generating KPI’S essential to comprehend the dataset which includes.      5 MAJOR KPIs Year wise loan amount stats. Grade and Sub-grade wise revol_balance.  Total payment for Verified and Non-Verified status. State wise and Month wise Loan status. Home ownership vs Last Payment date stats. ADDITIONAL KPIs that could be helpful to aide the understanding  and would add granularity to our understanding of the dataset.    </vt:lpstr>
      <vt:lpstr>PowerPoint Presentation</vt:lpstr>
      <vt:lpstr>Process</vt:lpstr>
      <vt:lpstr>Weekday vs weekend Payment</vt:lpstr>
      <vt:lpstr>Review Score 5 and payment type credit card</vt:lpstr>
      <vt:lpstr>Avg no. of days for Pet Shop</vt:lpstr>
      <vt:lpstr>Avg Price &amp; Payment values of customer from Sao Paulo City</vt:lpstr>
      <vt:lpstr>Shipping Days vs Review Score</vt:lpstr>
      <vt:lpstr>Summary</vt:lpstr>
      <vt:lpstr>Summary KPI Wise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DATA ANALYSIS</dc:title>
  <dc:creator>HP</dc:creator>
  <cp:lastModifiedBy>siddhant</cp:lastModifiedBy>
  <cp:revision>26</cp:revision>
  <dcterms:modified xsi:type="dcterms:W3CDTF">2024-06-07T07:50:14Z</dcterms:modified>
</cp:coreProperties>
</file>