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81" r:id="rId3"/>
    <p:sldId id="290" r:id="rId4"/>
    <p:sldId id="293" r:id="rId5"/>
    <p:sldId id="294" r:id="rId6"/>
    <p:sldId id="298" r:id="rId7"/>
    <p:sldId id="299" r:id="rId8"/>
    <p:sldId id="300" r:id="rId9"/>
    <p:sldId id="296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8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9:37:21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9:37:30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 24575,'438'0'0,"-325"-15"0,1212 14 0,-632 3 0,-690-3 0,-1 1 0,1 0 0,-1 1 0,0-1 0,1 0 0,-1 1 0,1-1 0,-1 1 0,1 0 0,-1-1 0,0 1 0,0 0 0,1 1 0,-1-1 0,2 2 0,0 1 0,-1-1 0,-1 1 0,1 0 0,0 0 0,-1 0 0,3 8 0,-3-9 0,-2-3 12,0 1 1,0 0-1,0-1 0,1 1 0,-1-1 0,0 1 1,1-1-1,-1 1 0,0-1 0,1 1 0,-1-1 1,0 0-1,1 1 0,-1-1 0,1 1 0,-1-1 0,1 0 1,-1 1-1,1-1 0,-1 0 0,1 0 0,-1 0 1,1 1-1,-1-1 0,1 0 0,0 0 0,0 0 1,4-10-1322,-5 9 1252,0 1 0,0-1 1,0 1-1,0-1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9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89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91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38280" y="2099467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434579" cy="58183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889" y="1549693"/>
            <a:ext cx="6914903" cy="417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SIH 1699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Learn constitution in a simpler manner-Institution perspective.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Samvidhan Simplifiers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1"/>
            <a:ext cx="10972800" cy="1466491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35644" y="1350532"/>
            <a:ext cx="11720711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Importance of Legal Literacy: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Legal literacy is crucial for the healthy functioning of democracy. The youth, as future leaders and policymakers, must understand the constitutional framework to actively participate in governance.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Vision: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The aim is to bridge the gap between the framers of the Constitution and Indian citizens (आम आदमी) through a web application called "Constitution Unlocked: Simplifying Law for All."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Gamified Learning: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The app will enhance users' understanding of the Indian Constitution by gamifying the learning process, making it engaging and interactive.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Proposed Solution: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Constitution Unlocked simplifies the Constitution through user-friendly games and quizzes, making complex legal concepts easy to understand for all age groups.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Innovation &amp; Impact: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By making learning fun, this app addresses the gap in legal literacy, particularly among the youth, encouraging informed participation in governance.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923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/>
              <a:t>amvidhan Simplifiers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DF1433-B99A-938E-B8BF-2FAD0DF15E49}"/>
              </a:ext>
            </a:extLst>
          </p:cNvPr>
          <p:cNvSpPr txBox="1"/>
          <p:nvPr/>
        </p:nvSpPr>
        <p:spPr>
          <a:xfrm>
            <a:off x="2736979" y="112754"/>
            <a:ext cx="7423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Learn Constitution in a Simpler Manner-Institution Perspective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14A9987C-0B0C-7E86-9246-5C9BB991C4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923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/>
              <a:t>amvidhan Simplifiers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A8056-436A-C1DE-2FEB-3D4031CD6C91}"/>
              </a:ext>
            </a:extLst>
          </p:cNvPr>
          <p:cNvSpPr txBox="1"/>
          <p:nvPr/>
        </p:nvSpPr>
        <p:spPr>
          <a:xfrm>
            <a:off x="437595" y="1395246"/>
            <a:ext cx="92800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Frontend</a:t>
            </a:r>
            <a:r>
              <a:rPr lang="en-US" sz="2400" dirty="0"/>
              <a:t>: HTML, CSS, JavaScript, React.js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Backend</a:t>
            </a:r>
            <a:r>
              <a:rPr lang="en-US" sz="2400" dirty="0"/>
              <a:t>: Express,Node.js, MySQL/MongoDB and other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APIs</a:t>
            </a:r>
            <a:r>
              <a:rPr lang="en-US" sz="2400" dirty="0"/>
              <a:t>: RESTful APIs for quizzes and user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Version Control</a:t>
            </a:r>
            <a:r>
              <a:rPr lang="en-US" sz="2400" dirty="0"/>
              <a:t>: Git/GitHub</a:t>
            </a:r>
          </a:p>
          <a:p>
            <a:endParaRPr lang="en-US" b="1" dirty="0"/>
          </a:p>
          <a:p>
            <a:endParaRPr lang="en-US" sz="2400" dirty="0"/>
          </a:p>
          <a:p>
            <a:r>
              <a:rPr lang="en-US" dirty="0"/>
              <a:t>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88DB79-97D7-F247-A0FE-B66D2756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95" y="3053417"/>
            <a:ext cx="5302253" cy="3035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574BD-CF3B-1BFD-6F58-79BE3E5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559" y="3047732"/>
            <a:ext cx="5378841" cy="30241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36762" y="1647645"/>
            <a:ext cx="1033444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technically feasible using common web technologies and gamification tools.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Development costs are  manageable with open-source resources and cloud platforms.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&amp; Risks: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Scalability: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user load could challenge the app’s performance.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Content Accuracy: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legal content is correct and easy to understand.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Strategies for Overcoming Challenges: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Phased Rollout: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basic features, expand gradually based on user feedback.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Engagement Boosters: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rewards, leaderboards, and social sharing.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Scalability Solutions: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cloud-based infrastructure for easy scaling.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Support: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legal professionals to ensure content accuracy.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A875186B-F5FA-E70B-1DD0-3130999DD6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923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/>
              <a:t>amvidhan Simplifiers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10297" y="1193627"/>
            <a:ext cx="1031690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Increased Legal Awareness: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Youth and citizens will gain a better understanding of their constitutional rights and duties.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Empowered Participation: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Informed citizens will be more likely to engage in democratic processes and governance.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Educational Engagement: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Gamified learning can attract and retain the interest of younger audiences, enhancing their knowledge in a fun way.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Bridging Knowledge Gaps: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The app will simplify complex legal concepts, making constitutional knowledge accessible to all.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IN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Benefits of the Solution: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Social: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Promotes legal literacy and informed citizenship, strengthening democratic values.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Economic: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An educated population can lead to better governance, indirectly boosting economic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development by making citizens aware of their rights.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Cultural: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Encourages respect for the rule of law and civic responsibility.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Environmental: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Digital education reduces the need for physical resources like books, contributing to sustainability efforts.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0CC01509-EA6D-7EE2-7610-F3DC4A29D9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923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/>
              <a:t>amvidhan Simplifiers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0CC01509-EA6D-7EE2-7610-F3DC4A29D9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923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/>
              <a:t>amvidhan Simplifiers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8BA044-7C70-AA34-5A7C-11F0D3E7F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893" y="655913"/>
            <a:ext cx="7279318" cy="60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D96C67-2B6A-A31A-5299-356D4C19A8B8}"/>
              </a:ext>
            </a:extLst>
          </p:cNvPr>
          <p:cNvSpPr txBox="1"/>
          <p:nvPr/>
        </p:nvSpPr>
        <p:spPr>
          <a:xfrm>
            <a:off x="4740569" y="140387"/>
            <a:ext cx="271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FLOW</a:t>
            </a:r>
            <a:r>
              <a:rPr lang="en-IN" b="1" dirty="0"/>
              <a:t> </a:t>
            </a:r>
            <a:r>
              <a:rPr lang="en-IN" sz="2400" b="1" dirty="0"/>
              <a:t>DIAGRAM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55CDD7-2A8D-B55C-83A3-C670D6170F27}"/>
                  </a:ext>
                </a:extLst>
              </p14:cNvPr>
              <p14:cNvContentPartPr/>
              <p14:nvPr/>
            </p14:nvContentPartPr>
            <p14:xfrm>
              <a:off x="7360880" y="26870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55CDD7-2A8D-B55C-83A3-C670D6170F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7880" y="26244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B8A69B-A400-CE45-D9C9-B194348865AE}"/>
                  </a:ext>
                </a:extLst>
              </p14:cNvPr>
              <p14:cNvContentPartPr/>
              <p14:nvPr/>
            </p14:nvContentPartPr>
            <p14:xfrm>
              <a:off x="7493000" y="2676600"/>
              <a:ext cx="954360" cy="2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B8A69B-A400-CE45-D9C9-B194348865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30000" y="2613600"/>
                <a:ext cx="1080000" cy="147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36AEB0-59B3-F6F7-13AF-C54D54137F03}"/>
              </a:ext>
            </a:extLst>
          </p:cNvPr>
          <p:cNvSpPr txBox="1"/>
          <p:nvPr/>
        </p:nvSpPr>
        <p:spPr>
          <a:xfrm>
            <a:off x="7520260" y="2591198"/>
            <a:ext cx="1211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READ ARTICLES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966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D52643D-57F6-8A9D-DAD8-AAF70822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97" y="3650356"/>
            <a:ext cx="4816415" cy="3213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B4F93F-D6BF-5FBE-F177-FB0A9C28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85" y="-1"/>
            <a:ext cx="4828127" cy="32176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9960" y="3741747"/>
            <a:ext cx="1184568" cy="64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FFC86-351F-042F-DC89-FFE56FD0B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9768"/>
            <a:ext cx="7375585" cy="3815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D388B-F5F9-4E85-0A30-01B0C6840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150" y="4410973"/>
            <a:ext cx="2954577" cy="2417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B66E59-1A9B-B75D-2780-6FBB6D49D2F1}"/>
              </a:ext>
            </a:extLst>
          </p:cNvPr>
          <p:cNvSpPr txBox="1"/>
          <p:nvPr/>
        </p:nvSpPr>
        <p:spPr>
          <a:xfrm>
            <a:off x="4648200" y="3813626"/>
            <a:ext cx="224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PROTOTYPES</a:t>
            </a:r>
            <a:endParaRPr lang="en-US" sz="2400" b="1" i="1" u="sn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7C7B0B-CE8E-9F62-4C04-C119A3CCA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245" y="1975382"/>
            <a:ext cx="2326467" cy="16749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F215DD-9BF0-15F0-DC76-83B69583DA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410972"/>
            <a:ext cx="4533150" cy="24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0CC01509-EA6D-7EE2-7610-F3DC4A29D9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923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/>
              <a:t>amvidhan Simplifiers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281B6-25A3-1B4C-75CF-7810B1DC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" y="2018609"/>
            <a:ext cx="11445240" cy="28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7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939445" y="136522"/>
            <a:ext cx="6047118" cy="1143000"/>
          </a:xfrm>
        </p:spPr>
        <p:txBody>
          <a:bodyPr/>
          <a:lstStyle/>
          <a:p>
            <a:pPr eaLnBrk="1" hangingPunct="1"/>
            <a:r>
              <a:rPr lang="en-IN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EAM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C9297A8E-9A59-EFA0-539A-97420AD1E9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923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/>
              <a:t>amvidhan Simplifiers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F2F9C-3D98-95C9-30B5-460C70F3F48A}"/>
              </a:ext>
            </a:extLst>
          </p:cNvPr>
          <p:cNvSpPr txBox="1"/>
          <p:nvPr/>
        </p:nvSpPr>
        <p:spPr>
          <a:xfrm>
            <a:off x="3226641" y="1397674"/>
            <a:ext cx="604711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TEAM MEMBER 1 -  </a:t>
            </a:r>
            <a:r>
              <a:rPr lang="en-IN" sz="2400" b="1" dirty="0"/>
              <a:t>VAIBHAV KHANDELWAL</a:t>
            </a:r>
            <a:endParaRPr lang="en-IN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TEAM MEMBER 2 -  </a:t>
            </a:r>
            <a:r>
              <a:rPr lang="en-IN" sz="2400" b="1" dirty="0"/>
              <a:t>SWAYAM GUPTA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TEAM MEMBER 3 -  </a:t>
            </a:r>
            <a:r>
              <a:rPr lang="en-IN" sz="2400" b="1" dirty="0"/>
              <a:t>SIDDHANT SAXENA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TEAM MEMBER 4 -  </a:t>
            </a:r>
            <a:r>
              <a:rPr lang="en-IN" sz="2400" b="1" dirty="0"/>
              <a:t>DIVYANSH RASTOGI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TEAM MEMBER 5 -  </a:t>
            </a:r>
            <a:r>
              <a:rPr lang="en-IN" sz="2400" b="1" dirty="0"/>
              <a:t>DIVYANSHI TYAGI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TEAM MEMBER 6 -  </a:t>
            </a:r>
            <a:r>
              <a:rPr lang="en-IN" sz="2400" b="1" dirty="0"/>
              <a:t>BIKRAM MISTRY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7710</TotalTime>
  <Words>650</Words>
  <Application>Microsoft Office PowerPoint</Application>
  <PresentationFormat>Widescreen</PresentationFormat>
  <Paragraphs>94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</vt:lpstr>
      <vt:lpstr>TECHNICAL APPROACH</vt:lpstr>
      <vt:lpstr>FEASIBILITY AND VIABILITY</vt:lpstr>
      <vt:lpstr>IMPACT AND BENEFITS</vt:lpstr>
      <vt:lpstr>PowerPoint Presentation</vt:lpstr>
      <vt:lpstr>PowerPoint Presentation</vt:lpstr>
      <vt:lpstr>PowerPoint Presentation</vt:lpstr>
      <vt:lpstr>TEAM MEMBERS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siddhant saxena</cp:lastModifiedBy>
  <cp:revision>180</cp:revision>
  <dcterms:created xsi:type="dcterms:W3CDTF">2013-12-12T18:46:50Z</dcterms:created>
  <dcterms:modified xsi:type="dcterms:W3CDTF">2024-09-17T05:35:13Z</dcterms:modified>
  <cp:category/>
</cp:coreProperties>
</file>