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725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14" name="Google Shape;2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4" name="Google Shape;2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2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2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2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2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2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2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2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2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2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2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2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2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3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3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3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3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3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3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4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4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4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3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3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3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3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4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4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4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5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5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5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5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5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5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5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5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5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5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5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6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6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6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lang="en-US" sz="200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p9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9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9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0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0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0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0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0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0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0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0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0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0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0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0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0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0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0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0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0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0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1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1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1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1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1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1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1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1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1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1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1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1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1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1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1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1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1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1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1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1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 u="sng" dirty="0"/>
              <a:t>Basic Details of the Team and Problem Statement</a:t>
            </a:r>
            <a:endParaRPr u="sng" dirty="0"/>
          </a:p>
        </p:txBody>
      </p:sp>
      <p:sp>
        <p:nvSpPr>
          <p:cNvPr id="211" name="Google Shape;211;p15"/>
          <p:cNvSpPr txBox="1">
            <a:spLocks noGrp="1"/>
          </p:cNvSpPr>
          <p:nvPr>
            <p:ph type="body" idx="1"/>
          </p:nvPr>
        </p:nvSpPr>
        <p:spPr>
          <a:xfrm>
            <a:off x="5816400" y="1417719"/>
            <a:ext cx="6045600" cy="52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000" b="1" dirty="0">
                <a:solidFill>
                  <a:schemeClr val="tx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Ministry</a:t>
            </a:r>
            <a:r>
              <a:rPr lang="en-US" sz="2000" b="1" dirty="0">
                <a:latin typeface="Franklin Gothic"/>
                <a:ea typeface="Franklin Gothic"/>
                <a:cs typeface="Franklin Gothic"/>
                <a:sym typeface="Franklin Gothic"/>
              </a:rPr>
              <a:t>/Organization Name/Student Innovation: </a:t>
            </a:r>
            <a:endParaRPr sz="2000"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en-US" sz="2000" b="1" dirty="0">
                <a:solidFill>
                  <a:schemeClr val="dk1"/>
                </a:solidFill>
                <a:latin typeface="+mj-lt"/>
                <a:ea typeface="Arial Rounded"/>
                <a:cs typeface="Arial Rounded"/>
                <a:sym typeface="Arial Rounded"/>
              </a:rPr>
              <a:t>BENGAL INSTITUTE OF TECHNOLOGY</a:t>
            </a:r>
            <a:endParaRPr sz="2000" b="1" dirty="0">
              <a:solidFill>
                <a:schemeClr val="dk1"/>
              </a:solidFill>
              <a:latin typeface="+mj-lt"/>
              <a:ea typeface="Arial Rounded"/>
              <a:cs typeface="Arial Rounded"/>
              <a:sym typeface="Arial Rounded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000" b="1" dirty="0">
                <a:latin typeface="Franklin Gothic"/>
                <a:ea typeface="Franklin Gothic"/>
                <a:cs typeface="Franklin Gothic"/>
                <a:sym typeface="Franklin Gothic"/>
              </a:rPr>
              <a:t>PS Code: 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en-US" sz="2000" b="1" dirty="0">
                <a:solidFill>
                  <a:schemeClr val="dk1"/>
                </a:solidFill>
                <a:latin typeface="+mj-lt"/>
                <a:ea typeface="Arial Rounded"/>
                <a:cs typeface="Arial Rounded"/>
                <a:sym typeface="Arial Rounded"/>
              </a:rPr>
              <a:t>SBHRCCIIT026</a:t>
            </a:r>
            <a:endParaRPr sz="2000" b="1" dirty="0">
              <a:solidFill>
                <a:schemeClr val="dk1"/>
              </a:solidFill>
              <a:latin typeface="+mj-lt"/>
              <a:ea typeface="Arial Rounded"/>
              <a:cs typeface="Arial Rounded"/>
              <a:sym typeface="Arial Rounded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2000" b="1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</a:t>
            </a:r>
            <a:endParaRPr sz="2000" b="1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100" b="1" dirty="0">
                <a:solidFill>
                  <a:schemeClr val="dk1"/>
                </a:solidFill>
                <a:latin typeface="+mj-lt"/>
                <a:ea typeface="Arial Rounded"/>
                <a:cs typeface="Arial Rounded"/>
                <a:sym typeface="Arial Rounded"/>
              </a:rPr>
              <a:t>Facial and visual analytics to detect mental stress or emotion</a:t>
            </a:r>
            <a:endParaRPr sz="2100" b="1" dirty="0">
              <a:solidFill>
                <a:schemeClr val="dk1"/>
              </a:solidFill>
              <a:latin typeface="+mj-lt"/>
              <a:ea typeface="Arial Rounded"/>
              <a:cs typeface="Arial Rounded"/>
              <a:sym typeface="Arial Rounded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000" b="1" dirty="0">
                <a:latin typeface="Franklin Gothic"/>
                <a:ea typeface="Franklin Gothic"/>
                <a:cs typeface="Franklin Gothic"/>
                <a:sym typeface="Franklin Gothic"/>
              </a:rPr>
              <a:t>Team Name: </a:t>
            </a:r>
            <a:r>
              <a:rPr lang="en-US" sz="2000" b="1" dirty="0">
                <a:solidFill>
                  <a:schemeClr val="dk1"/>
                </a:solidFill>
                <a:latin typeface="+mj-lt"/>
                <a:ea typeface="Arial Rounded"/>
                <a:cs typeface="Arial Rounded"/>
                <a:sym typeface="Arial Rounded"/>
              </a:rPr>
              <a:t>THREE DEGREE</a:t>
            </a:r>
            <a:endParaRPr sz="2000" b="1" dirty="0">
              <a:solidFill>
                <a:schemeClr val="dk1"/>
              </a:solidFill>
              <a:latin typeface="+mj-lt"/>
              <a:ea typeface="Arial Rounded"/>
              <a:cs typeface="Arial Rounded"/>
              <a:sym typeface="Arial Rounded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000" b="1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lang="en-US" sz="2000" b="1" dirty="0">
                <a:solidFill>
                  <a:schemeClr val="dk1"/>
                </a:solidFill>
                <a:latin typeface="+mj-lt"/>
                <a:ea typeface="Arial Rounded"/>
                <a:cs typeface="Arial Rounded"/>
                <a:sym typeface="Arial Rounded"/>
              </a:rPr>
              <a:t>SIDDHANT SHARMA</a:t>
            </a:r>
            <a:endParaRPr sz="2000" b="1" dirty="0">
              <a:solidFill>
                <a:schemeClr val="dk1"/>
              </a:solidFill>
              <a:latin typeface="+mj-lt"/>
              <a:ea typeface="Arial Rounded"/>
              <a:cs typeface="Arial Rounded"/>
              <a:sym typeface="Arial Rounded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000" b="1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 </a:t>
            </a:r>
            <a:r>
              <a:rPr lang="en-US" sz="2000" b="1" dirty="0">
                <a:solidFill>
                  <a:schemeClr val="dk1"/>
                </a:solidFill>
                <a:latin typeface="+mj-lt"/>
                <a:ea typeface="Arial Rounded"/>
                <a:cs typeface="Arial Rounded"/>
                <a:sym typeface="Arial Rounded"/>
              </a:rPr>
              <a:t>C - 6294</a:t>
            </a:r>
            <a:endParaRPr sz="2000" b="1" dirty="0">
              <a:solidFill>
                <a:schemeClr val="dk1"/>
              </a:solidFill>
              <a:latin typeface="+mj-lt"/>
              <a:ea typeface="Arial Rounded"/>
              <a:cs typeface="Arial Rounded"/>
              <a:sym typeface="Arial Rounded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000" b="1" dirty="0">
                <a:latin typeface="Franklin Gothic"/>
                <a:ea typeface="Franklin Gothic"/>
                <a:cs typeface="Franklin Gothic"/>
                <a:sym typeface="Franklin Gothic"/>
              </a:rPr>
              <a:t>Institute Name: </a:t>
            </a:r>
            <a:endParaRPr sz="2000" b="1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000" b="1" dirty="0">
                <a:solidFill>
                  <a:schemeClr val="dk1"/>
                </a:solidFill>
                <a:latin typeface="+mj-lt"/>
                <a:ea typeface="Arial Rounded"/>
                <a:cs typeface="Arial Rounded"/>
                <a:sym typeface="Arial Rounded"/>
              </a:rPr>
              <a:t>BENGAL INSTITUTE OF TECHNOLOGY</a:t>
            </a:r>
            <a:endParaRPr sz="2000" b="1"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sz="2000" b="1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000" b="1" dirty="0">
                <a:latin typeface="Franklin Gothic"/>
                <a:ea typeface="Franklin Gothic"/>
                <a:cs typeface="Franklin Gothic"/>
                <a:sym typeface="Franklin Gothic"/>
              </a:rPr>
              <a:t>Theme Name: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en-US" sz="2000" b="1" dirty="0">
                <a:solidFill>
                  <a:schemeClr val="dk1"/>
                </a:solidFill>
                <a:latin typeface="+mj-lt"/>
                <a:ea typeface="Arial Rounded"/>
                <a:cs typeface="Arial Rounded"/>
                <a:sym typeface="Arial Rounded"/>
              </a:rPr>
              <a:t>AI/ML AND SMART AUTOMATION</a:t>
            </a:r>
            <a:endParaRPr sz="2000" b="1" dirty="0">
              <a:solidFill>
                <a:schemeClr val="dk1"/>
              </a:solidFill>
              <a:latin typeface="+mj-lt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>
            <a:spLocks noGrp="1"/>
          </p:cNvSpPr>
          <p:nvPr>
            <p:ph type="title"/>
          </p:nvPr>
        </p:nvSpPr>
        <p:spPr>
          <a:xfrm>
            <a:off x="682898" y="1084047"/>
            <a:ext cx="55344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17" name="Google Shape;217;p16"/>
          <p:cNvSpPr txBox="1">
            <a:spLocks noGrp="1"/>
          </p:cNvSpPr>
          <p:nvPr>
            <p:ph type="body" idx="1"/>
          </p:nvPr>
        </p:nvSpPr>
        <p:spPr>
          <a:xfrm>
            <a:off x="580261" y="2059964"/>
            <a:ext cx="6216000" cy="463008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800" b="1" dirty="0">
                <a:latin typeface="Libre Franklin" pitchFamily="2" charset="0"/>
                <a:ea typeface="Georgia"/>
                <a:cs typeface="Georgia"/>
                <a:sym typeface="Georgia"/>
              </a:rPr>
              <a:t>To develop a framework which can detect facial expression of any person through camera and will tell us the emotion of the person.</a:t>
            </a:r>
            <a:endParaRPr sz="1800" b="1" dirty="0">
              <a:latin typeface="Libre Franklin" pitchFamily="2" charset="0"/>
              <a:ea typeface="Georgia"/>
              <a:cs typeface="Georgia"/>
              <a:sym typeface="Georgia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800" b="1" dirty="0">
                <a:latin typeface="Libre Franklin" pitchFamily="2" charset="0"/>
                <a:ea typeface="Georgia"/>
                <a:cs typeface="Georgia"/>
                <a:sym typeface="Georgia"/>
              </a:rPr>
              <a:t> The analysis was focused mainly on non-voluntary and semi-voluntary facial cues in order to estimate the emotion representation more objectively. </a:t>
            </a:r>
            <a:endParaRPr sz="1800" b="1" dirty="0">
              <a:latin typeface="Libre Franklin" pitchFamily="2" charset="0"/>
              <a:ea typeface="Georgia"/>
              <a:cs typeface="Georgia"/>
              <a:sym typeface="Georgia"/>
            </a:endParaRPr>
          </a:p>
          <a:p>
            <a:pPr marL="285750" lvl="0" indent="-2984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Georgia"/>
              <a:buChar char="⮚"/>
            </a:pPr>
            <a:r>
              <a:rPr lang="en-US" sz="1800" b="1" dirty="0">
                <a:latin typeface="Libre Franklin" pitchFamily="2" charset="0"/>
                <a:ea typeface="Georgia"/>
                <a:cs typeface="Georgia"/>
                <a:sym typeface="Georgia"/>
              </a:rPr>
              <a:t>Features under investigation included eye-related events, mouth activity, head motion parameters </a:t>
            </a:r>
            <a:r>
              <a:rPr lang="en-US" sz="1800" b="1" dirty="0" err="1">
                <a:latin typeface="Libre Franklin" pitchFamily="2" charset="0"/>
                <a:ea typeface="Georgia"/>
                <a:cs typeface="Georgia"/>
                <a:sym typeface="Georgia"/>
              </a:rPr>
              <a:t>etc</a:t>
            </a:r>
            <a:r>
              <a:rPr lang="en-US" sz="1800" b="1" dirty="0">
                <a:latin typeface="Libre Franklin" pitchFamily="2" charset="0"/>
                <a:ea typeface="Georgia"/>
                <a:cs typeface="Georgia"/>
                <a:sym typeface="Georgia"/>
              </a:rPr>
              <a:t> estimated through camera-based photoplethysmography.</a:t>
            </a:r>
            <a:r>
              <a:rPr lang="en-US" sz="1200" b="1" dirty="0">
                <a:solidFill>
                  <a:srgbClr val="2E2E2E"/>
                </a:solidFill>
                <a:latin typeface="Libre Franklin" pitchFamily="2" charset="0"/>
                <a:ea typeface="Georgia"/>
                <a:cs typeface="Georgia"/>
                <a:sym typeface="Georgia"/>
              </a:rPr>
              <a:t> </a:t>
            </a:r>
            <a:endParaRPr sz="1200" b="1" dirty="0">
              <a:solidFill>
                <a:srgbClr val="2E2E2E"/>
              </a:solidFill>
              <a:latin typeface="Libre Franklin" pitchFamily="2" charset="0"/>
              <a:ea typeface="Georgia"/>
              <a:cs typeface="Georgia"/>
              <a:sym typeface="Georgia"/>
            </a:endParaRPr>
          </a:p>
          <a:p>
            <a:pPr marL="285750" lvl="0" indent="-2984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Georgia"/>
              <a:buChar char="⮚"/>
            </a:pPr>
            <a:r>
              <a:rPr lang="en-US" sz="1800" b="1" dirty="0">
                <a:latin typeface="Libre Franklin" pitchFamily="2" charset="0"/>
                <a:ea typeface="Georgia"/>
                <a:cs typeface="Georgia"/>
                <a:sym typeface="Georgia"/>
              </a:rPr>
              <a:t>A feature selection procedure is employed to select the most robust features followed by classification schemes discriminating between stress/anxiety and neutral states with reference to a relaxed state in each experimental phase.</a:t>
            </a:r>
            <a:endParaRPr sz="1800" b="1" dirty="0">
              <a:latin typeface="Libre Franklin" pitchFamily="2" charset="0"/>
              <a:ea typeface="Georgia"/>
              <a:cs typeface="Georgia"/>
              <a:sym typeface="Georgia"/>
            </a:endParaRPr>
          </a:p>
        </p:txBody>
      </p:sp>
      <p:sp>
        <p:nvSpPr>
          <p:cNvPr id="218" name="Google Shape;218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F7D24DF6-D327-428A-A161-542C2EACE2A7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11784" r="11784"/>
          <a:stretch>
            <a:fillRect/>
          </a:stretch>
        </p:blipFill>
        <p:spPr>
          <a:xfrm>
            <a:off x="7256824" y="369557"/>
            <a:ext cx="4693752" cy="345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6"/>
          <p:cNvSpPr txBox="1"/>
          <p:nvPr/>
        </p:nvSpPr>
        <p:spPr>
          <a:xfrm>
            <a:off x="7378575" y="3820782"/>
            <a:ext cx="4572001" cy="294391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u="sng" strike="noStrike" cap="none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Technology </a:t>
            </a:r>
            <a:r>
              <a:rPr lang="en-US" sz="1600" u="sng" dirty="0">
                <a:solidFill>
                  <a:schemeClr val="tx2"/>
                </a:solidFill>
                <a:latin typeface="Franklin Gothic" panose="020B0604020202020204" charset="0"/>
                <a:ea typeface="Franklin Gothic"/>
                <a:cs typeface="Franklin Gothic"/>
                <a:sym typeface="Libre Franklin"/>
              </a:rPr>
              <a:t>Stack :</a:t>
            </a:r>
            <a:endParaRPr sz="1400" b="0" i="0" u="sng" strike="noStrike" cap="none" dirty="0">
              <a:solidFill>
                <a:schemeClr val="tx2"/>
              </a:solidFill>
              <a:latin typeface="Franklin Gothic" panose="020B0604020202020204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In this we uses Python library OpenCV to perform image processing including object detection, face recognition and tracking.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 are using a framework name </a:t>
            </a:r>
            <a:r>
              <a:rPr lang="en-US" sz="1600" b="1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DeepFace</a:t>
            </a:r>
            <a:r>
              <a:rPr lang="en-US" sz="16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which offers us real – time emotion detection, It is basically wrapper around seven Machine Learning models.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dirty="0">
                <a:solidFill>
                  <a:schemeClr val="dk1"/>
                </a:solidFill>
                <a:latin typeface="Libre Franklin"/>
                <a:ea typeface="Arial"/>
                <a:cs typeface="Arial"/>
                <a:sym typeface="Libre Franklin"/>
              </a:rPr>
              <a:t>Our model</a:t>
            </a:r>
            <a:r>
              <a:rPr lang="en-US" sz="1600" b="1" dirty="0">
                <a:solidFill>
                  <a:schemeClr val="dk1"/>
                </a:solidFill>
                <a:latin typeface="Libre Franklin"/>
                <a:sym typeface="Libre Franklin"/>
              </a:rPr>
              <a:t> detects, align , normalize, represent and verify for face recognition.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7" name="Google Shape;227;p17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/>
              <a:t>Use Cases</a:t>
            </a:r>
            <a:endParaRPr dirty="0"/>
          </a:p>
        </p:txBody>
      </p:sp>
      <p:sp>
        <p:nvSpPr>
          <p:cNvPr id="228" name="Google Shape;228;p17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  </a:t>
            </a:r>
            <a:r>
              <a:rPr lang="en-US" b="1" dirty="0"/>
              <a:t>It can detect the emotions of a person through their facial expressions. Detected emotions can fall into any of the six main data of emotions: happiness, sadness, fear, surprise, disgust, and anger.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b="1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dirty="0"/>
              <a:t>Reduces the stress associated with lengthy typed reviews by enabling the user to identify emotions for real-time lie detection and fraudulent behaviour, as well as a future potential for automatically created reviews on customer satisfaction for products.</a:t>
            </a:r>
            <a:endParaRPr lang="en-US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dirty="0"/>
          </a:p>
        </p:txBody>
      </p:sp>
      <p:sp>
        <p:nvSpPr>
          <p:cNvPr id="229" name="Google Shape;229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0" name="Google Shape;230;p17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7"/>
          <p:cNvSpPr txBox="1"/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 future we will put a feature in our software where it can detect whether a person is in depression or any kind of stress or not.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6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 our software voice detection feature will be there, where the software can detect the stress or anxiety level trough voice.</a:t>
            </a:r>
            <a:endParaRPr lang="en-US" sz="1600" b="1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6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 will deploy it to our website in future updates where a user can easily use this software.</a:t>
            </a:r>
            <a:endParaRPr lang="en-US" sz="1600" b="1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6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Libre Franklin"/>
                <a:ea typeface="Arial"/>
                <a:cs typeface="Arial"/>
                <a:sym typeface="Libre Franklin"/>
              </a:rPr>
              <a:t>We will add a feature in our model through which it can detect the problems according to that it will provide resolution which will available in our website.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SIDDHANT SHARMA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	</a:t>
            </a:r>
            <a:r>
              <a:rPr lang="en-US" sz="1200" dirty="0" err="1"/>
              <a:t>Btech</a:t>
            </a:r>
            <a:r>
              <a:rPr lang="en-US" sz="1200" dirty="0"/>
              <a:t>		               Stream (ECE, CSE </a:t>
            </a:r>
            <a:r>
              <a:rPr lang="en-US" sz="1200" dirty="0" err="1"/>
              <a:t>etc</a:t>
            </a:r>
            <a:r>
              <a:rPr lang="en-US" sz="1200" dirty="0"/>
              <a:t>): IT			              Year (I,II,III,IV): 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DISHA MAKAL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	</a:t>
            </a:r>
            <a:r>
              <a:rPr lang="en-US" sz="1200" dirty="0" err="1"/>
              <a:t>Btech</a:t>
            </a:r>
            <a:r>
              <a:rPr lang="en-US" sz="1200" dirty="0"/>
              <a:t>		              Stream (ECE, CSE </a:t>
            </a:r>
            <a:r>
              <a:rPr lang="en-US" sz="1200" dirty="0" err="1"/>
              <a:t>etc</a:t>
            </a:r>
            <a:r>
              <a:rPr lang="en-US" sz="1200" dirty="0"/>
              <a:t>):  CSE			Year (I,II,III,IV): 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RAHUL PAL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	</a:t>
            </a:r>
            <a:r>
              <a:rPr lang="en-US" sz="1200" dirty="0" err="1"/>
              <a:t>Btech</a:t>
            </a:r>
            <a:r>
              <a:rPr lang="en-US" sz="1200" dirty="0"/>
              <a:t>		              Stream (ECE, CSE </a:t>
            </a:r>
            <a:r>
              <a:rPr lang="en-US" sz="1200" dirty="0" err="1"/>
              <a:t>etc</a:t>
            </a:r>
            <a:r>
              <a:rPr lang="en-US" sz="1200" dirty="0"/>
              <a:t>): CSE			Year (I,II,III,IV):  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1 Name:  AJANTA PALIT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 ACADEMIC		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 AI		Domain Experience (in years):  5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  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628</TotalTime>
  <Words>607</Words>
  <Application>Microsoft Office PowerPoint</Application>
  <PresentationFormat>Widescreen</PresentationFormat>
  <Paragraphs>47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Franklin Gothic</vt:lpstr>
      <vt:lpstr>Georgia</vt:lpstr>
      <vt:lpstr>Libre Franklin</vt:lpstr>
      <vt:lpstr>Noto Sans Symbols</vt:lpstr>
      <vt:lpstr>Wingdings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cp:lastModifiedBy>Siddhant Sharma</cp:lastModifiedBy>
  <cp:revision>13</cp:revision>
  <dcterms:modified xsi:type="dcterms:W3CDTF">2023-03-20T10:39:29Z</dcterms:modified>
</cp:coreProperties>
</file>