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82" r:id="rId13"/>
    <p:sldId id="283" r:id="rId14"/>
    <p:sldId id="284" r:id="rId15"/>
    <p:sldId id="285" r:id="rId16"/>
    <p:sldId id="286" r:id="rId17"/>
    <p:sldId id="287" r:id="rId18"/>
    <p:sldId id="275" r:id="rId19"/>
    <p:sldId id="276" r:id="rId20"/>
    <p:sldId id="277" r:id="rId21"/>
    <p:sldId id="278" r:id="rId22"/>
    <p:sldId id="279" r:id="rId23"/>
    <p:sldId id="30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52" autoAdjust="0"/>
  </p:normalViewPr>
  <p:slideViewPr>
    <p:cSldViewPr snapToGrid="0">
      <p:cViewPr varScale="1"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2-25T18:22:05.17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nilakshijain1986@gmail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267" y="0"/>
            <a:ext cx="12301268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76136" y="224287"/>
            <a:ext cx="7740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FORENSICS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20528" y="5118340"/>
            <a:ext cx="7740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NILAKSHI JAIN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ID: nilakshijain1986@gmail.com</a:t>
            </a:r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2205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954656"/>
            <a:ext cx="3220528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Introduction.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People Involved in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Incident Response Process.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58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Incident Response Methodology.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Activities in Initial Response.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Phases after Detection of an Incident.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AABE1E-9B65-4AA2-8A5A-382994D2E162}"/>
              </a:ext>
            </a:extLst>
          </p:cNvPr>
          <p:cNvSpPr txBox="1"/>
          <p:nvPr/>
        </p:nvSpPr>
        <p:spPr>
          <a:xfrm>
            <a:off x="3506251" y="262954"/>
            <a:ext cx="4483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Response Methodology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22168-B600-47F3-81A0-634E4B6D9017}"/>
              </a:ext>
            </a:extLst>
          </p:cNvPr>
          <p:cNvSpPr txBox="1"/>
          <p:nvPr/>
        </p:nvSpPr>
        <p:spPr>
          <a:xfrm>
            <a:off x="3506251" y="948690"/>
            <a:ext cx="84566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Pre-Incident Preparation :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Preparing the organization: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all of the corporate-wide strategies you need to employ to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better position of your organization for incident response is what all is required for preparation.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an organization includes: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Host-based security actions should be implemented.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Network-based security procedures should be implemented.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for eventual users.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system (IDS) should be active.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 of strong access control.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 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timely weakness assessments.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Safeguarding backups which are achieved on a regular basis.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3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2205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954656"/>
            <a:ext cx="3220528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Introduction.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People Involved in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Incident Response Process.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58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Incident Response Methodology.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Activities in Initial Response.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Phases after Detection of an Incident.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AABE1E-9B65-4AA2-8A5A-382994D2E162}"/>
              </a:ext>
            </a:extLst>
          </p:cNvPr>
          <p:cNvSpPr txBox="1"/>
          <p:nvPr/>
        </p:nvSpPr>
        <p:spPr>
          <a:xfrm>
            <a:off x="3506251" y="257202"/>
            <a:ext cx="4483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Response Methodology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22168-B600-47F3-81A0-634E4B6D9017}"/>
              </a:ext>
            </a:extLst>
          </p:cNvPr>
          <p:cNvSpPr txBox="1"/>
          <p:nvPr/>
        </p:nvSpPr>
        <p:spPr>
          <a:xfrm>
            <a:off x="3506251" y="948690"/>
            <a:ext cx="84566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Pre-Incident Preparation :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Preparing the computer security incident response team: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pre-incident preparation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phase, the CSIRT is defined. Your organization needs to assemble a team of experts to handle any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incidents that occur. Preparing the CSIRT includes: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investigate computer security incidents, hardware is needed.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investigate computer security incidents, software is needed.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investigate computer security incidents, documentation (forms and reports) are needed.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your response strategies, there should be appropriate policies and operating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incident response in such a manner that it promotes successful forensics, investigations,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remediation; train your staff or employees.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29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2205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954656"/>
            <a:ext cx="3220528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Introduction.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People Involved in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Incident Response Process.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58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Incident Response Methodology.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Activities in Initial Response.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Phases after Detection of an Incident.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AABE1E-9B65-4AA2-8A5A-382994D2E162}"/>
              </a:ext>
            </a:extLst>
          </p:cNvPr>
          <p:cNvSpPr txBox="1"/>
          <p:nvPr/>
        </p:nvSpPr>
        <p:spPr>
          <a:xfrm>
            <a:off x="3506251" y="259643"/>
            <a:ext cx="4483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Response Methodology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22168-B600-47F3-81A0-634E4B6D9017}"/>
              </a:ext>
            </a:extLst>
          </p:cNvPr>
          <p:cNvSpPr txBox="1"/>
          <p:nvPr/>
        </p:nvSpPr>
        <p:spPr>
          <a:xfrm>
            <a:off x="3506250" y="801018"/>
            <a:ext cx="42747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Incident 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be successful in response to incidents if an organization cannot notice or sense incidents successfully.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one of the most important features of incident response is the detection of incident’s phase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one of the most disjointed phases, in which incident response proficiency has only slight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F7AA42-F692-44C1-B7E5-1291A15A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64" y="948690"/>
            <a:ext cx="3991830" cy="525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2205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954656"/>
            <a:ext cx="3220528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Introduction.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People Involved in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Incident Response Process.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58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Incident Response Methodology.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Activities in Initial Response.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Phases after Detection of an Incident.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AABE1E-9B65-4AA2-8A5A-382994D2E162}"/>
              </a:ext>
            </a:extLst>
          </p:cNvPr>
          <p:cNvSpPr txBox="1"/>
          <p:nvPr/>
        </p:nvSpPr>
        <p:spPr>
          <a:xfrm>
            <a:off x="3506251" y="257203"/>
            <a:ext cx="4483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Response Methodology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22168-B600-47F3-81A0-634E4B6D9017}"/>
              </a:ext>
            </a:extLst>
          </p:cNvPr>
          <p:cNvSpPr txBox="1"/>
          <p:nvPr/>
        </p:nvSpPr>
        <p:spPr>
          <a:xfrm>
            <a:off x="3506251" y="718868"/>
            <a:ext cx="86512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Response 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response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involves: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Interviewing system administrators of an incident who might have an understanding of the technical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Interviewing business unit human resource that may provide a context for the incident, which might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an understanding into the business events.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data-reviewing intrusion detection reports and network-based logs of the incident that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support that an incident has occurred.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if any avenues of attack can be ruled out, review the network topology and access control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of an incident.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98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2205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954656"/>
            <a:ext cx="3220528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Introduction.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People Involved in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Incident Response Process.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58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Incident Response Methodology.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Activities in Initial Response.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Phases after Detection of an Incident.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AABE1E-9B65-4AA2-8A5A-382994D2E162}"/>
              </a:ext>
            </a:extLst>
          </p:cNvPr>
          <p:cNvSpPr txBox="1"/>
          <p:nvPr/>
        </p:nvSpPr>
        <p:spPr>
          <a:xfrm>
            <a:off x="3439898" y="231107"/>
            <a:ext cx="4483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Response Methodology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22168-B600-47F3-81A0-634E4B6D9017}"/>
              </a:ext>
            </a:extLst>
          </p:cNvPr>
          <p:cNvSpPr txBox="1"/>
          <p:nvPr/>
        </p:nvSpPr>
        <p:spPr>
          <a:xfrm>
            <a:off x="3439898" y="1154437"/>
            <a:ext cx="4264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 Response Strategy 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Considering the totality of the circumstances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Considering appropriate responses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Taking action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Legal action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Administrative action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AFE5CC-F9B7-4B29-8158-4E4192066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898" y="692772"/>
            <a:ext cx="4483713" cy="563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35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2205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954656"/>
            <a:ext cx="3220528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Introduction.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People Involved in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Incident Response Process.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58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Incident Response Methodology.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Activities in Initial Response.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Phases after Detection of an Incident.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E0555-04D3-447C-914A-88788D55970A}"/>
              </a:ext>
            </a:extLst>
          </p:cNvPr>
          <p:cNvSpPr txBox="1"/>
          <p:nvPr/>
        </p:nvSpPr>
        <p:spPr>
          <a:xfrm>
            <a:off x="3439898" y="231107"/>
            <a:ext cx="4483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Response Methodology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36D0F-D6D9-43BB-A4AE-FA1061B4AE34}"/>
              </a:ext>
            </a:extLst>
          </p:cNvPr>
          <p:cNvSpPr txBox="1"/>
          <p:nvPr/>
        </p:nvSpPr>
        <p:spPr>
          <a:xfrm>
            <a:off x="3439898" y="1154437"/>
            <a:ext cx="426434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the Incident :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accumulation of facts and clues that should be considered during your forensic analysis is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basis of your conclusions is the data you collect.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Forensic analysis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Forensic 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reviewing all the data collected. It also includes reviewing log files,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files, trust relations, web browser history records, electronic mail messages and their attachments,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applications, and graphic files.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614E2-E1AE-4F70-A8E9-0918AF951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610" y="692770"/>
            <a:ext cx="4193627" cy="2924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6EED19-F4F6-4EAE-B661-4D7F0261C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610" y="3617342"/>
            <a:ext cx="4193627" cy="292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57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2205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954656"/>
            <a:ext cx="3220528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Introduction.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People Involved in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Incident Response Process.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58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Incident Response Methodology.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Activities in Initial Response.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Phases after Detection of an Incident.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DC709-285F-4D84-92F4-D614209897B6}"/>
              </a:ext>
            </a:extLst>
          </p:cNvPr>
          <p:cNvSpPr txBox="1"/>
          <p:nvPr/>
        </p:nvSpPr>
        <p:spPr>
          <a:xfrm>
            <a:off x="3439898" y="231107"/>
            <a:ext cx="4483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Response Methodology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19DE7-4B8F-413E-8CA5-D7926729D1AE}"/>
              </a:ext>
            </a:extLst>
          </p:cNvPr>
          <p:cNvSpPr txBox="1"/>
          <p:nvPr/>
        </p:nvSpPr>
        <p:spPr>
          <a:xfrm>
            <a:off x="3439898" y="954656"/>
            <a:ext cx="86600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: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Document immediately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Write concisely and clearly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Use a standard format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Use editors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host-based, network-based, and procedural countermeasures to prevent an incident from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further damage and to return your organization to a secure, healthy operational status is the goal of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phase.</a:t>
            </a:r>
          </a:p>
        </p:txBody>
      </p:sp>
    </p:spTree>
    <p:extLst>
      <p:ext uri="{BB962C8B-B14F-4D97-AF65-F5344CB8AC3E}">
        <p14:creationId xmlns:p14="http://schemas.microsoft.com/office/powerpoint/2010/main" val="4280806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2205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954656"/>
            <a:ext cx="3220528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Introduction.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People Involved in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Incident Response Methodology.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58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Activities in Initial Response.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Phases after Detection of an Incident.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3617E-51F3-4265-8EB5-A73A8FC2BEE4}"/>
              </a:ext>
            </a:extLst>
          </p:cNvPr>
          <p:cNvSpPr txBox="1"/>
          <p:nvPr/>
        </p:nvSpPr>
        <p:spPr>
          <a:xfrm>
            <a:off x="3439898" y="231107"/>
            <a:ext cx="4483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in Initial Response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17B51-7BB0-48A7-8785-199D1C1C49A3}"/>
              </a:ext>
            </a:extLst>
          </p:cNvPr>
          <p:cNvSpPr txBox="1"/>
          <p:nvPr/>
        </p:nvSpPr>
        <p:spPr>
          <a:xfrm>
            <a:off x="3439898" y="954656"/>
            <a:ext cx="86600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Obtaining Preliminary Information 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primary steps of any study is to gain enough information to determine an appropriate response this is the goal of the initial response phase.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necessary for your organization’s initial response to include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activities: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incident receiving the initial notification.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initial notification, record the details, including an incident declaration, if 		appropriate.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Assembling the CSIRT.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the traditional investigative steps.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Interviews to be conducted.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whether the incident is escalated or not.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 to develop an appropriate response strategy, the idea is to gather enough information.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Documenting Steps to Take 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reason of the initial response phase is to document steps that must be taken. When an incident 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detected, organization and discipline prevent “knee-jerk” reactions and panic.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826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2205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954656"/>
            <a:ext cx="3220528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Introduction.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People Involved in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Incident Response Methodology.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Activities in Initial Response.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58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Phases after Detection of an Incident.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D67BC-A9AA-4F7B-AD76-6B5D0E8934D2}"/>
              </a:ext>
            </a:extLst>
          </p:cNvPr>
          <p:cNvSpPr txBox="1"/>
          <p:nvPr/>
        </p:nvSpPr>
        <p:spPr>
          <a:xfrm>
            <a:off x="3439898" y="231107"/>
            <a:ext cx="4483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after Detection of Incident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C34D2-6AEA-4E42-9444-A9417FAC5860}"/>
              </a:ext>
            </a:extLst>
          </p:cNvPr>
          <p:cNvSpPr txBox="1"/>
          <p:nvPr/>
        </p:nvSpPr>
        <p:spPr>
          <a:xfrm>
            <a:off x="3439898" y="692772"/>
            <a:ext cx="86600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Recording the Details after Initial Detection :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Initial response checklists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record the circumstances surrounding a reported 	incident, use an initial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response checklist as the mechanism.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 Second section of the initial response checklist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part of the initial 	response checklist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could be used by the members of the CSIRT to address the technical details 	surrounding the incident.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Incident Declaration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of the cases, it will be immediately obvious whether or not the activity is actually a computer security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in which suspicious activity is reported. 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Assembling the Computer Security Incident Response Team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Responding to incidents, many organizations have a CSIRT that is formed in response to a particular situation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incident rather than an established and dedicated centralized team.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Performing Traditional Investigation Steps : 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Host-based evidence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Network-based evidence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Other evidence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066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2205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954656"/>
            <a:ext cx="3220528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Introduction.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People Involved in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Incident Response Methodology.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Activities in Initial Response.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58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Phases after Detection of an Incident.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F8DA7-9FD5-443E-B612-F880FA3DE5B3}"/>
              </a:ext>
            </a:extLst>
          </p:cNvPr>
          <p:cNvSpPr txBox="1"/>
          <p:nvPr/>
        </p:nvSpPr>
        <p:spPr>
          <a:xfrm>
            <a:off x="3439898" y="231107"/>
            <a:ext cx="4483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after Detection of Incident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06C07-668F-4F4B-B9D4-119D43F67105}"/>
              </a:ext>
            </a:extLst>
          </p:cNvPr>
          <p:cNvSpPr txBox="1"/>
          <p:nvPr/>
        </p:nvSpPr>
        <p:spPr>
          <a:xfrm>
            <a:off x="3439898" y="692772"/>
            <a:ext cx="8660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Conducting Interviews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step is to start asking the “who, what, when, where, and how” questions, when your CSIRT learns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suspected incident.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Formulating a Response Strategy 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aspect of incident response is arguably your response strategy. In this phase, you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what remedial steps to take to recover from the incident.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7A7F32-EB2A-4926-9C7B-1FA82A93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897" y="2724097"/>
            <a:ext cx="8660087" cy="40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6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9215" y="3013494"/>
            <a:ext cx="6542118" cy="2026476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INCIDENCE RESPONSE PROCESS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2205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954656"/>
            <a:ext cx="3220528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Introduction.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People Involved in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Incident Response Methodology.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Activities in Initial Response.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Phases after Detection of an Incident.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3132" y="954656"/>
            <a:ext cx="7510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THREE</a:t>
            </a: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Nilakshi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nilakshijain1986@gmail.com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2205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954656"/>
            <a:ext cx="3220528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58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Introduction.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People Involved in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Incident Response Methodology.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Activities in Initial Response.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Phases after Detection of an Incident.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67EB7-E28B-419E-9B0D-EDC03DB85F15}"/>
              </a:ext>
            </a:extLst>
          </p:cNvPr>
          <p:cNvSpPr txBox="1"/>
          <p:nvPr/>
        </p:nvSpPr>
        <p:spPr>
          <a:xfrm>
            <a:off x="3644988" y="636927"/>
            <a:ext cx="32205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incidence response (IR) investigator team, they have responded to a gamut of incidents: criminal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incidents, incidents that involved civil litigation, and incidents that disrupted business but were not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(cases where criminal or civil action was improbable). They also have developed incident response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 for numerous organizations, ranging from financial services institutions to companies that produce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mainstream products.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85436-D37C-4163-B7E7-E2BAAB0F8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976" y="523415"/>
            <a:ext cx="4691817" cy="544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2205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54656"/>
            <a:ext cx="3220528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Introduction.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58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People Involved in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Incident Response Methodology.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Activities in Initial Response.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Phases after Detection of an Incident.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4AD85C-35BD-4585-A487-01FCCC51B973}"/>
              </a:ext>
            </a:extLst>
          </p:cNvPr>
          <p:cNvSpPr txBox="1"/>
          <p:nvPr/>
        </p:nvSpPr>
        <p:spPr>
          <a:xfrm>
            <a:off x="3600844" y="536028"/>
            <a:ext cx="350625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Involved in Incident Response Process 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quality of incident response is that they have a multisided discipline. Hence, the people involved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incident response process should belong to various multidiscipline field. To properly prepare for and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incidents across the organization, a centralized incident response team should be formed. This team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 for analyzing security breaches and taking any necessary responsive measures. The incident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team should not be exclusively responsible for addressing security threats.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036840-0FAC-4F08-8CB4-AAF12DFD0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411" y="536028"/>
            <a:ext cx="4580398" cy="618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9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2205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954656"/>
            <a:ext cx="3220528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Introduction.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58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People Involved in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Incident Response Methodology.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Activities in Initial Response.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Phases after Detection of an Incident.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D3B7E-3BAE-4484-835B-1B6EC0317D2E}"/>
              </a:ext>
            </a:extLst>
          </p:cNvPr>
          <p:cNvSpPr txBox="1"/>
          <p:nvPr/>
        </p:nvSpPr>
        <p:spPr>
          <a:xfrm>
            <a:off x="3563006" y="441435"/>
            <a:ext cx="6262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Computer Security in Incident Response Team 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62B97-9B5F-4030-9AF4-84AC297C81BB}"/>
              </a:ext>
            </a:extLst>
          </p:cNvPr>
          <p:cNvSpPr txBox="1"/>
          <p:nvPr/>
        </p:nvSpPr>
        <p:spPr>
          <a:xfrm>
            <a:off x="3695437" y="979881"/>
            <a:ext cx="33927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always a division between human resources who investigate laptop security incidents and people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investigate normal crimes. Separate functions for company security human resources and laptop security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area units are characterized by several companies. Network attacks (e.g., laptop intrusions and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Denial of Service attacks) are solely responded to by Computer Security Incident Response Team. The security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officers or corporate investigators perform the investigation once an additional crime is committed.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9A154E-F694-409D-BACE-1F5A566E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711" y="979881"/>
            <a:ext cx="4635063" cy="486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3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2205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954656"/>
            <a:ext cx="3220528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Introduction.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People Involved in Incident Response Process.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58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Incident Response Methodology.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Activities in Initial Response.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Phases after Detection of an Incident.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28917-6A3C-43F4-90A4-6C6547AA9115}"/>
              </a:ext>
            </a:extLst>
          </p:cNvPr>
          <p:cNvSpPr txBox="1"/>
          <p:nvPr/>
        </p:nvSpPr>
        <p:spPr>
          <a:xfrm>
            <a:off x="3516184" y="428178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Response Process 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B21A0-F7C0-4740-A3CB-7E4E4BB320BE}"/>
              </a:ext>
            </a:extLst>
          </p:cNvPr>
          <p:cNvSpPr txBox="1"/>
          <p:nvPr/>
        </p:nvSpPr>
        <p:spPr>
          <a:xfrm>
            <a:off x="3516184" y="889843"/>
            <a:ext cx="88368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Initial Response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response includes those activities that respond to an incident: policies, tools, procedures, effective governance and communication plans.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Investigation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Investigation is the phase where team personnel determine the priority, scope, and root cause of the incident.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Remediation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Remediation is the post-incident repair of affected systems, communication, and instruction to affected parties, and analysis that confirms the threat has been contained.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Tracking of Significant Investigative Information :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1. List of evidence collected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2. List of affected systems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3. List of any files of interest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4. List of accessed and stolen data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5. List of significant attacker activity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6. List of network-based IOCs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7. List of host-based IOCs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8. List of compromised accounts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9. List of ongoing and requested tasks for your teams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Reporting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incident response activities will be documented to include artifacts obtained using methods consistent with chain of custody and confidentiality requirements.</a:t>
            </a:r>
          </a:p>
        </p:txBody>
      </p:sp>
    </p:spTree>
    <p:extLst>
      <p:ext uri="{BB962C8B-B14F-4D97-AF65-F5344CB8AC3E}">
        <p14:creationId xmlns:p14="http://schemas.microsoft.com/office/powerpoint/2010/main" val="56337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2205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954656"/>
            <a:ext cx="3220528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Introduction.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People Involved in Incident Response Process.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58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Incident Response Methodology.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Activities in Initial Response.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Phases after Detection of an Incident.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C78215-28FC-447F-84F0-3C973E6A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500" y="1413443"/>
            <a:ext cx="8259328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4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2205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954656"/>
            <a:ext cx="3220528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Introduction.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People Involved in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Incident Response Process.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58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Incident Response Methodology.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Activities in Initial Response.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Phases after Detection of an Incident.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AABE1E-9B65-4AA2-8A5A-382994D2E162}"/>
              </a:ext>
            </a:extLst>
          </p:cNvPr>
          <p:cNvSpPr txBox="1"/>
          <p:nvPr/>
        </p:nvSpPr>
        <p:spPr>
          <a:xfrm>
            <a:off x="3506251" y="176690"/>
            <a:ext cx="4483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Response Methodology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22168-B600-47F3-81A0-634E4B6D9017}"/>
              </a:ext>
            </a:extLst>
          </p:cNvPr>
          <p:cNvSpPr txBox="1"/>
          <p:nvPr/>
        </p:nvSpPr>
        <p:spPr>
          <a:xfrm>
            <a:off x="3506251" y="772000"/>
            <a:ext cx="85196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Pre-incident preparation: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an incident occurs, take necessary actions to prepare the organization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CSIRT.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Detection of incidents: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a probable computer security incident.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Initial response: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recording the basic particulars of surrounding the incident, collecting the incident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team, and informing the individuals who need to know about the incident, the initial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team performs an initial investigation.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Formulate response strategy: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Regulate the best response team and gain the management approval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outcomes of all the known facts. On the basis of conclusions, try to regulate the civil,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criminal, administrative, or other actions which are appropriate to be drawn from the investigation.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Investigate the incident: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 comprehensive collection of data, to determine what happened,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happened, who did it, and how it can be prevented in the future.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Reporting: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Flawlessly report information about the investigation in such a manner that it becomes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to decision makers.</a:t>
            </a:r>
          </a:p>
        </p:txBody>
      </p:sp>
    </p:spTree>
    <p:extLst>
      <p:ext uri="{BB962C8B-B14F-4D97-AF65-F5344CB8AC3E}">
        <p14:creationId xmlns:p14="http://schemas.microsoft.com/office/powerpoint/2010/main" val="408744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2205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954656"/>
            <a:ext cx="3220528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Introduction.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People Involved in Incident Response Process.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Incident Response Process.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58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Incident Response Methodology.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Activities in Initial Response.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Phases after Detection of an Incident.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AABE1E-9B65-4AA2-8A5A-382994D2E162}"/>
              </a:ext>
            </a:extLst>
          </p:cNvPr>
          <p:cNvSpPr txBox="1"/>
          <p:nvPr/>
        </p:nvSpPr>
        <p:spPr>
          <a:xfrm>
            <a:off x="3506251" y="261938"/>
            <a:ext cx="4483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Response Methodology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22168-B600-47F3-81A0-634E4B6D9017}"/>
              </a:ext>
            </a:extLst>
          </p:cNvPr>
          <p:cNvSpPr txBox="1"/>
          <p:nvPr/>
        </p:nvSpPr>
        <p:spPr>
          <a:xfrm>
            <a:off x="3506251" y="836146"/>
            <a:ext cx="8519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Resolution: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resolutions must be taken such as employing security measures and procedural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changes, recording of lessons learned and development of long-term fixes for any problems identified.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B5280-9F0E-42D3-AD05-46E111912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251" y="2149019"/>
            <a:ext cx="8519686" cy="444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67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amous Event in History1_SL - v5" id="{284944C2-C2AF-4667-AB2E-4D3637ED9281}" vid="{988B80DA-62E6-4C7D-AEDD-09303455421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fb0879af-3eba-417a-a55a-ffe6dcd6ca77"/>
    <ds:schemaRef ds:uri="http://www.w3.org/XML/1998/namespace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sharepoint/v3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1995</Words>
  <Application>Microsoft Office PowerPoint</Application>
  <PresentationFormat>Widescreen</PresentationFormat>
  <Paragraphs>267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Corbel</vt:lpstr>
      <vt:lpstr>Times New Roman</vt:lpstr>
      <vt:lpstr>Celestial</vt:lpstr>
      <vt:lpstr>PowerPoint Presentation</vt:lpstr>
      <vt:lpstr>INCIDENCE RESPONSE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Dr. Nilakshi Jain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2018-12-24T10:40:58Z</dcterms:created>
  <dcterms:modified xsi:type="dcterms:W3CDTF">2018-12-29T08:41:33Z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