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65" r:id="rId2"/>
  </p:sldMasterIdLst>
  <p:notesMasterIdLst>
    <p:notesMasterId r:id="rId18"/>
  </p:notesMasterIdLst>
  <p:sldIdLst>
    <p:sldId id="256" r:id="rId3"/>
    <p:sldId id="286" r:id="rId4"/>
    <p:sldId id="258" r:id="rId5"/>
    <p:sldId id="259" r:id="rId6"/>
    <p:sldId id="261" r:id="rId7"/>
    <p:sldId id="278" r:id="rId8"/>
    <p:sldId id="266" r:id="rId9"/>
    <p:sldId id="279" r:id="rId10"/>
    <p:sldId id="284" r:id="rId11"/>
    <p:sldId id="285" r:id="rId12"/>
    <p:sldId id="263" r:id="rId13"/>
    <p:sldId id="271" r:id="rId14"/>
    <p:sldId id="264" r:id="rId15"/>
    <p:sldId id="27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1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AA4C9-3DCA-4F83-A33F-E5F2997C2EAC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3E1E4-834A-4004-ACCF-92B1A791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3E1E4-834A-4004-ACCF-92B1A791E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7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4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5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09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7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94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88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38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09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17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79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37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02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02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39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66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14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26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0410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639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32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307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42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905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5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5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9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7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05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2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DAD6-7D6E-4F3F-89F4-400E7999B718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BB23C2-A66D-421D-9753-E81BB9623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2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ppybird.com/" TargetMode="External"/><Relationship Id="rId2" Type="http://schemas.openxmlformats.org/officeDocument/2006/relationships/hyperlink" Target="http://www.pagtech.com/2006/07/04/how-to-Write-a-game-design-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pgameprogramming.com/cgi/nav.cgi?page=index" TargetMode="External"/><Relationship Id="rId5" Type="http://schemas.openxmlformats.org/officeDocument/2006/relationships/hyperlink" Target="http://www.codeincodeblock.com/" TargetMode="External"/><Relationship Id="rId4" Type="http://schemas.openxmlformats.org/officeDocument/2006/relationships/hyperlink" Target="http://www.codeproject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66850" y="0"/>
            <a:ext cx="9144000" cy="235743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MINOR </a:t>
            </a:r>
            <a:r>
              <a:rPr lang="en-US" sz="4400" b="1" dirty="0" smtClean="0"/>
              <a:t>PROJECT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>Dodge the Bombs: Game Designing and Implementation</a:t>
            </a:r>
            <a:r>
              <a:rPr lang="en-US" sz="4400" dirty="0" smtClean="0"/>
              <a:t> </a:t>
            </a:r>
            <a:endParaRPr lang="en-IN" sz="36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2143125"/>
          </a:xfrm>
        </p:spPr>
        <p:txBody>
          <a:bodyPr>
            <a:normAutofit fontScale="70000" lnSpcReduction="20000"/>
          </a:bodyPr>
          <a:lstStyle/>
          <a:p>
            <a:endParaRPr lang="en-US" b="1" dirty="0" smtClean="0"/>
          </a:p>
          <a:p>
            <a:endParaRPr lang="en-IN" sz="3400" dirty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Under </a:t>
            </a:r>
            <a:r>
              <a:rPr lang="en-US" sz="4000" dirty="0">
                <a:solidFill>
                  <a:schemeClr val="tx1"/>
                </a:solidFill>
              </a:rPr>
              <a:t>the guidance of </a:t>
            </a:r>
            <a:endParaRPr lang="en-IN" sz="4000" dirty="0">
              <a:solidFill>
                <a:schemeClr val="tx1"/>
              </a:solidFill>
            </a:endParaRPr>
          </a:p>
          <a:p>
            <a:r>
              <a:rPr lang="en-US" sz="4000" b="1" dirty="0" smtClean="0">
                <a:solidFill>
                  <a:schemeClr val="tx1"/>
                </a:solidFill>
              </a:rPr>
              <a:t>Mrs. </a:t>
            </a:r>
            <a:r>
              <a:rPr lang="en-US" sz="4000" b="1" dirty="0" err="1" smtClean="0">
                <a:solidFill>
                  <a:schemeClr val="tx1"/>
                </a:solidFill>
              </a:rPr>
              <a:t>Richa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Choudhary</a:t>
            </a:r>
            <a:endParaRPr lang="en-US" sz="4000" b="1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Centre Of Information Technology(CIT)</a:t>
            </a:r>
            <a:endParaRPr lang="en-IN" sz="4000" dirty="0">
              <a:solidFill>
                <a:schemeClr val="tx1"/>
              </a:solidFill>
            </a:endParaRPr>
          </a:p>
          <a:p>
            <a:endParaRPr lang="en-IN" sz="3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215"/>
              </p:ext>
            </p:extLst>
          </p:nvPr>
        </p:nvGraphicFramePr>
        <p:xfrm>
          <a:off x="1973972" y="2491538"/>
          <a:ext cx="8127999" cy="2108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SAP-ID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/>
                        <a:t>Siddhant</a:t>
                      </a:r>
                      <a:r>
                        <a:rPr lang="en-IN" sz="2400" baseline="0" dirty="0" smtClean="0"/>
                        <a:t> Kapoor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500040065</a:t>
                      </a:r>
                      <a:endParaRPr lang="en-I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/>
                        <a:t>Siddhant</a:t>
                      </a:r>
                      <a:r>
                        <a:rPr lang="en-IN" sz="2400" baseline="0" dirty="0" smtClean="0"/>
                        <a:t> Srivastava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500039964</a:t>
                      </a:r>
                      <a:endParaRPr lang="en-I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Shikhar</a:t>
                      </a:r>
                      <a:r>
                        <a:rPr lang="en-IN" sz="2400" baseline="0" dirty="0" smtClean="0"/>
                        <a:t> Shukla</a:t>
                      </a:r>
                      <a:endParaRPr lang="en-I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500040815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2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Work Done Till Date: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basic concepts of graphics in C is done with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basic components of the game.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design of the game screen.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is provided to the major entities of the game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dynamic variable to control the interface of the game.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check collision between ball and bombs.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08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5839"/>
            <a:ext cx="10972800" cy="5140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3100" dirty="0"/>
              <a:t> 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432857" y="2071369"/>
            <a:ext cx="3977640" cy="35433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u="sng" dirty="0" smtClean="0"/>
              <a:t>Hardware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CPU- Pentium 4 and above, minimum 256MB RAM, 1GB free HDD space, Keyboard, Display Screen</a:t>
            </a:r>
          </a:p>
          <a:p>
            <a:pPr algn="ctr"/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5096988" y="2089150"/>
            <a:ext cx="3863340" cy="35255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u="sng" dirty="0" smtClean="0"/>
              <a:t>Software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OS- Windows XP/7/8/10</a:t>
            </a:r>
          </a:p>
          <a:p>
            <a:pPr algn="ctr"/>
            <a:r>
              <a:rPr lang="en-GB" dirty="0" smtClean="0"/>
              <a:t>64-bit Operating System</a:t>
            </a:r>
          </a:p>
          <a:p>
            <a:pPr algn="ctr"/>
            <a:r>
              <a:rPr lang="en-GB" dirty="0" smtClean="0"/>
              <a:t>Turbo C Compiler</a:t>
            </a:r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System</a:t>
            </a:r>
            <a:r>
              <a:rPr lang="en-IN" dirty="0" smtClean="0"/>
              <a:t> </a:t>
            </a:r>
            <a:r>
              <a:rPr lang="en-IN" b="1" dirty="0" smtClean="0"/>
              <a:t>Requirements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52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593197"/>
              </p:ext>
            </p:extLst>
          </p:nvPr>
        </p:nvGraphicFramePr>
        <p:xfrm>
          <a:off x="821278" y="1279741"/>
          <a:ext cx="8524567" cy="523980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901636"/>
                <a:gridCol w="1998617"/>
                <a:gridCol w="1946366"/>
                <a:gridCol w="1677948"/>
              </a:tblGrid>
              <a:tr h="870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aseline="-25000" dirty="0">
                          <a:effectLst/>
                        </a:rPr>
                        <a:t>Topic</a:t>
                      </a:r>
                      <a:endParaRPr lang="en-US" sz="440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aseline="-25000" dirty="0">
                          <a:effectLst/>
                        </a:rPr>
                        <a:t>Start date</a:t>
                      </a:r>
                      <a:endParaRPr lang="en-US" sz="440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aseline="-25000" dirty="0">
                          <a:effectLst/>
                        </a:rPr>
                        <a:t>End date</a:t>
                      </a:r>
                      <a:endParaRPr lang="en-US" sz="440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aseline="-25000" dirty="0">
                          <a:effectLst/>
                        </a:rPr>
                        <a:t>Duration </a:t>
                      </a:r>
                      <a:endParaRPr lang="en-US" sz="440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24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 dirty="0" smtClean="0">
                          <a:effectLst/>
                        </a:rPr>
                        <a:t>Understanding the concepts of graphics library, and implementation of search algorithms.</a:t>
                      </a:r>
                      <a:endParaRPr lang="en-US" sz="240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>
                          <a:effectLst/>
                        </a:rPr>
                        <a:t>11-08-16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>
                          <a:effectLst/>
                        </a:rPr>
                        <a:t>25-08-16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>
                          <a:effectLst/>
                        </a:rPr>
                        <a:t>2 weeks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73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 dirty="0" smtClean="0">
                          <a:effectLst/>
                        </a:rPr>
                        <a:t>Developing the code.</a:t>
                      </a:r>
                      <a:endParaRPr lang="en-US" sz="240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>
                          <a:effectLst/>
                        </a:rPr>
                        <a:t>25-08-16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 smtClean="0">
                          <a:effectLst/>
                        </a:rPr>
                        <a:t>06-10-16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>
                          <a:effectLst/>
                        </a:rPr>
                        <a:t>6</a:t>
                      </a:r>
                      <a:r>
                        <a:rPr lang="en-US" sz="3200" baseline="-25000" dirty="0" smtClean="0">
                          <a:effectLst/>
                        </a:rPr>
                        <a:t> </a:t>
                      </a:r>
                      <a:r>
                        <a:rPr lang="en-US" sz="3200" baseline="-25000" dirty="0">
                          <a:effectLst/>
                        </a:rPr>
                        <a:t>weeks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27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 dirty="0">
                          <a:effectLst/>
                        </a:rPr>
                        <a:t>Merging the graphics with </a:t>
                      </a:r>
                      <a:r>
                        <a:rPr lang="en-US" sz="2400" baseline="-25000" dirty="0" smtClean="0">
                          <a:effectLst/>
                        </a:rPr>
                        <a:t>Array </a:t>
                      </a:r>
                      <a:r>
                        <a:rPr lang="en-US" sz="2400" baseline="-25000" dirty="0">
                          <a:effectLst/>
                        </a:rPr>
                        <a:t>concepts     </a:t>
                      </a:r>
                      <a:endParaRPr lang="en-US" sz="240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 smtClean="0">
                          <a:effectLst/>
                        </a:rPr>
                        <a:t>06-10-16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>
                          <a:effectLst/>
                        </a:rPr>
                        <a:t>27-10-16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 smtClean="0">
                          <a:effectLst/>
                        </a:rPr>
                        <a:t>3 weeks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247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 dirty="0">
                          <a:effectLst/>
                        </a:rPr>
                        <a:t>Testing phase    </a:t>
                      </a:r>
                      <a:endParaRPr lang="en-US" sz="240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>
                          <a:effectLst/>
                        </a:rPr>
                        <a:t>27-10-16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>
                          <a:effectLst/>
                        </a:rPr>
                        <a:t>10-11-16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aseline="-25000" dirty="0">
                          <a:effectLst/>
                        </a:rPr>
                        <a:t>2 weeks</a:t>
                      </a:r>
                      <a:endParaRPr lang="en-US" sz="3200" baseline="-25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59114" y="3022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0280" y="232234"/>
            <a:ext cx="65674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             Schedule</a:t>
            </a: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29" y="177437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PERT chart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92366" y="2801901"/>
            <a:ext cx="2057399" cy="19713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Background Study and Detailed Analysis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08846" y="1143000"/>
            <a:ext cx="1931734" cy="15697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Requirement Analysis and Resource Allocation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79748" y="2801901"/>
            <a:ext cx="1829950" cy="19713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Coding and Testing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4212" y="1143000"/>
            <a:ext cx="2052523" cy="15697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Designing a Basic Structure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2433" y="4556263"/>
            <a:ext cx="2052523" cy="16670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Analysis of  Algorithm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30190" y="4556262"/>
            <a:ext cx="1810390" cy="16670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Comparative Analysis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-451527" y="858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" y="139498"/>
            <a:ext cx="184731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" y="958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2" name="Straight Arrow Connector 21"/>
          <p:cNvCxnSpPr>
            <a:stCxn id="4" idx="3"/>
            <a:endCxn id="6" idx="1"/>
          </p:cNvCxnSpPr>
          <p:nvPr/>
        </p:nvCxnSpPr>
        <p:spPr>
          <a:xfrm flipV="1">
            <a:off x="2149765" y="1927898"/>
            <a:ext cx="559081" cy="185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14" idx="1"/>
          </p:cNvCxnSpPr>
          <p:nvPr/>
        </p:nvCxnSpPr>
        <p:spPr>
          <a:xfrm>
            <a:off x="2149765" y="3787581"/>
            <a:ext cx="680425" cy="160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9" idx="1"/>
          </p:cNvCxnSpPr>
          <p:nvPr/>
        </p:nvCxnSpPr>
        <p:spPr>
          <a:xfrm>
            <a:off x="4640580" y="1927898"/>
            <a:ext cx="1373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8" idx="1"/>
          </p:cNvCxnSpPr>
          <p:nvPr/>
        </p:nvCxnSpPr>
        <p:spPr>
          <a:xfrm>
            <a:off x="8066735" y="1927898"/>
            <a:ext cx="1413013" cy="185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0" idx="1"/>
          </p:cNvCxnSpPr>
          <p:nvPr/>
        </p:nvCxnSpPr>
        <p:spPr>
          <a:xfrm>
            <a:off x="4640580" y="5389794"/>
            <a:ext cx="1451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8" idx="1"/>
          </p:cNvCxnSpPr>
          <p:nvPr/>
        </p:nvCxnSpPr>
        <p:spPr>
          <a:xfrm flipV="1">
            <a:off x="8144956" y="3787581"/>
            <a:ext cx="1334792" cy="160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4" y="28956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                  References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360"/>
            <a:ext cx="8596668" cy="497332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400" dirty="0"/>
              <a:t>How to write a game design: </a:t>
            </a:r>
            <a:r>
              <a:rPr lang="en-US" sz="2400" u="sng" dirty="0">
                <a:hlinkClick r:id="rId2"/>
              </a:rPr>
              <a:t>http://www.pagtech.com/2006/07/04/how-to-Write-a-game-design-doc/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lvl="0"/>
            <a:r>
              <a:rPr lang="en-US" sz="2400" dirty="0"/>
              <a:t>Flappy Bird: </a:t>
            </a:r>
            <a:r>
              <a:rPr lang="en-US" sz="2400" u="sng" dirty="0">
                <a:hlinkClick r:id="rId3"/>
              </a:rPr>
              <a:t>http://www.flappybird.com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lvl="0"/>
            <a:r>
              <a:rPr lang="en-US" sz="2400" dirty="0"/>
              <a:t>Guidelines: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u="sng" dirty="0">
                <a:hlinkClick r:id="rId4"/>
              </a:rPr>
              <a:t>http://www.codeproject.com</a:t>
            </a:r>
            <a:endParaRPr lang="en-GB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u="sng" dirty="0">
                <a:hlinkClick r:id="rId5"/>
              </a:rPr>
              <a:t>http://www.codeincodeblock.com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lvl="0"/>
            <a:r>
              <a:rPr lang="en-US" sz="2400" dirty="0"/>
              <a:t>C++ Game Programming tutorial</a:t>
            </a:r>
            <a:r>
              <a:rPr lang="en-US" sz="2400" dirty="0" smtClean="0"/>
              <a:t>:</a:t>
            </a:r>
            <a:endParaRPr lang="en-GB" sz="2400" dirty="0"/>
          </a:p>
          <a:p>
            <a:pPr marL="0" lvl="0" indent="0">
              <a:buNone/>
            </a:pPr>
            <a:r>
              <a:rPr lang="en-US" sz="2400" dirty="0" smtClean="0"/>
              <a:t>     </a:t>
            </a:r>
            <a:r>
              <a:rPr lang="en-US" sz="2400" u="sng" dirty="0">
                <a:hlinkClick r:id="rId6"/>
              </a:rPr>
              <a:t>http://www.cppgameprogramming.com/cgi/nav.cgi?page=index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lvl="0"/>
            <a:r>
              <a:rPr lang="en-US" sz="2400" dirty="0"/>
              <a:t>Introduction to Algorithms, Second Edition, by Thomas H. </a:t>
            </a:r>
            <a:r>
              <a:rPr lang="en-US" sz="2400" dirty="0" err="1"/>
              <a:t>Cormen</a:t>
            </a:r>
            <a:r>
              <a:rPr lang="en-US" sz="2400" dirty="0"/>
              <a:t>, Charles E.  </a:t>
            </a:r>
            <a:r>
              <a:rPr lang="en-US" sz="2400" dirty="0" smtClean="0"/>
              <a:t>      </a:t>
            </a:r>
            <a:r>
              <a:rPr lang="en-US" sz="2400" dirty="0" err="1" smtClean="0"/>
              <a:t>Leiserson</a:t>
            </a:r>
            <a:r>
              <a:rPr lang="en-US" sz="2400" dirty="0"/>
              <a:t>, Ronald L. </a:t>
            </a:r>
            <a:r>
              <a:rPr lang="en-US" sz="2400" dirty="0" err="1"/>
              <a:t>Rivest</a:t>
            </a:r>
            <a:r>
              <a:rPr lang="en-US" sz="2400" dirty="0"/>
              <a:t>, Clifford Stein</a:t>
            </a:r>
            <a:endParaRPr lang="en-GB" sz="2400" dirty="0"/>
          </a:p>
          <a:p>
            <a:pPr marL="0" indent="0">
              <a:buNone/>
            </a:pPr>
            <a:r>
              <a:rPr lang="en-US" sz="2400" dirty="0"/>
              <a:t>           MIT PRESS, 2001, ISBN 81­203­2141­3</a:t>
            </a:r>
            <a:endParaRPr lang="en-GB" sz="2400" dirty="0"/>
          </a:p>
          <a:p>
            <a:endParaRPr lang="en-GB" sz="2400" dirty="0"/>
          </a:p>
          <a:p>
            <a:pPr algn="just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4017" y="2756847"/>
            <a:ext cx="62166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95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515"/>
            <a:ext cx="8596668" cy="3880773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Objective</a:t>
            </a:r>
          </a:p>
          <a:p>
            <a:r>
              <a:rPr lang="en-IN" dirty="0" smtClean="0"/>
              <a:t>Literature Review</a:t>
            </a:r>
          </a:p>
          <a:p>
            <a:r>
              <a:rPr lang="en-IN" dirty="0" smtClean="0"/>
              <a:t>Methodology</a:t>
            </a:r>
          </a:p>
          <a:p>
            <a:r>
              <a:rPr lang="en-IN" dirty="0" smtClean="0"/>
              <a:t>Development Process</a:t>
            </a:r>
          </a:p>
          <a:p>
            <a:r>
              <a:rPr lang="en-IN" dirty="0" smtClean="0"/>
              <a:t>Work Done till date</a:t>
            </a:r>
          </a:p>
          <a:p>
            <a:r>
              <a:rPr lang="en-IN" dirty="0" smtClean="0"/>
              <a:t>Schedule</a:t>
            </a:r>
          </a:p>
          <a:p>
            <a:r>
              <a:rPr lang="en-IN" dirty="0" smtClean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2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985838"/>
            <a:ext cx="10515600" cy="58721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This project is based on designing a game using C. Dodge the Bombs is a game that revolves around the idea “the longer you dodge, the higher you score”. 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The </a:t>
            </a:r>
            <a:r>
              <a:rPr lang="en-US" sz="2400" dirty="0" smtClean="0"/>
              <a:t>Project will </a:t>
            </a:r>
            <a:r>
              <a:rPr lang="en-US" sz="2400" dirty="0"/>
              <a:t>cover: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The concepts of graphics library in C language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Front end designing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Back end coding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7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</a:t>
            </a:r>
            <a:r>
              <a:rPr lang="en-US" b="1" dirty="0" smtClean="0"/>
              <a:t>Statement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0789"/>
            <a:ext cx="10972800" cy="471537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 smtClean="0"/>
              <a:t>Create an algorithm to check the collision of the bombs and ball.</a:t>
            </a:r>
            <a:endParaRPr lang="en-US" sz="2400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1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289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0080" y="1270363"/>
            <a:ext cx="10172700" cy="432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objective of our project is to get a better understanding and learning the concepts of graphics library to develop a game in C language.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6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2600" dirty="0" smtClean="0"/>
              <a:t>       </a:t>
            </a:r>
            <a:endParaRPr lang="en-US" sz="2600" dirty="0"/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game Dodge the Bombs is inspired from the famous game Flappy Bird which is developed by the company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dotGears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Flappy Bird is a side-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player controls a bird, attempting to fly between rows of green pipes without hitting them.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3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54" y="277334"/>
            <a:ext cx="10973972" cy="98935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Methodology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8" y="1232394"/>
            <a:ext cx="10515600" cy="55341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Requirement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of graphics library.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is divided into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distributed among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members. Each member will code for his module.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structure of  the game.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required animation to the components of the game.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coding for the game.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0075"/>
            <a:ext cx="10972800" cy="55260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3: Integration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modules will be integrated to form one single module.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4: Testing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 can be divided into two categories.</a:t>
            </a:r>
          </a:p>
          <a:p>
            <a:pPr marL="285750" lvl="0" indent="-28575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Unit/ Module-wise Testing</a:t>
            </a:r>
          </a:p>
          <a:p>
            <a:pPr marL="285750" lvl="0" indent="-285750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            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will be divided into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4:3 ratio grid.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ball moves from the first column to the last and vice versa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bombs appear randomly in the first and last columns. The game ends when the ball comes in contact with the bomb, this will be implemented using linear search technique.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9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1740</TotalTime>
  <Words>553</Words>
  <Application>Microsoft Office PowerPoint</Application>
  <PresentationFormat>Widescreen</PresentationFormat>
  <Paragraphs>130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1_Facet</vt:lpstr>
      <vt:lpstr>MINOR PROJECT Dodge the Bombs: Game Designing and Implementation </vt:lpstr>
      <vt:lpstr>Content:</vt:lpstr>
      <vt:lpstr>Introduction  </vt:lpstr>
      <vt:lpstr>Problem Statement </vt:lpstr>
      <vt:lpstr>Objective </vt:lpstr>
      <vt:lpstr>Literature Review </vt:lpstr>
      <vt:lpstr>Methodology</vt:lpstr>
      <vt:lpstr>PowerPoint Presentation</vt:lpstr>
      <vt:lpstr>             Development Process </vt:lpstr>
      <vt:lpstr>Work Done Till Date:</vt:lpstr>
      <vt:lpstr>System Requirements</vt:lpstr>
      <vt:lpstr>PowerPoint Presentation</vt:lpstr>
      <vt:lpstr>PERT chart </vt:lpstr>
      <vt:lpstr>                 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Chat Program Using Encryption</dc:title>
  <dc:creator>Munish Tayal</dc:creator>
  <cp:lastModifiedBy>Shikhar Shukla</cp:lastModifiedBy>
  <cp:revision>161</cp:revision>
  <dcterms:created xsi:type="dcterms:W3CDTF">2016-08-16T20:03:47Z</dcterms:created>
  <dcterms:modified xsi:type="dcterms:W3CDTF">2016-12-10T07:57:04Z</dcterms:modified>
</cp:coreProperties>
</file>