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68" r:id="rId4"/>
    <p:sldId id="258" r:id="rId5"/>
    <p:sldId id="264" r:id="rId6"/>
    <p:sldId id="260" r:id="rId7"/>
    <p:sldId id="267" r:id="rId8"/>
    <p:sldId id="261" r:id="rId9"/>
    <p:sldId id="262" r:id="rId1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Questrial" panose="02000000000000000000" pitchFamily="50" charset="0"/>
      <p:regular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98BB2-F1E1-466B-938F-8B89A7DBCEFA}">
  <a:tblStyle styleId="{37B98BB2-F1E1-466B-938F-8B89A7DBCEF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76122" autoAdjust="0"/>
  </p:normalViewPr>
  <p:slideViewPr>
    <p:cSldViewPr snapToGrid="0">
      <p:cViewPr varScale="1">
        <p:scale>
          <a:sx n="75" d="100"/>
          <a:sy n="75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330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50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81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415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718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349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782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932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90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2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defRPr sz="14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4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4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4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4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4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4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4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45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1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1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5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45833"/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Calibri"/>
              <a:buNone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2pPr>
            <a:lvl3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3pPr>
            <a:lvl4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4pPr>
            <a:lvl5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5pPr>
            <a:lvl6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6pPr>
            <a:lvl7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7pPr>
            <a:lvl8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8pPr>
            <a:lvl9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520700" marR="0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863600" marR="0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2065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5494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8923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2352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5781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9210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ECE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4713</a:t>
            </a:r>
            <a:endParaRPr lang="en" sz="4500" b="0" i="0" strike="noStrike" cap="none" baseline="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 smtClean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A R C H I T E C T U R E  D A W G S</a:t>
            </a:r>
            <a:endParaRPr lang="en" sz="1800" b="0" i="0" u="none" strike="noStrike" cap="none" baseline="0" dirty="0">
              <a:solidFill>
                <a:srgbClr val="7F7F7F"/>
              </a:solidFill>
              <a:latin typeface="+mj-lt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Siddhant Sutar, </a:t>
            </a:r>
            <a:r>
              <a:rPr lang="en" sz="1400" b="0" i="0" u="none" strike="noStrike" cap="none" baseline="0" dirty="0" smtClean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Veera Karri, Mabry Wilkinson</a:t>
            </a:r>
            <a:endParaRPr lang="en" sz="1400" b="0" i="0" u="none" strike="noStrike" cap="none" baseline="0" dirty="0">
              <a:solidFill>
                <a:srgbClr val="7F7F7F"/>
              </a:solidFill>
              <a:latin typeface="+mj-lt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DATA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PATH</a:t>
            </a:r>
            <a:endParaRPr lang="en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16-bits RISC processor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Features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Pipelined datapath, Control Unit, ALU Control, ALU, EXE Forwarding Unit, Hazard Detection Unit, ID Forwarding Unit, Branch and Jump Hardware in 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2451329"/>
            <a:ext cx="4546600" cy="26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2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INSTRUCTION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SET</a:t>
            </a:r>
            <a:endParaRPr lang="en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24539"/>
              </p:ext>
            </p:extLst>
          </p:nvPr>
        </p:nvGraphicFramePr>
        <p:xfrm>
          <a:off x="469900" y="1003303"/>
          <a:ext cx="8185895" cy="3975101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3361713"/>
                <a:gridCol w="1949870"/>
                <a:gridCol w="958104"/>
                <a:gridCol w="958104"/>
                <a:gridCol w="958104"/>
              </a:tblGrid>
              <a:tr h="172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</a:rPr>
                        <a:t>Name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Mnemonic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 err="1">
                          <a:effectLst/>
                        </a:rPr>
                        <a:t>Opcode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Func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Format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</a:tr>
              <a:tr h="233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Add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33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Add Immediate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Bitwise AND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Bitwise AND Immediate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andi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80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Branch if Equal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80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Branch if Not Equal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Jump to Address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J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Load Word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Bitwise XOR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Bitwise 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Bitwise OR Immediate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Set to 1 if Less Than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Set to 1 if Less Than Immediate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slti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Logical Shift Left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Logical Shift Right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Subtract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  <a:tr h="21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</a:rPr>
                        <a:t>Store Word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endParaRPr lang="en-US" sz="105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5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90" marR="50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78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CONTROL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4-bit instruction opcode,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Courier New" panose="02070309020205020404" pitchFamily="49" charset="0"/>
                <a:sym typeface="Questrial"/>
              </a:rPr>
              <a:t>Instruction(16-13)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control signals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RegDst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ALUSrc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ALUOp2, ALUOp1, ALUOp0, Jump, Branch,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Branch_NE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MemRead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MemWrite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MemToReg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RegWrite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Courier New" panose="02070309020205020404" pitchFamily="49" charset="0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depending upon the opcode, set the appropriate control signals based on instruction type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Courier New" panose="02070309020205020404" pitchFamily="49" charset="0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ALU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CONTROL</a:t>
            </a:r>
            <a:endParaRPr lang="en" sz="330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48" y="2685596"/>
            <a:ext cx="3176352" cy="2341318"/>
          </a:xfrm>
          <a:prstGeom prst="rect">
            <a:avLst/>
          </a:prstGeom>
        </p:spPr>
      </p:pic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EXE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Funct code, F(2-0) and ALUOp 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ALUOp(2-0)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Operation 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Operation(2-0)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depending upon the instruction, generate the appropriate operation code for the ALU</a:t>
            </a:r>
          </a:p>
        </p:txBody>
      </p:sp>
    </p:spTree>
    <p:extLst>
      <p:ext uri="{BB962C8B-B14F-4D97-AF65-F5344CB8AC3E}">
        <p14:creationId xmlns:p14="http://schemas.microsoft.com/office/powerpoint/2010/main" val="3582557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ARITHMETIC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LOGIC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Read data 1, Read data 2 (initialized), or forwarded values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ALU Result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performs an arithmetic operation based on the Operation code provided by ALU Control</a:t>
            </a:r>
          </a:p>
        </p:txBody>
      </p:sp>
    </p:spTree>
    <p:extLst>
      <p:ext uri="{BB962C8B-B14F-4D97-AF65-F5344CB8AC3E}">
        <p14:creationId xmlns:p14="http://schemas.microsoft.com/office/powerpoint/2010/main" val="960072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BRANCH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HARDWARE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-US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control hazards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Branch and jump adders are moved from EXE stage to ID stage to reduce unnecessary stall cycles and branch penalties during control hazards; equality comparator added to detect the outcome of the branch in ID stage itself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7722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EXE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FORWARDING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regular (non-load-use) data hazards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EX/MEM.RegWrite, MEM/WB.RegWrite, EX/MEM.RegisterRd, MEM/WB.RegisterRd, ID/EX.RegisterRs, ID/EX.RegisterRt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Forwarded paths 01 (MemtoReg mux output), 10 (ALU Result)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Forwarding required when RegWrite and Rd equals Rs/Rt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 forwarding unit works similarly for handling non-load-use-data hazards on branches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20610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HAZARD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DETECTION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-US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load-use data hazards, load-use data hazards on branches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Branch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Branch_NE,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ID/EX.MemRead, ID/EX.RegWrite, EX/MEM.MemRead, ID/EX.RegisterRt, ID/EX.RegisterRd, IF/ID.RegisterRs, IF/ID.RegisterRt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0 if hazard detected, 1 otherwise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Hazard detected when: MemWrite and ID/EX.RegisterRt equals Rs/Rt or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Branch/Branch_NE and MemRead/RegWrite and Rd equals Rs/Rt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62401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490</Words>
  <Application>Microsoft Office PowerPoint</Application>
  <PresentationFormat>On-screen Show (16:9)</PresentationFormat>
  <Paragraphs>129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Courier New</vt:lpstr>
      <vt:lpstr>Consolas</vt:lpstr>
      <vt:lpstr>Wingdings</vt:lpstr>
      <vt:lpstr>Times New Roman</vt:lpstr>
      <vt:lpstr>Arial Black</vt:lpstr>
      <vt:lpstr>Arial</vt:lpstr>
      <vt:lpstr>Questrial</vt:lpstr>
      <vt:lpstr>Office Theme</vt:lpstr>
      <vt:lpstr>ECE4713</vt:lpstr>
      <vt:lpstr>DATAPATH</vt:lpstr>
      <vt:lpstr>INSTRUCTIONSET</vt:lpstr>
      <vt:lpstr>CONTROLUNIT</vt:lpstr>
      <vt:lpstr>ALUCONTROL</vt:lpstr>
      <vt:lpstr>ARITHMETICLOGICUNIT</vt:lpstr>
      <vt:lpstr>BRANCHHARDWARE</vt:lpstr>
      <vt:lpstr>EXEFORWARDINGUNIT</vt:lpstr>
      <vt:lpstr>HAZARDDETECTIONUNIT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Analytics|</dc:title>
  <dc:creator>Siddhant</dc:creator>
  <cp:lastModifiedBy>Windows User</cp:lastModifiedBy>
  <cp:revision>73</cp:revision>
  <cp:lastPrinted>2015-12-09T04:12:35Z</cp:lastPrinted>
  <dcterms:modified xsi:type="dcterms:W3CDTF">2016-04-26T19:05:54Z</dcterms:modified>
</cp:coreProperties>
</file>