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Questrial"/>
      <p:regular r:id="rId27"/>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font" Target="fonts/Questrial-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81" name="Shape 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37" name="Shape 13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44" name="Shape 14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51" name="Shape 1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57" name="Shape 15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63" name="Shape 16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70" name="Shape 17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76" name="Shape 17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83" name="Shape 18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89" name="Shape 18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95" name="Shape 1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87" name="Shape 8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201" name="Shape 20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208" name="Shape 20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218" name="Shape 21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93" name="Shape 9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99" name="Shape 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05" name="Shape 10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11" name="Shape 11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18" name="Shape 11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25" name="Shape 12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31" name="Shape 13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0" name="Shape 10"/>
        <p:cNvGrpSpPr/>
        <p:nvPr/>
      </p:nvGrpSpPr>
      <p:grpSpPr>
        <a:xfrm>
          <a:off x="0" y="0"/>
          <a:ext cx="0" cy="0"/>
          <a:chOff x="0" y="0"/>
          <a:chExt cx="0" cy="0"/>
        </a:xfrm>
      </p:grpSpPr>
      <p:sp>
        <p:nvSpPr>
          <p:cNvPr id="11" name="Shape 11"/>
          <p:cNvSpPr txBox="1"/>
          <p:nvPr>
            <p:ph type="ctrTitle"/>
          </p:nvPr>
        </p:nvSpPr>
        <p:spPr>
          <a:xfrm>
            <a:off x="1143000" y="841771"/>
            <a:ext cx="6858000" cy="1790699"/>
          </a:xfrm>
          <a:prstGeom prst="rect">
            <a:avLst/>
          </a:prstGeom>
          <a:noFill/>
          <a:ln>
            <a:noFill/>
          </a:ln>
        </p:spPr>
        <p:txBody>
          <a:bodyPr anchorCtr="0" anchor="b" bIns="68575" lIns="68575" rIns="68575" tIns="68575"/>
          <a:lstStyle>
            <a:lvl1pPr indent="0" marL="0" marR="0" rtl="0" algn="ctr">
              <a:lnSpc>
                <a:spcPct val="90000"/>
              </a:lnSpc>
              <a:spcBef>
                <a:spcPts val="0"/>
              </a:spcBef>
              <a:spcAft>
                <a:spcPts val="0"/>
              </a:spcAft>
              <a:buClr>
                <a:schemeClr val="dk1"/>
              </a:buClr>
              <a:buFont typeface="Calibri"/>
              <a:buNone/>
              <a:defRPr b="0" baseline="0" i="0" sz="4500" u="none" cap="none" strike="noStrike">
                <a:solidFill>
                  <a:schemeClr val="dk1"/>
                </a:solidFill>
                <a:latin typeface="Calibri"/>
                <a:ea typeface="Calibri"/>
                <a:cs typeface="Calibri"/>
                <a:sym typeface="Calibri"/>
                <a:rtl val="0"/>
              </a:defRPr>
            </a:lvl1pPr>
            <a:lvl2pPr indent="0" marL="0" marR="0" rtl="0" algn="l">
              <a:spcBef>
                <a:spcPts val="0"/>
              </a:spcBef>
              <a:defRPr b="0" baseline="0" i="0" sz="1400" u="none" cap="none" strike="noStrike"/>
            </a:lvl2pPr>
            <a:lvl3pPr indent="0" marL="0" marR="0" rtl="0" algn="l">
              <a:spcBef>
                <a:spcPts val="0"/>
              </a:spcBef>
              <a:defRPr b="0" baseline="0" i="0" sz="1400" u="none" cap="none" strike="noStrike"/>
            </a:lvl3pPr>
            <a:lvl4pPr indent="0" marL="0" marR="0" rtl="0" algn="l">
              <a:spcBef>
                <a:spcPts val="0"/>
              </a:spcBef>
              <a:defRPr b="0" baseline="0" i="0" sz="1400" u="none" cap="none" strike="noStrike"/>
            </a:lvl4pPr>
            <a:lvl5pPr indent="0" marL="0" marR="0" rtl="0" algn="l">
              <a:spcBef>
                <a:spcPts val="0"/>
              </a:spcBef>
              <a:defRPr b="0" baseline="0" i="0" sz="1400" u="none" cap="none" strike="noStrike"/>
            </a:lvl5pPr>
            <a:lvl6pPr indent="0" marL="0" marR="0" rtl="0" algn="l">
              <a:spcBef>
                <a:spcPts val="0"/>
              </a:spcBef>
              <a:defRPr b="0" baseline="0" i="0" sz="1400" u="none" cap="none" strike="noStrike"/>
            </a:lvl6pPr>
            <a:lvl7pPr indent="0" marL="0" marR="0" rtl="0" algn="l">
              <a:spcBef>
                <a:spcPts val="0"/>
              </a:spcBef>
              <a:defRPr b="0" baseline="0" i="0" sz="1400" u="none" cap="none" strike="noStrike"/>
            </a:lvl7pPr>
            <a:lvl8pPr indent="0" marL="0" marR="0" rtl="0" algn="l">
              <a:spcBef>
                <a:spcPts val="0"/>
              </a:spcBef>
              <a:defRPr b="0" baseline="0" i="0" sz="1400" u="none" cap="none" strike="noStrike"/>
            </a:lvl8pPr>
            <a:lvl9pPr indent="0" marL="0" marR="0" rtl="0" algn="l">
              <a:spcBef>
                <a:spcPts val="0"/>
              </a:spcBef>
              <a:defRPr b="0" baseline="0" i="0" sz="1400" u="none" cap="none" strike="noStrike"/>
            </a:lvl9pPr>
          </a:lstStyle>
          <a:p/>
        </p:txBody>
      </p:sp>
      <p:sp>
        <p:nvSpPr>
          <p:cNvPr id="12" name="Shape 12"/>
          <p:cNvSpPr txBox="1"/>
          <p:nvPr>
            <p:ph idx="1" type="subTitle"/>
          </p:nvPr>
        </p:nvSpPr>
        <p:spPr>
          <a:xfrm>
            <a:off x="1143000" y="2701527"/>
            <a:ext cx="6858000" cy="1241699"/>
          </a:xfrm>
          <a:prstGeom prst="rect">
            <a:avLst/>
          </a:prstGeom>
          <a:noFill/>
          <a:ln>
            <a:noFill/>
          </a:ln>
        </p:spPr>
        <p:txBody>
          <a:bodyPr anchorCtr="0" anchor="t" bIns="68575" lIns="68575" rIns="68575" tIns="68575"/>
          <a:lstStyle>
            <a:lvl1pPr indent="0" marL="0" marR="0" rtl="0" algn="ctr">
              <a:lnSpc>
                <a:spcPct val="90000"/>
              </a:lnSpc>
              <a:spcBef>
                <a:spcPts val="800"/>
              </a:spcBef>
              <a:spcAft>
                <a:spcPts val="0"/>
              </a:spcAft>
              <a:buClr>
                <a:schemeClr val="dk1"/>
              </a:buClr>
              <a:buFont typeface="Arial"/>
              <a:buNone/>
              <a:defRPr b="0" baseline="0" i="0" sz="1800" u="none" cap="none" strike="noStrike">
                <a:solidFill>
                  <a:schemeClr val="dk1"/>
                </a:solidFill>
                <a:latin typeface="Calibri"/>
                <a:ea typeface="Calibri"/>
                <a:cs typeface="Calibri"/>
                <a:sym typeface="Calibri"/>
                <a:rtl val="0"/>
              </a:defRPr>
            </a:lvl1pPr>
            <a:lvl2pPr indent="0" marL="342900" marR="0" rtl="0" algn="ctr">
              <a:lnSpc>
                <a:spcPct val="90000"/>
              </a:lnSpc>
              <a:spcBef>
                <a:spcPts val="400"/>
              </a:spcBef>
              <a:spcAft>
                <a:spcPts val="0"/>
              </a:spcAft>
              <a:buClr>
                <a:schemeClr val="dk1"/>
              </a:buClr>
              <a:buFont typeface="Arial"/>
              <a:buNone/>
              <a:defRPr b="0" baseline="0" i="0" sz="1500" u="none" cap="none" strike="noStrike">
                <a:solidFill>
                  <a:schemeClr val="dk1"/>
                </a:solidFill>
                <a:latin typeface="Calibri"/>
                <a:ea typeface="Calibri"/>
                <a:cs typeface="Calibri"/>
                <a:sym typeface="Calibri"/>
                <a:rtl val="0"/>
              </a:defRPr>
            </a:lvl2pPr>
            <a:lvl3pPr indent="0" marL="685800" marR="0" rtl="0" algn="ctr">
              <a:lnSpc>
                <a:spcPct val="90000"/>
              </a:lnSpc>
              <a:spcBef>
                <a:spcPts val="400"/>
              </a:spcBef>
              <a:spcAft>
                <a:spcPts val="0"/>
              </a:spcAft>
              <a:buClr>
                <a:schemeClr val="dk1"/>
              </a:buClr>
              <a:buFont typeface="Arial"/>
              <a:buNone/>
              <a:defRPr b="0" baseline="0" i="0" sz="1400" u="none" cap="none" strike="noStrike">
                <a:solidFill>
                  <a:schemeClr val="dk1"/>
                </a:solidFill>
                <a:latin typeface="Calibri"/>
                <a:ea typeface="Calibri"/>
                <a:cs typeface="Calibri"/>
                <a:sym typeface="Calibri"/>
                <a:rtl val="0"/>
              </a:defRPr>
            </a:lvl3pPr>
            <a:lvl4pPr indent="0" marL="1028700" marR="0" rtl="0" algn="ctr">
              <a:lnSpc>
                <a:spcPct val="90000"/>
              </a:lnSpc>
              <a:spcBef>
                <a:spcPts val="400"/>
              </a:spcBef>
              <a:spcAft>
                <a:spcPts val="0"/>
              </a:spcAft>
              <a:buClr>
                <a:schemeClr val="dk1"/>
              </a:buClr>
              <a:buFont typeface="Arial"/>
              <a:buNone/>
              <a:defRPr b="0" baseline="0" i="0" sz="1200" u="none" cap="none" strike="noStrike">
                <a:solidFill>
                  <a:schemeClr val="dk1"/>
                </a:solidFill>
                <a:latin typeface="Calibri"/>
                <a:ea typeface="Calibri"/>
                <a:cs typeface="Calibri"/>
                <a:sym typeface="Calibri"/>
                <a:rtl val="0"/>
              </a:defRPr>
            </a:lvl4pPr>
            <a:lvl5pPr indent="0" marL="1371600" marR="0" rtl="0" algn="ctr">
              <a:lnSpc>
                <a:spcPct val="90000"/>
              </a:lnSpc>
              <a:spcBef>
                <a:spcPts val="400"/>
              </a:spcBef>
              <a:spcAft>
                <a:spcPts val="0"/>
              </a:spcAft>
              <a:buClr>
                <a:schemeClr val="dk1"/>
              </a:buClr>
              <a:buFont typeface="Arial"/>
              <a:buNone/>
              <a:defRPr b="0" baseline="0" i="0" sz="1200" u="none" cap="none" strike="noStrike">
                <a:solidFill>
                  <a:schemeClr val="dk1"/>
                </a:solidFill>
                <a:latin typeface="Calibri"/>
                <a:ea typeface="Calibri"/>
                <a:cs typeface="Calibri"/>
                <a:sym typeface="Calibri"/>
                <a:rtl val="0"/>
              </a:defRPr>
            </a:lvl5pPr>
            <a:lvl6pPr indent="0" marL="1714500" marR="0" rtl="0" algn="ctr">
              <a:lnSpc>
                <a:spcPct val="90000"/>
              </a:lnSpc>
              <a:spcBef>
                <a:spcPts val="400"/>
              </a:spcBef>
              <a:spcAft>
                <a:spcPts val="0"/>
              </a:spcAft>
              <a:buClr>
                <a:schemeClr val="dk1"/>
              </a:buClr>
              <a:buFont typeface="Arial"/>
              <a:buNone/>
              <a:defRPr b="0" baseline="0" i="0" sz="1200" u="none" cap="none" strike="noStrike">
                <a:solidFill>
                  <a:schemeClr val="dk1"/>
                </a:solidFill>
                <a:latin typeface="Calibri"/>
                <a:ea typeface="Calibri"/>
                <a:cs typeface="Calibri"/>
                <a:sym typeface="Calibri"/>
                <a:rtl val="0"/>
              </a:defRPr>
            </a:lvl6pPr>
            <a:lvl7pPr indent="0" marL="2057400" marR="0" rtl="0" algn="ctr">
              <a:lnSpc>
                <a:spcPct val="90000"/>
              </a:lnSpc>
              <a:spcBef>
                <a:spcPts val="400"/>
              </a:spcBef>
              <a:spcAft>
                <a:spcPts val="0"/>
              </a:spcAft>
              <a:buClr>
                <a:schemeClr val="dk1"/>
              </a:buClr>
              <a:buFont typeface="Arial"/>
              <a:buNone/>
              <a:defRPr b="0" baseline="0" i="0" sz="1200" u="none" cap="none" strike="noStrike">
                <a:solidFill>
                  <a:schemeClr val="dk1"/>
                </a:solidFill>
                <a:latin typeface="Calibri"/>
                <a:ea typeface="Calibri"/>
                <a:cs typeface="Calibri"/>
                <a:sym typeface="Calibri"/>
                <a:rtl val="0"/>
              </a:defRPr>
            </a:lvl7pPr>
            <a:lvl8pPr indent="0" marL="2400300" marR="0" rtl="0" algn="ctr">
              <a:lnSpc>
                <a:spcPct val="90000"/>
              </a:lnSpc>
              <a:spcBef>
                <a:spcPts val="400"/>
              </a:spcBef>
              <a:spcAft>
                <a:spcPts val="0"/>
              </a:spcAft>
              <a:buClr>
                <a:schemeClr val="dk1"/>
              </a:buClr>
              <a:buFont typeface="Arial"/>
              <a:buNone/>
              <a:defRPr b="0" baseline="0" i="0" sz="1200" u="none" cap="none" strike="noStrike">
                <a:solidFill>
                  <a:schemeClr val="dk1"/>
                </a:solidFill>
                <a:latin typeface="Calibri"/>
                <a:ea typeface="Calibri"/>
                <a:cs typeface="Calibri"/>
                <a:sym typeface="Calibri"/>
                <a:rtl val="0"/>
              </a:defRPr>
            </a:lvl8pPr>
            <a:lvl9pPr indent="0" marL="2743200" marR="0" rtl="0" algn="ctr">
              <a:lnSpc>
                <a:spcPct val="90000"/>
              </a:lnSpc>
              <a:spcBef>
                <a:spcPts val="400"/>
              </a:spcBef>
              <a:spcAft>
                <a:spcPts val="0"/>
              </a:spcAft>
              <a:buClr>
                <a:schemeClr val="dk1"/>
              </a:buClr>
              <a:buFont typeface="Arial"/>
              <a:buNone/>
              <a:defRPr b="0" baseline="0" i="0" sz="1200" u="none" cap="none" strike="noStrike">
                <a:solidFill>
                  <a:schemeClr val="dk1"/>
                </a:solidFill>
                <a:latin typeface="Calibri"/>
                <a:ea typeface="Calibri"/>
                <a:cs typeface="Calibri"/>
                <a:sym typeface="Calibri"/>
                <a:rtl val="0"/>
              </a:defRPr>
            </a:lvl9pPr>
          </a:lstStyle>
          <a:p/>
        </p:txBody>
      </p:sp>
      <p:sp>
        <p:nvSpPr>
          <p:cNvPr id="13" name="Shape 13"/>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marL="0" marR="0" rtl="0" algn="l">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14" name="Shape 14"/>
          <p:cNvSpPr txBox="1"/>
          <p:nvPr>
            <p:ph idx="11" type="ftr"/>
          </p:nvPr>
        </p:nvSpPr>
        <p:spPr>
          <a:xfrm>
            <a:off x="3028950" y="4767262"/>
            <a:ext cx="3086099" cy="273900"/>
          </a:xfrm>
          <a:prstGeom prst="rect">
            <a:avLst/>
          </a:prstGeom>
          <a:noFill/>
          <a:ln>
            <a:noFill/>
          </a:ln>
        </p:spPr>
        <p:txBody>
          <a:bodyPr anchorCtr="0" anchor="ctr" bIns="68575" lIns="68575" rIns="68575" tIns="68575"/>
          <a:lstStyle>
            <a:lvl1pPr indent="0" marL="0" marR="0" rtl="0" algn="ctr">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15" name="Shape 15"/>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baseline="0" i="0" lang="en" sz="900" u="none" cap="none" strike="noStrike">
                <a:solidFill>
                  <a:srgbClr val="888888"/>
                </a:solidFill>
                <a:latin typeface="Calibri"/>
                <a:ea typeface="Calibri"/>
                <a:cs typeface="Calibri"/>
                <a:sym typeface="Calibri"/>
                <a:rtl val="0"/>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7" name="Shape 67"/>
        <p:cNvGrpSpPr/>
        <p:nvPr/>
      </p:nvGrpSpPr>
      <p:grpSpPr>
        <a:xfrm>
          <a:off x="0" y="0"/>
          <a:ext cx="0" cy="0"/>
          <a:chOff x="0" y="0"/>
          <a:chExt cx="0" cy="0"/>
        </a:xfrm>
      </p:grpSpPr>
      <p:sp>
        <p:nvSpPr>
          <p:cNvPr id="68" name="Shape 68"/>
          <p:cNvSpPr txBox="1"/>
          <p:nvPr>
            <p:ph type="title"/>
          </p:nvPr>
        </p:nvSpPr>
        <p:spPr>
          <a:xfrm>
            <a:off x="628650" y="273843"/>
            <a:ext cx="7886700" cy="994200"/>
          </a:xfrm>
          <a:prstGeom prst="rect">
            <a:avLst/>
          </a:prstGeom>
          <a:noFill/>
          <a:ln>
            <a:noFill/>
          </a:ln>
        </p:spPr>
        <p:txBody>
          <a:bodyPr anchorCtr="0" anchor="ctr" bIns="68575" lIns="68575" rIns="68575" tIns="68575"/>
          <a:lstStyle>
            <a:lvl1pPr rtl="0" algn="l">
              <a:lnSpc>
                <a:spcPct val="90000"/>
              </a:lnSpc>
              <a:spcBef>
                <a:spcPts val="0"/>
              </a:spcBef>
              <a:buClr>
                <a:schemeClr val="dk1"/>
              </a:buClr>
              <a:buFont typeface="Calibri"/>
              <a:buNone/>
              <a:defRPr sz="33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9" name="Shape 69"/>
          <p:cNvSpPr txBox="1"/>
          <p:nvPr>
            <p:ph idx="1" type="body"/>
          </p:nvPr>
        </p:nvSpPr>
        <p:spPr>
          <a:xfrm rot="5400000">
            <a:off x="2940299" y="-942430"/>
            <a:ext cx="3263400" cy="7886700"/>
          </a:xfrm>
          <a:prstGeom prst="rect">
            <a:avLst/>
          </a:prstGeom>
          <a:noFill/>
          <a:ln>
            <a:noFill/>
          </a:ln>
        </p:spPr>
        <p:txBody>
          <a:bodyPr anchorCtr="0" anchor="t" bIns="68575" lIns="68575" rIns="68575" tIns="68575"/>
          <a:lstStyle>
            <a:lvl1pPr indent="88900" marL="177800" rtl="0" algn="l">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indent="50800" marL="520700" rtl="0" algn="l">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indent="12700" marL="863600" rtl="0" algn="l">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indent="0" marL="12065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indent="0" marL="15494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indent="0" marL="18923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indent="0" marL="22352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indent="0" marL="25781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indent="0" marL="29210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p:txBody>
      </p:sp>
      <p:sp>
        <p:nvSpPr>
          <p:cNvPr id="70" name="Shape 70"/>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marL="0" marR="0" rtl="0" algn="l">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71" name="Shape 71"/>
          <p:cNvSpPr txBox="1"/>
          <p:nvPr>
            <p:ph idx="11" type="ftr"/>
          </p:nvPr>
        </p:nvSpPr>
        <p:spPr>
          <a:xfrm>
            <a:off x="3028950" y="4767262"/>
            <a:ext cx="3086099" cy="273900"/>
          </a:xfrm>
          <a:prstGeom prst="rect">
            <a:avLst/>
          </a:prstGeom>
          <a:noFill/>
          <a:ln>
            <a:noFill/>
          </a:ln>
        </p:spPr>
        <p:txBody>
          <a:bodyPr anchorCtr="0" anchor="ctr" bIns="68575" lIns="68575" rIns="68575" tIns="68575"/>
          <a:lstStyle>
            <a:lvl1pPr indent="0" marL="0" marR="0" rtl="0" algn="ctr">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72" name="Shape 72"/>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baseline="0" i="0" lang="en" sz="900" u="none" cap="none" strike="noStrike">
                <a:solidFill>
                  <a:srgbClr val="888888"/>
                </a:solidFill>
                <a:latin typeface="Calibri"/>
                <a:ea typeface="Calibri"/>
                <a:cs typeface="Calibri"/>
                <a:sym typeface="Calibri"/>
                <a:rtl val="0"/>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3" name="Shape 73"/>
        <p:cNvGrpSpPr/>
        <p:nvPr/>
      </p:nvGrpSpPr>
      <p:grpSpPr>
        <a:xfrm>
          <a:off x="0" y="0"/>
          <a:ext cx="0" cy="0"/>
          <a:chOff x="0" y="0"/>
          <a:chExt cx="0" cy="0"/>
        </a:xfrm>
      </p:grpSpPr>
      <p:sp>
        <p:nvSpPr>
          <p:cNvPr id="74" name="Shape 74"/>
          <p:cNvSpPr txBox="1"/>
          <p:nvPr>
            <p:ph type="title"/>
          </p:nvPr>
        </p:nvSpPr>
        <p:spPr>
          <a:xfrm rot="5400000">
            <a:off x="5350049" y="1467543"/>
            <a:ext cx="4358999" cy="1971599"/>
          </a:xfrm>
          <a:prstGeom prst="rect">
            <a:avLst/>
          </a:prstGeom>
          <a:noFill/>
          <a:ln>
            <a:noFill/>
          </a:ln>
        </p:spPr>
        <p:txBody>
          <a:bodyPr anchorCtr="0" anchor="ctr" bIns="68575" lIns="68575" rIns="68575" tIns="68575"/>
          <a:lstStyle>
            <a:lvl1pPr rtl="0" algn="l">
              <a:lnSpc>
                <a:spcPct val="90000"/>
              </a:lnSpc>
              <a:spcBef>
                <a:spcPts val="0"/>
              </a:spcBef>
              <a:buClr>
                <a:schemeClr val="dk1"/>
              </a:buClr>
              <a:buFont typeface="Calibri"/>
              <a:buNone/>
              <a:defRPr sz="33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 type="body"/>
          </p:nvPr>
        </p:nvSpPr>
        <p:spPr>
          <a:xfrm rot="5400000">
            <a:off x="1349474" y="-447055"/>
            <a:ext cx="4358999" cy="5800799"/>
          </a:xfrm>
          <a:prstGeom prst="rect">
            <a:avLst/>
          </a:prstGeom>
          <a:noFill/>
          <a:ln>
            <a:noFill/>
          </a:ln>
        </p:spPr>
        <p:txBody>
          <a:bodyPr anchorCtr="0" anchor="t" bIns="68575" lIns="68575" rIns="68575" tIns="68575"/>
          <a:lstStyle>
            <a:lvl1pPr indent="88900" marL="177800" rtl="0" algn="l">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indent="50800" marL="520700" rtl="0" algn="l">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indent="12700" marL="863600" rtl="0" algn="l">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indent="0" marL="12065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indent="0" marL="15494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indent="0" marL="18923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indent="0" marL="22352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indent="0" marL="25781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indent="0" marL="29210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p:txBody>
      </p:sp>
      <p:sp>
        <p:nvSpPr>
          <p:cNvPr id="76" name="Shape 76"/>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marL="0" marR="0" rtl="0" algn="l">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77" name="Shape 77"/>
          <p:cNvSpPr txBox="1"/>
          <p:nvPr>
            <p:ph idx="11" type="ftr"/>
          </p:nvPr>
        </p:nvSpPr>
        <p:spPr>
          <a:xfrm>
            <a:off x="3028950" y="4767262"/>
            <a:ext cx="3086099" cy="273900"/>
          </a:xfrm>
          <a:prstGeom prst="rect">
            <a:avLst/>
          </a:prstGeom>
          <a:noFill/>
          <a:ln>
            <a:noFill/>
          </a:ln>
        </p:spPr>
        <p:txBody>
          <a:bodyPr anchorCtr="0" anchor="ctr" bIns="68575" lIns="68575" rIns="68575" tIns="68575"/>
          <a:lstStyle>
            <a:lvl1pPr indent="0" marL="0" marR="0" rtl="0" algn="ctr">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78" name="Shape 78"/>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baseline="0" i="0" lang="en" sz="900" u="none" cap="none" strike="noStrike">
                <a:solidFill>
                  <a:srgbClr val="888888"/>
                </a:solidFill>
                <a:latin typeface="Calibri"/>
                <a:ea typeface="Calibri"/>
                <a:cs typeface="Calibri"/>
                <a:sym typeface="Calibri"/>
                <a:rtl val="0"/>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6" name="Shape 16"/>
        <p:cNvGrpSpPr/>
        <p:nvPr/>
      </p:nvGrpSpPr>
      <p:grpSpPr>
        <a:xfrm>
          <a:off x="0" y="0"/>
          <a:ext cx="0" cy="0"/>
          <a:chOff x="0" y="0"/>
          <a:chExt cx="0" cy="0"/>
        </a:xfrm>
      </p:grpSpPr>
      <p:sp>
        <p:nvSpPr>
          <p:cNvPr id="17" name="Shape 17"/>
          <p:cNvSpPr txBox="1"/>
          <p:nvPr>
            <p:ph type="title"/>
          </p:nvPr>
        </p:nvSpPr>
        <p:spPr>
          <a:xfrm>
            <a:off x="628650" y="273843"/>
            <a:ext cx="7886700" cy="994200"/>
          </a:xfrm>
          <a:prstGeom prst="rect">
            <a:avLst/>
          </a:prstGeom>
          <a:noFill/>
          <a:ln>
            <a:noFill/>
          </a:ln>
        </p:spPr>
        <p:txBody>
          <a:bodyPr anchorCtr="0" anchor="ctr" bIns="68575" lIns="68575" rIns="68575" tIns="68575"/>
          <a:lstStyle>
            <a:lvl1pPr rtl="0" algn="l">
              <a:lnSpc>
                <a:spcPct val="90000"/>
              </a:lnSpc>
              <a:spcBef>
                <a:spcPts val="0"/>
              </a:spcBef>
              <a:buClr>
                <a:schemeClr val="dk1"/>
              </a:buClr>
              <a:buFont typeface="Calibri"/>
              <a:buNone/>
              <a:defRPr sz="33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 name="Shape 18"/>
          <p:cNvSpPr txBox="1"/>
          <p:nvPr>
            <p:ph idx="1" type="body"/>
          </p:nvPr>
        </p:nvSpPr>
        <p:spPr>
          <a:xfrm>
            <a:off x="628650" y="1369218"/>
            <a:ext cx="7886700" cy="3263400"/>
          </a:xfrm>
          <a:prstGeom prst="rect">
            <a:avLst/>
          </a:prstGeom>
          <a:noFill/>
          <a:ln>
            <a:noFill/>
          </a:ln>
        </p:spPr>
        <p:txBody>
          <a:bodyPr anchorCtr="0" anchor="t" bIns="68575" lIns="68575" rIns="68575" tIns="68575"/>
          <a:lstStyle>
            <a:lvl1pPr indent="88900" marL="177800" rtl="0" algn="l">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indent="50800" marL="520700" rtl="0" algn="l">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indent="12700" marL="863600" rtl="0" algn="l">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indent="0" marL="12065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indent="0" marL="15494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indent="0" marL="18923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indent="0" marL="22352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indent="0" marL="25781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indent="0" marL="29210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p:txBody>
      </p:sp>
      <p:sp>
        <p:nvSpPr>
          <p:cNvPr id="19" name="Shape 19"/>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marL="0" marR="0" rtl="0" algn="l">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20" name="Shape 20"/>
          <p:cNvSpPr txBox="1"/>
          <p:nvPr>
            <p:ph idx="11" type="ftr"/>
          </p:nvPr>
        </p:nvSpPr>
        <p:spPr>
          <a:xfrm>
            <a:off x="3028950" y="4767262"/>
            <a:ext cx="3086099" cy="273900"/>
          </a:xfrm>
          <a:prstGeom prst="rect">
            <a:avLst/>
          </a:prstGeom>
          <a:noFill/>
          <a:ln>
            <a:noFill/>
          </a:ln>
        </p:spPr>
        <p:txBody>
          <a:bodyPr anchorCtr="0" anchor="ctr" bIns="68575" lIns="68575" rIns="68575" tIns="68575"/>
          <a:lstStyle>
            <a:lvl1pPr indent="0" marL="0" marR="0" rtl="0" algn="ctr">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21" name="Shape 21"/>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baseline="0" i="0" lang="en" sz="900" u="none" cap="none" strike="noStrike">
                <a:solidFill>
                  <a:srgbClr val="888888"/>
                </a:solidFill>
                <a:latin typeface="Calibri"/>
                <a:ea typeface="Calibri"/>
                <a:cs typeface="Calibri"/>
                <a:sym typeface="Calibri"/>
                <a:rtl val="0"/>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2" name="Shape 22"/>
        <p:cNvGrpSpPr/>
        <p:nvPr/>
      </p:nvGrpSpPr>
      <p:grpSpPr>
        <a:xfrm>
          <a:off x="0" y="0"/>
          <a:ext cx="0" cy="0"/>
          <a:chOff x="0" y="0"/>
          <a:chExt cx="0" cy="0"/>
        </a:xfrm>
      </p:grpSpPr>
      <p:sp>
        <p:nvSpPr>
          <p:cNvPr id="23" name="Shape 23"/>
          <p:cNvSpPr txBox="1"/>
          <p:nvPr>
            <p:ph type="title"/>
          </p:nvPr>
        </p:nvSpPr>
        <p:spPr>
          <a:xfrm>
            <a:off x="623887" y="1282303"/>
            <a:ext cx="7886700" cy="2139599"/>
          </a:xfrm>
          <a:prstGeom prst="rect">
            <a:avLst/>
          </a:prstGeom>
          <a:noFill/>
          <a:ln>
            <a:noFill/>
          </a:ln>
        </p:spPr>
        <p:txBody>
          <a:bodyPr anchorCtr="0" anchor="b" bIns="68575" lIns="68575" rIns="68575" tIns="68575"/>
          <a:lstStyle>
            <a:lvl1pPr rtl="0">
              <a:spcBef>
                <a:spcPts val="0"/>
              </a:spcBef>
              <a:defRPr sz="45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 name="Shape 24"/>
          <p:cNvSpPr txBox="1"/>
          <p:nvPr>
            <p:ph idx="1" type="body"/>
          </p:nvPr>
        </p:nvSpPr>
        <p:spPr>
          <a:xfrm>
            <a:off x="623887" y="3442096"/>
            <a:ext cx="7886700" cy="1125000"/>
          </a:xfrm>
          <a:prstGeom prst="rect">
            <a:avLst/>
          </a:prstGeom>
          <a:noFill/>
          <a:ln>
            <a:noFill/>
          </a:ln>
        </p:spPr>
        <p:txBody>
          <a:bodyPr anchorCtr="0" anchor="t" bIns="68575" lIns="68575" rIns="68575" tIns="68575"/>
          <a:lstStyle>
            <a:lvl1pPr indent="0" marL="0" rtl="0">
              <a:spcBef>
                <a:spcPts val="0"/>
              </a:spcBef>
              <a:buClr>
                <a:srgbClr val="888888"/>
              </a:buClr>
              <a:buFont typeface="Calibri"/>
              <a:buNone/>
              <a:defRPr sz="1800">
                <a:solidFill>
                  <a:srgbClr val="888888"/>
                </a:solidFill>
              </a:defRPr>
            </a:lvl1pPr>
            <a:lvl2pPr indent="0" marL="342900" rtl="0">
              <a:spcBef>
                <a:spcPts val="0"/>
              </a:spcBef>
              <a:buClr>
                <a:srgbClr val="888888"/>
              </a:buClr>
              <a:buFont typeface="Calibri"/>
              <a:buNone/>
              <a:defRPr sz="1500">
                <a:solidFill>
                  <a:srgbClr val="888888"/>
                </a:solidFill>
              </a:defRPr>
            </a:lvl2pPr>
            <a:lvl3pPr indent="0" marL="685800" rtl="0">
              <a:spcBef>
                <a:spcPts val="0"/>
              </a:spcBef>
              <a:buClr>
                <a:srgbClr val="888888"/>
              </a:buClr>
              <a:buFont typeface="Calibri"/>
              <a:buNone/>
              <a:defRPr sz="1400">
                <a:solidFill>
                  <a:srgbClr val="888888"/>
                </a:solidFill>
              </a:defRPr>
            </a:lvl3pPr>
            <a:lvl4pPr indent="0" marL="1028700" rtl="0">
              <a:spcBef>
                <a:spcPts val="0"/>
              </a:spcBef>
              <a:buClr>
                <a:srgbClr val="888888"/>
              </a:buClr>
              <a:buFont typeface="Calibri"/>
              <a:buNone/>
              <a:defRPr sz="1200">
                <a:solidFill>
                  <a:srgbClr val="888888"/>
                </a:solidFill>
              </a:defRPr>
            </a:lvl4pPr>
            <a:lvl5pPr indent="0" marL="1371600" rtl="0">
              <a:spcBef>
                <a:spcPts val="0"/>
              </a:spcBef>
              <a:buClr>
                <a:srgbClr val="888888"/>
              </a:buClr>
              <a:buFont typeface="Calibri"/>
              <a:buNone/>
              <a:defRPr sz="1200">
                <a:solidFill>
                  <a:srgbClr val="888888"/>
                </a:solidFill>
              </a:defRPr>
            </a:lvl5pPr>
            <a:lvl6pPr indent="0" marL="1714500" rtl="0">
              <a:spcBef>
                <a:spcPts val="0"/>
              </a:spcBef>
              <a:buClr>
                <a:srgbClr val="888888"/>
              </a:buClr>
              <a:buFont typeface="Calibri"/>
              <a:buNone/>
              <a:defRPr sz="1200">
                <a:solidFill>
                  <a:srgbClr val="888888"/>
                </a:solidFill>
              </a:defRPr>
            </a:lvl6pPr>
            <a:lvl7pPr indent="0" marL="2057400" rtl="0">
              <a:spcBef>
                <a:spcPts val="0"/>
              </a:spcBef>
              <a:buClr>
                <a:srgbClr val="888888"/>
              </a:buClr>
              <a:buFont typeface="Calibri"/>
              <a:buNone/>
              <a:defRPr sz="1200">
                <a:solidFill>
                  <a:srgbClr val="888888"/>
                </a:solidFill>
              </a:defRPr>
            </a:lvl7pPr>
            <a:lvl8pPr indent="0" marL="2400300" rtl="0">
              <a:spcBef>
                <a:spcPts val="0"/>
              </a:spcBef>
              <a:buClr>
                <a:srgbClr val="888888"/>
              </a:buClr>
              <a:buFont typeface="Calibri"/>
              <a:buNone/>
              <a:defRPr sz="1200">
                <a:solidFill>
                  <a:srgbClr val="888888"/>
                </a:solidFill>
              </a:defRPr>
            </a:lvl8pPr>
            <a:lvl9pPr indent="0" marL="2743200" rtl="0">
              <a:spcBef>
                <a:spcPts val="0"/>
              </a:spcBef>
              <a:buClr>
                <a:srgbClr val="888888"/>
              </a:buClr>
              <a:buFont typeface="Calibri"/>
              <a:buNone/>
              <a:defRPr sz="1200">
                <a:solidFill>
                  <a:srgbClr val="888888"/>
                </a:solidFill>
              </a:defRPr>
            </a:lvl9pPr>
          </a:lstStyle>
          <a:p/>
        </p:txBody>
      </p:sp>
      <p:sp>
        <p:nvSpPr>
          <p:cNvPr id="25" name="Shape 25"/>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marL="0" marR="0" rtl="0" algn="l">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26" name="Shape 26"/>
          <p:cNvSpPr txBox="1"/>
          <p:nvPr>
            <p:ph idx="11" type="ftr"/>
          </p:nvPr>
        </p:nvSpPr>
        <p:spPr>
          <a:xfrm>
            <a:off x="3028950" y="4767262"/>
            <a:ext cx="3086099" cy="273900"/>
          </a:xfrm>
          <a:prstGeom prst="rect">
            <a:avLst/>
          </a:prstGeom>
          <a:noFill/>
          <a:ln>
            <a:noFill/>
          </a:ln>
        </p:spPr>
        <p:txBody>
          <a:bodyPr anchorCtr="0" anchor="ctr" bIns="68575" lIns="68575" rIns="68575" tIns="68575"/>
          <a:lstStyle>
            <a:lvl1pPr indent="0" marL="0" marR="0" rtl="0" algn="ctr">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27" name="Shape 27"/>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baseline="0" i="0" lang="en" sz="900" u="none" cap="none" strike="noStrike">
                <a:solidFill>
                  <a:srgbClr val="888888"/>
                </a:solidFill>
                <a:latin typeface="Calibri"/>
                <a:ea typeface="Calibri"/>
                <a:cs typeface="Calibri"/>
                <a:sym typeface="Calibri"/>
                <a:rtl val="0"/>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8" name="Shape 28"/>
        <p:cNvGrpSpPr/>
        <p:nvPr/>
      </p:nvGrpSpPr>
      <p:grpSpPr>
        <a:xfrm>
          <a:off x="0" y="0"/>
          <a:ext cx="0" cy="0"/>
          <a:chOff x="0" y="0"/>
          <a:chExt cx="0" cy="0"/>
        </a:xfrm>
      </p:grpSpPr>
      <p:sp>
        <p:nvSpPr>
          <p:cNvPr id="29" name="Shape 29"/>
          <p:cNvSpPr txBox="1"/>
          <p:nvPr>
            <p:ph type="title"/>
          </p:nvPr>
        </p:nvSpPr>
        <p:spPr>
          <a:xfrm>
            <a:off x="628650" y="273843"/>
            <a:ext cx="7886700" cy="994200"/>
          </a:xfrm>
          <a:prstGeom prst="rect">
            <a:avLst/>
          </a:prstGeom>
          <a:noFill/>
          <a:ln>
            <a:noFill/>
          </a:ln>
        </p:spPr>
        <p:txBody>
          <a:bodyPr anchorCtr="0" anchor="ctr" bIns="68575" lIns="68575" rIns="68575" tIns="68575"/>
          <a:lstStyle>
            <a:lvl1pPr rtl="0" algn="l">
              <a:lnSpc>
                <a:spcPct val="90000"/>
              </a:lnSpc>
              <a:spcBef>
                <a:spcPts val="0"/>
              </a:spcBef>
              <a:buClr>
                <a:schemeClr val="dk1"/>
              </a:buClr>
              <a:buFont typeface="Calibri"/>
              <a:buNone/>
              <a:defRPr sz="33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txBox="1"/>
          <p:nvPr>
            <p:ph idx="1" type="body"/>
          </p:nvPr>
        </p:nvSpPr>
        <p:spPr>
          <a:xfrm>
            <a:off x="628650" y="1369218"/>
            <a:ext cx="3886200" cy="3263400"/>
          </a:xfrm>
          <a:prstGeom prst="rect">
            <a:avLst/>
          </a:prstGeom>
          <a:noFill/>
          <a:ln>
            <a:noFill/>
          </a:ln>
        </p:spPr>
        <p:txBody>
          <a:bodyPr anchorCtr="0" anchor="t" bIns="68575" lIns="68575" rIns="68575" tIns="68575"/>
          <a:lstStyle>
            <a:lvl1pPr indent="88900" marL="177800" rtl="0" algn="l">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indent="50800" marL="520700" rtl="0" algn="l">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indent="12700" marL="863600" rtl="0" algn="l">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indent="0" marL="12065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indent="0" marL="15494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indent="0" marL="18923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indent="0" marL="22352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indent="0" marL="25781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indent="0" marL="29210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p:txBody>
      </p:sp>
      <p:sp>
        <p:nvSpPr>
          <p:cNvPr id="31" name="Shape 31"/>
          <p:cNvSpPr txBox="1"/>
          <p:nvPr>
            <p:ph idx="2" type="body"/>
          </p:nvPr>
        </p:nvSpPr>
        <p:spPr>
          <a:xfrm>
            <a:off x="4629150" y="1369218"/>
            <a:ext cx="3886200" cy="3263400"/>
          </a:xfrm>
          <a:prstGeom prst="rect">
            <a:avLst/>
          </a:prstGeom>
          <a:noFill/>
          <a:ln>
            <a:noFill/>
          </a:ln>
        </p:spPr>
        <p:txBody>
          <a:bodyPr anchorCtr="0" anchor="t" bIns="68575" lIns="68575" rIns="68575" tIns="68575"/>
          <a:lstStyle>
            <a:lvl1pPr indent="88900" marL="177800" rtl="0" algn="l">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indent="50800" marL="520700" rtl="0" algn="l">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indent="12700" marL="863600" rtl="0" algn="l">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indent="0" marL="12065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indent="0" marL="15494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indent="0" marL="18923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indent="0" marL="22352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indent="0" marL="25781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indent="0" marL="29210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p:txBody>
      </p:sp>
      <p:sp>
        <p:nvSpPr>
          <p:cNvPr id="32" name="Shape 32"/>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marL="0" marR="0" rtl="0" algn="l">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33" name="Shape 33"/>
          <p:cNvSpPr txBox="1"/>
          <p:nvPr>
            <p:ph idx="11" type="ftr"/>
          </p:nvPr>
        </p:nvSpPr>
        <p:spPr>
          <a:xfrm>
            <a:off x="3028950" y="4767262"/>
            <a:ext cx="3086099" cy="273900"/>
          </a:xfrm>
          <a:prstGeom prst="rect">
            <a:avLst/>
          </a:prstGeom>
          <a:noFill/>
          <a:ln>
            <a:noFill/>
          </a:ln>
        </p:spPr>
        <p:txBody>
          <a:bodyPr anchorCtr="0" anchor="ctr" bIns="68575" lIns="68575" rIns="68575" tIns="68575"/>
          <a:lstStyle>
            <a:lvl1pPr indent="0" marL="0" marR="0" rtl="0" algn="ctr">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34" name="Shape 34"/>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baseline="0" i="0" lang="en" sz="900" u="none" cap="none" strike="noStrike">
                <a:solidFill>
                  <a:srgbClr val="888888"/>
                </a:solidFill>
                <a:latin typeface="Calibri"/>
                <a:ea typeface="Calibri"/>
                <a:cs typeface="Calibri"/>
                <a:sym typeface="Calibri"/>
                <a:rtl val="0"/>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5" name="Shape 35"/>
        <p:cNvGrpSpPr/>
        <p:nvPr/>
      </p:nvGrpSpPr>
      <p:grpSpPr>
        <a:xfrm>
          <a:off x="0" y="0"/>
          <a:ext cx="0" cy="0"/>
          <a:chOff x="0" y="0"/>
          <a:chExt cx="0" cy="0"/>
        </a:xfrm>
      </p:grpSpPr>
      <p:sp>
        <p:nvSpPr>
          <p:cNvPr id="36" name="Shape 36"/>
          <p:cNvSpPr txBox="1"/>
          <p:nvPr>
            <p:ph type="title"/>
          </p:nvPr>
        </p:nvSpPr>
        <p:spPr>
          <a:xfrm>
            <a:off x="629840" y="273843"/>
            <a:ext cx="7886700" cy="994200"/>
          </a:xfrm>
          <a:prstGeom prst="rect">
            <a:avLst/>
          </a:prstGeom>
          <a:noFill/>
          <a:ln>
            <a:noFill/>
          </a:ln>
        </p:spPr>
        <p:txBody>
          <a:bodyPr anchorCtr="0" anchor="ctr" bIns="68575" lIns="68575" rIns="68575" tIns="68575"/>
          <a:lstStyle>
            <a:lvl1pPr rtl="0" algn="l">
              <a:lnSpc>
                <a:spcPct val="90000"/>
              </a:lnSpc>
              <a:spcBef>
                <a:spcPts val="0"/>
              </a:spcBef>
              <a:buClr>
                <a:schemeClr val="dk1"/>
              </a:buClr>
              <a:buFont typeface="Calibri"/>
              <a:buNone/>
              <a:defRPr sz="33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7" name="Shape 37"/>
          <p:cNvSpPr txBox="1"/>
          <p:nvPr>
            <p:ph idx="1" type="body"/>
          </p:nvPr>
        </p:nvSpPr>
        <p:spPr>
          <a:xfrm>
            <a:off x="629840" y="1260872"/>
            <a:ext cx="3868199" cy="618000"/>
          </a:xfrm>
          <a:prstGeom prst="rect">
            <a:avLst/>
          </a:prstGeom>
          <a:noFill/>
          <a:ln>
            <a:noFill/>
          </a:ln>
        </p:spPr>
        <p:txBody>
          <a:bodyPr anchorCtr="0" anchor="b" bIns="68575" lIns="68575" rIns="68575" tIns="68575"/>
          <a:lstStyle>
            <a:lvl1pPr indent="0" marL="0" rtl="0">
              <a:spcBef>
                <a:spcPts val="0"/>
              </a:spcBef>
              <a:buFont typeface="Calibri"/>
              <a:buNone/>
              <a:defRPr b="1" sz="1800"/>
            </a:lvl1pPr>
            <a:lvl2pPr indent="0" marL="342900" rtl="0">
              <a:spcBef>
                <a:spcPts val="0"/>
              </a:spcBef>
              <a:buFont typeface="Calibri"/>
              <a:buNone/>
              <a:defRPr b="1" sz="1500"/>
            </a:lvl2pPr>
            <a:lvl3pPr indent="0" marL="685800" rtl="0">
              <a:spcBef>
                <a:spcPts val="0"/>
              </a:spcBef>
              <a:buFont typeface="Calibri"/>
              <a:buNone/>
              <a:defRPr b="1" sz="1400"/>
            </a:lvl3pPr>
            <a:lvl4pPr indent="0" marL="1028700" rtl="0">
              <a:spcBef>
                <a:spcPts val="0"/>
              </a:spcBef>
              <a:buFont typeface="Calibri"/>
              <a:buNone/>
              <a:defRPr b="1" sz="1200"/>
            </a:lvl4pPr>
            <a:lvl5pPr indent="0" marL="1371600" rtl="0">
              <a:spcBef>
                <a:spcPts val="0"/>
              </a:spcBef>
              <a:buFont typeface="Calibri"/>
              <a:buNone/>
              <a:defRPr b="1" sz="1200"/>
            </a:lvl5pPr>
            <a:lvl6pPr indent="0" marL="1714500" rtl="0">
              <a:spcBef>
                <a:spcPts val="0"/>
              </a:spcBef>
              <a:buFont typeface="Calibri"/>
              <a:buNone/>
              <a:defRPr b="1" sz="1200"/>
            </a:lvl6pPr>
            <a:lvl7pPr indent="0" marL="2057400" rtl="0">
              <a:spcBef>
                <a:spcPts val="0"/>
              </a:spcBef>
              <a:buFont typeface="Calibri"/>
              <a:buNone/>
              <a:defRPr b="1" sz="1200"/>
            </a:lvl7pPr>
            <a:lvl8pPr indent="0" marL="2400300" rtl="0">
              <a:spcBef>
                <a:spcPts val="0"/>
              </a:spcBef>
              <a:buFont typeface="Calibri"/>
              <a:buNone/>
              <a:defRPr b="1" sz="1200"/>
            </a:lvl8pPr>
            <a:lvl9pPr indent="0" marL="2743200" rtl="0">
              <a:spcBef>
                <a:spcPts val="0"/>
              </a:spcBef>
              <a:buFont typeface="Calibri"/>
              <a:buNone/>
              <a:defRPr b="1" sz="1200"/>
            </a:lvl9pPr>
          </a:lstStyle>
          <a:p/>
        </p:txBody>
      </p:sp>
      <p:sp>
        <p:nvSpPr>
          <p:cNvPr id="38" name="Shape 38"/>
          <p:cNvSpPr txBox="1"/>
          <p:nvPr>
            <p:ph idx="2" type="body"/>
          </p:nvPr>
        </p:nvSpPr>
        <p:spPr>
          <a:xfrm>
            <a:off x="629840" y="1878806"/>
            <a:ext cx="3868199" cy="2763300"/>
          </a:xfrm>
          <a:prstGeom prst="rect">
            <a:avLst/>
          </a:prstGeom>
          <a:noFill/>
          <a:ln>
            <a:noFill/>
          </a:ln>
        </p:spPr>
        <p:txBody>
          <a:bodyPr anchorCtr="0" anchor="t" bIns="68575" lIns="68575" rIns="68575" tIns="68575"/>
          <a:lstStyle>
            <a:lvl1pPr indent="88900" marL="177800" rtl="0" algn="l">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indent="50800" marL="520700" rtl="0" algn="l">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indent="12700" marL="863600" rtl="0" algn="l">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indent="0" marL="12065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indent="0" marL="15494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indent="0" marL="18923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indent="0" marL="22352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indent="0" marL="25781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indent="0" marL="29210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p:txBody>
      </p:sp>
      <p:sp>
        <p:nvSpPr>
          <p:cNvPr id="39" name="Shape 39"/>
          <p:cNvSpPr txBox="1"/>
          <p:nvPr>
            <p:ph idx="3" type="body"/>
          </p:nvPr>
        </p:nvSpPr>
        <p:spPr>
          <a:xfrm>
            <a:off x="4629150" y="1260872"/>
            <a:ext cx="3887399" cy="618000"/>
          </a:xfrm>
          <a:prstGeom prst="rect">
            <a:avLst/>
          </a:prstGeom>
          <a:noFill/>
          <a:ln>
            <a:noFill/>
          </a:ln>
        </p:spPr>
        <p:txBody>
          <a:bodyPr anchorCtr="0" anchor="b" bIns="68575" lIns="68575" rIns="68575" tIns="68575"/>
          <a:lstStyle>
            <a:lvl1pPr indent="0" marL="0" rtl="0">
              <a:spcBef>
                <a:spcPts val="0"/>
              </a:spcBef>
              <a:buFont typeface="Calibri"/>
              <a:buNone/>
              <a:defRPr b="1" sz="1800"/>
            </a:lvl1pPr>
            <a:lvl2pPr indent="0" marL="342900" rtl="0">
              <a:spcBef>
                <a:spcPts val="0"/>
              </a:spcBef>
              <a:buFont typeface="Calibri"/>
              <a:buNone/>
              <a:defRPr b="1" sz="1500"/>
            </a:lvl2pPr>
            <a:lvl3pPr indent="0" marL="685800" rtl="0">
              <a:spcBef>
                <a:spcPts val="0"/>
              </a:spcBef>
              <a:buFont typeface="Calibri"/>
              <a:buNone/>
              <a:defRPr b="1" sz="1400"/>
            </a:lvl3pPr>
            <a:lvl4pPr indent="0" marL="1028700" rtl="0">
              <a:spcBef>
                <a:spcPts val="0"/>
              </a:spcBef>
              <a:buFont typeface="Calibri"/>
              <a:buNone/>
              <a:defRPr b="1" sz="1200"/>
            </a:lvl4pPr>
            <a:lvl5pPr indent="0" marL="1371600" rtl="0">
              <a:spcBef>
                <a:spcPts val="0"/>
              </a:spcBef>
              <a:buFont typeface="Calibri"/>
              <a:buNone/>
              <a:defRPr b="1" sz="1200"/>
            </a:lvl5pPr>
            <a:lvl6pPr indent="0" marL="1714500" rtl="0">
              <a:spcBef>
                <a:spcPts val="0"/>
              </a:spcBef>
              <a:buFont typeface="Calibri"/>
              <a:buNone/>
              <a:defRPr b="1" sz="1200"/>
            </a:lvl6pPr>
            <a:lvl7pPr indent="0" marL="2057400" rtl="0">
              <a:spcBef>
                <a:spcPts val="0"/>
              </a:spcBef>
              <a:buFont typeface="Calibri"/>
              <a:buNone/>
              <a:defRPr b="1" sz="1200"/>
            </a:lvl7pPr>
            <a:lvl8pPr indent="0" marL="2400300" rtl="0">
              <a:spcBef>
                <a:spcPts val="0"/>
              </a:spcBef>
              <a:buFont typeface="Calibri"/>
              <a:buNone/>
              <a:defRPr b="1" sz="1200"/>
            </a:lvl8pPr>
            <a:lvl9pPr indent="0" marL="2743200" rtl="0">
              <a:spcBef>
                <a:spcPts val="0"/>
              </a:spcBef>
              <a:buFont typeface="Calibri"/>
              <a:buNone/>
              <a:defRPr b="1" sz="1200"/>
            </a:lvl9pPr>
          </a:lstStyle>
          <a:p/>
        </p:txBody>
      </p:sp>
      <p:sp>
        <p:nvSpPr>
          <p:cNvPr id="40" name="Shape 40"/>
          <p:cNvSpPr txBox="1"/>
          <p:nvPr>
            <p:ph idx="4" type="body"/>
          </p:nvPr>
        </p:nvSpPr>
        <p:spPr>
          <a:xfrm>
            <a:off x="4629150" y="1878806"/>
            <a:ext cx="3887399" cy="2763300"/>
          </a:xfrm>
          <a:prstGeom prst="rect">
            <a:avLst/>
          </a:prstGeom>
          <a:noFill/>
          <a:ln>
            <a:noFill/>
          </a:ln>
        </p:spPr>
        <p:txBody>
          <a:bodyPr anchorCtr="0" anchor="t" bIns="68575" lIns="68575" rIns="68575" tIns="68575"/>
          <a:lstStyle>
            <a:lvl1pPr indent="88900" marL="177800" rtl="0" algn="l">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indent="50800" marL="520700" rtl="0" algn="l">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indent="12700" marL="863600" rtl="0" algn="l">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indent="0" marL="12065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indent="0" marL="15494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indent="0" marL="18923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indent="0" marL="22352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indent="0" marL="25781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indent="0" marL="29210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p:txBody>
      </p:sp>
      <p:sp>
        <p:nvSpPr>
          <p:cNvPr id="41" name="Shape 41"/>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marL="0" marR="0" rtl="0" algn="l">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42" name="Shape 42"/>
          <p:cNvSpPr txBox="1"/>
          <p:nvPr>
            <p:ph idx="11" type="ftr"/>
          </p:nvPr>
        </p:nvSpPr>
        <p:spPr>
          <a:xfrm>
            <a:off x="3028950" y="4767262"/>
            <a:ext cx="3086099" cy="273900"/>
          </a:xfrm>
          <a:prstGeom prst="rect">
            <a:avLst/>
          </a:prstGeom>
          <a:noFill/>
          <a:ln>
            <a:noFill/>
          </a:ln>
        </p:spPr>
        <p:txBody>
          <a:bodyPr anchorCtr="0" anchor="ctr" bIns="68575" lIns="68575" rIns="68575" tIns="68575"/>
          <a:lstStyle>
            <a:lvl1pPr indent="0" marL="0" marR="0" rtl="0" algn="ctr">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43" name="Shape 43"/>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baseline="0" i="0" lang="en" sz="900" u="none" cap="none" strike="noStrike">
                <a:solidFill>
                  <a:srgbClr val="888888"/>
                </a:solidFill>
                <a:latin typeface="Calibri"/>
                <a:ea typeface="Calibri"/>
                <a:cs typeface="Calibri"/>
                <a:sym typeface="Calibri"/>
                <a:rtl val="0"/>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4" name="Shape 44"/>
        <p:cNvGrpSpPr/>
        <p:nvPr/>
      </p:nvGrpSpPr>
      <p:grpSpPr>
        <a:xfrm>
          <a:off x="0" y="0"/>
          <a:ext cx="0" cy="0"/>
          <a:chOff x="0" y="0"/>
          <a:chExt cx="0" cy="0"/>
        </a:xfrm>
      </p:grpSpPr>
      <p:sp>
        <p:nvSpPr>
          <p:cNvPr id="45" name="Shape 45"/>
          <p:cNvSpPr txBox="1"/>
          <p:nvPr>
            <p:ph type="title"/>
          </p:nvPr>
        </p:nvSpPr>
        <p:spPr>
          <a:xfrm>
            <a:off x="628650" y="273843"/>
            <a:ext cx="7886700" cy="994200"/>
          </a:xfrm>
          <a:prstGeom prst="rect">
            <a:avLst/>
          </a:prstGeom>
          <a:noFill/>
          <a:ln>
            <a:noFill/>
          </a:ln>
        </p:spPr>
        <p:txBody>
          <a:bodyPr anchorCtr="0" anchor="ctr" bIns="68575" lIns="68575" rIns="68575" tIns="68575"/>
          <a:lstStyle>
            <a:lvl1pPr rtl="0" algn="l">
              <a:lnSpc>
                <a:spcPct val="90000"/>
              </a:lnSpc>
              <a:spcBef>
                <a:spcPts val="0"/>
              </a:spcBef>
              <a:buClr>
                <a:schemeClr val="dk1"/>
              </a:buClr>
              <a:buFont typeface="Calibri"/>
              <a:buNone/>
              <a:defRPr sz="33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6" name="Shape 46"/>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marL="0" marR="0" rtl="0" algn="l">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47" name="Shape 47"/>
          <p:cNvSpPr txBox="1"/>
          <p:nvPr>
            <p:ph idx="11" type="ftr"/>
          </p:nvPr>
        </p:nvSpPr>
        <p:spPr>
          <a:xfrm>
            <a:off x="3028950" y="4767262"/>
            <a:ext cx="3086099" cy="273900"/>
          </a:xfrm>
          <a:prstGeom prst="rect">
            <a:avLst/>
          </a:prstGeom>
          <a:noFill/>
          <a:ln>
            <a:noFill/>
          </a:ln>
        </p:spPr>
        <p:txBody>
          <a:bodyPr anchorCtr="0" anchor="ctr" bIns="68575" lIns="68575" rIns="68575" tIns="68575"/>
          <a:lstStyle>
            <a:lvl1pPr indent="0" marL="0" marR="0" rtl="0" algn="ctr">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48" name="Shape 48"/>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baseline="0" i="0" lang="en" sz="900" u="none" cap="none" strike="noStrike">
                <a:solidFill>
                  <a:srgbClr val="888888"/>
                </a:solidFill>
                <a:latin typeface="Calibri"/>
                <a:ea typeface="Calibri"/>
                <a:cs typeface="Calibri"/>
                <a:sym typeface="Calibri"/>
                <a:rtl val="0"/>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marL="0" marR="0" rtl="0" algn="l">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51" name="Shape 51"/>
          <p:cNvSpPr txBox="1"/>
          <p:nvPr>
            <p:ph idx="11" type="ftr"/>
          </p:nvPr>
        </p:nvSpPr>
        <p:spPr>
          <a:xfrm>
            <a:off x="3028950" y="4767262"/>
            <a:ext cx="3086099" cy="273900"/>
          </a:xfrm>
          <a:prstGeom prst="rect">
            <a:avLst/>
          </a:prstGeom>
          <a:noFill/>
          <a:ln>
            <a:noFill/>
          </a:ln>
        </p:spPr>
        <p:txBody>
          <a:bodyPr anchorCtr="0" anchor="ctr" bIns="68575" lIns="68575" rIns="68575" tIns="68575"/>
          <a:lstStyle>
            <a:lvl1pPr indent="0" marL="0" marR="0" rtl="0" algn="ctr">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52" name="Shape 52"/>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baseline="0" i="0" lang="en" sz="900" u="none" cap="none" strike="noStrike">
                <a:solidFill>
                  <a:srgbClr val="888888"/>
                </a:solidFill>
                <a:latin typeface="Calibri"/>
                <a:ea typeface="Calibri"/>
                <a:cs typeface="Calibri"/>
                <a:sym typeface="Calibri"/>
                <a:rtl val="0"/>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3" name="Shape 53"/>
        <p:cNvGrpSpPr/>
        <p:nvPr/>
      </p:nvGrpSpPr>
      <p:grpSpPr>
        <a:xfrm>
          <a:off x="0" y="0"/>
          <a:ext cx="0" cy="0"/>
          <a:chOff x="0" y="0"/>
          <a:chExt cx="0" cy="0"/>
        </a:xfrm>
      </p:grpSpPr>
      <p:sp>
        <p:nvSpPr>
          <p:cNvPr id="54" name="Shape 54"/>
          <p:cNvSpPr txBox="1"/>
          <p:nvPr>
            <p:ph type="title"/>
          </p:nvPr>
        </p:nvSpPr>
        <p:spPr>
          <a:xfrm>
            <a:off x="629840" y="342900"/>
            <a:ext cx="2949299" cy="1200000"/>
          </a:xfrm>
          <a:prstGeom prst="rect">
            <a:avLst/>
          </a:prstGeom>
          <a:noFill/>
          <a:ln>
            <a:noFill/>
          </a:ln>
        </p:spPr>
        <p:txBody>
          <a:bodyPr anchorCtr="0" anchor="b" bIns="68575" lIns="68575" rIns="68575" tIns="68575"/>
          <a:lstStyle>
            <a:lvl1pPr rtl="0">
              <a:spcBef>
                <a:spcPts val="0"/>
              </a:spcBef>
              <a:defRPr sz="24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5" name="Shape 55"/>
          <p:cNvSpPr txBox="1"/>
          <p:nvPr>
            <p:ph idx="1" type="body"/>
          </p:nvPr>
        </p:nvSpPr>
        <p:spPr>
          <a:xfrm>
            <a:off x="3887390" y="740568"/>
            <a:ext cx="4628999" cy="3655200"/>
          </a:xfrm>
          <a:prstGeom prst="rect">
            <a:avLst/>
          </a:prstGeom>
          <a:noFill/>
          <a:ln>
            <a:noFill/>
          </a:ln>
        </p:spPr>
        <p:txBody>
          <a:bodyPr anchorCtr="0" anchor="t" bIns="68575" lIns="68575" rIns="68575" tIns="68575"/>
          <a:lstStyle>
            <a:lvl1pPr rtl="0">
              <a:spcBef>
                <a:spcPts val="0"/>
              </a:spcBef>
              <a:defRPr sz="2400"/>
            </a:lvl1pPr>
            <a:lvl2pPr rtl="0">
              <a:spcBef>
                <a:spcPts val="0"/>
              </a:spcBef>
              <a:defRPr sz="2100"/>
            </a:lvl2pPr>
            <a:lvl3pPr rtl="0">
              <a:spcBef>
                <a:spcPts val="0"/>
              </a:spcBef>
              <a:defRPr sz="1800"/>
            </a:lvl3pPr>
            <a:lvl4pPr rtl="0">
              <a:spcBef>
                <a:spcPts val="0"/>
              </a:spcBef>
              <a:defRPr sz="1500"/>
            </a:lvl4pPr>
            <a:lvl5pPr rtl="0">
              <a:spcBef>
                <a:spcPts val="0"/>
              </a:spcBef>
              <a:defRPr sz="1500"/>
            </a:lvl5pPr>
            <a:lvl6pPr rtl="0">
              <a:spcBef>
                <a:spcPts val="0"/>
              </a:spcBef>
              <a:defRPr sz="1500"/>
            </a:lvl6pPr>
            <a:lvl7pPr rtl="0">
              <a:spcBef>
                <a:spcPts val="0"/>
              </a:spcBef>
              <a:defRPr sz="1500"/>
            </a:lvl7pPr>
            <a:lvl8pPr rtl="0">
              <a:spcBef>
                <a:spcPts val="0"/>
              </a:spcBef>
              <a:defRPr sz="1500"/>
            </a:lvl8pPr>
            <a:lvl9pPr rtl="0">
              <a:spcBef>
                <a:spcPts val="0"/>
              </a:spcBef>
              <a:defRPr sz="1500"/>
            </a:lvl9pPr>
          </a:lstStyle>
          <a:p/>
        </p:txBody>
      </p:sp>
      <p:sp>
        <p:nvSpPr>
          <p:cNvPr id="56" name="Shape 56"/>
          <p:cNvSpPr txBox="1"/>
          <p:nvPr>
            <p:ph idx="2" type="body"/>
          </p:nvPr>
        </p:nvSpPr>
        <p:spPr>
          <a:xfrm>
            <a:off x="629840" y="1543050"/>
            <a:ext cx="2949299" cy="2858699"/>
          </a:xfrm>
          <a:prstGeom prst="rect">
            <a:avLst/>
          </a:prstGeom>
          <a:noFill/>
          <a:ln>
            <a:noFill/>
          </a:ln>
        </p:spPr>
        <p:txBody>
          <a:bodyPr anchorCtr="0" anchor="t" bIns="68575" lIns="68575" rIns="68575" tIns="68575"/>
          <a:lstStyle>
            <a:lvl1pPr indent="0" marL="0" rtl="0">
              <a:spcBef>
                <a:spcPts val="0"/>
              </a:spcBef>
              <a:buFont typeface="Calibri"/>
              <a:buNone/>
              <a:defRPr sz="1200"/>
            </a:lvl1pPr>
            <a:lvl2pPr indent="0" marL="342900" rtl="0">
              <a:spcBef>
                <a:spcPts val="0"/>
              </a:spcBef>
              <a:buFont typeface="Calibri"/>
              <a:buNone/>
              <a:defRPr sz="1100"/>
            </a:lvl2pPr>
            <a:lvl3pPr indent="0" marL="685800" rtl="0">
              <a:spcBef>
                <a:spcPts val="0"/>
              </a:spcBef>
              <a:buFont typeface="Calibri"/>
              <a:buNone/>
              <a:defRPr sz="900"/>
            </a:lvl3pPr>
            <a:lvl4pPr indent="0" marL="1028700" rtl="0">
              <a:spcBef>
                <a:spcPts val="0"/>
              </a:spcBef>
              <a:buFont typeface="Calibri"/>
              <a:buNone/>
              <a:defRPr sz="800"/>
            </a:lvl4pPr>
            <a:lvl5pPr indent="0" marL="1371600" rtl="0">
              <a:spcBef>
                <a:spcPts val="0"/>
              </a:spcBef>
              <a:buFont typeface="Calibri"/>
              <a:buNone/>
              <a:defRPr sz="800"/>
            </a:lvl5pPr>
            <a:lvl6pPr indent="0" marL="1714500" rtl="0">
              <a:spcBef>
                <a:spcPts val="0"/>
              </a:spcBef>
              <a:buFont typeface="Calibri"/>
              <a:buNone/>
              <a:defRPr sz="800"/>
            </a:lvl6pPr>
            <a:lvl7pPr indent="0" marL="2057400" rtl="0">
              <a:spcBef>
                <a:spcPts val="0"/>
              </a:spcBef>
              <a:buFont typeface="Calibri"/>
              <a:buNone/>
              <a:defRPr sz="800"/>
            </a:lvl7pPr>
            <a:lvl8pPr indent="0" marL="2400300" rtl="0">
              <a:spcBef>
                <a:spcPts val="0"/>
              </a:spcBef>
              <a:buFont typeface="Calibri"/>
              <a:buNone/>
              <a:defRPr sz="800"/>
            </a:lvl8pPr>
            <a:lvl9pPr indent="0" marL="2743200" rtl="0">
              <a:spcBef>
                <a:spcPts val="0"/>
              </a:spcBef>
              <a:buFont typeface="Calibri"/>
              <a:buNone/>
              <a:defRPr sz="800"/>
            </a:lvl9pPr>
          </a:lstStyle>
          <a:p/>
        </p:txBody>
      </p:sp>
      <p:sp>
        <p:nvSpPr>
          <p:cNvPr id="57" name="Shape 57"/>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marL="0" marR="0" rtl="0" algn="l">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58" name="Shape 58"/>
          <p:cNvSpPr txBox="1"/>
          <p:nvPr>
            <p:ph idx="11" type="ftr"/>
          </p:nvPr>
        </p:nvSpPr>
        <p:spPr>
          <a:xfrm>
            <a:off x="3028950" y="4767262"/>
            <a:ext cx="3086099" cy="273900"/>
          </a:xfrm>
          <a:prstGeom prst="rect">
            <a:avLst/>
          </a:prstGeom>
          <a:noFill/>
          <a:ln>
            <a:noFill/>
          </a:ln>
        </p:spPr>
        <p:txBody>
          <a:bodyPr anchorCtr="0" anchor="ctr" bIns="68575" lIns="68575" rIns="68575" tIns="68575"/>
          <a:lstStyle>
            <a:lvl1pPr indent="0" marL="0" marR="0" rtl="0" algn="ctr">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59" name="Shape 59"/>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baseline="0" i="0" lang="en" sz="900" u="none" cap="none" strike="noStrike">
                <a:solidFill>
                  <a:srgbClr val="888888"/>
                </a:solidFill>
                <a:latin typeface="Calibri"/>
                <a:ea typeface="Calibri"/>
                <a:cs typeface="Calibri"/>
                <a:sym typeface="Calibri"/>
                <a:rtl val="0"/>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0" name="Shape 60"/>
        <p:cNvGrpSpPr/>
        <p:nvPr/>
      </p:nvGrpSpPr>
      <p:grpSpPr>
        <a:xfrm>
          <a:off x="0" y="0"/>
          <a:ext cx="0" cy="0"/>
          <a:chOff x="0" y="0"/>
          <a:chExt cx="0" cy="0"/>
        </a:xfrm>
      </p:grpSpPr>
      <p:sp>
        <p:nvSpPr>
          <p:cNvPr id="61" name="Shape 61"/>
          <p:cNvSpPr txBox="1"/>
          <p:nvPr>
            <p:ph type="title"/>
          </p:nvPr>
        </p:nvSpPr>
        <p:spPr>
          <a:xfrm>
            <a:off x="629840" y="342900"/>
            <a:ext cx="2949299" cy="1200000"/>
          </a:xfrm>
          <a:prstGeom prst="rect">
            <a:avLst/>
          </a:prstGeom>
          <a:noFill/>
          <a:ln>
            <a:noFill/>
          </a:ln>
        </p:spPr>
        <p:txBody>
          <a:bodyPr anchorCtr="0" anchor="b" bIns="68575" lIns="68575" rIns="68575" tIns="68575"/>
          <a:lstStyle>
            <a:lvl1pPr rtl="0">
              <a:spcBef>
                <a:spcPts val="0"/>
              </a:spcBef>
              <a:defRPr sz="24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2" name="Shape 62"/>
          <p:cNvSpPr/>
          <p:nvPr>
            <p:ph idx="2" type="pic"/>
          </p:nvPr>
        </p:nvSpPr>
        <p:spPr>
          <a:xfrm>
            <a:off x="3887390" y="740568"/>
            <a:ext cx="4628999" cy="3655200"/>
          </a:xfrm>
          <a:prstGeom prst="rect">
            <a:avLst/>
          </a:prstGeom>
          <a:noFill/>
          <a:ln>
            <a:noFill/>
          </a:ln>
        </p:spPr>
        <p:txBody>
          <a:bodyPr anchorCtr="0" anchor="ctr" bIns="68575" lIns="68575" rIns="68575" tIns="68575"/>
          <a:lstStyle>
            <a:lvl1pPr indent="0" marL="0" marR="0" rtl="0" algn="l">
              <a:lnSpc>
                <a:spcPct val="100000"/>
              </a:lnSpc>
              <a:spcBef>
                <a:spcPts val="0"/>
              </a:spcBef>
              <a:spcAft>
                <a:spcPts val="0"/>
              </a:spcAft>
              <a:buClr>
                <a:srgbClr val="888888"/>
              </a:buClr>
              <a:buSzPct val="45833"/>
              <a:buFont typeface="Calibri"/>
              <a:buNone/>
              <a:defRPr b="0" baseline="0" i="0" sz="24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SzPct val="52380"/>
              <a:buFont typeface="Calibri"/>
              <a:buNone/>
              <a:defRPr b="0" baseline="0" i="0" sz="21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SzPct val="61111"/>
              <a:buFont typeface="Calibri"/>
              <a:buNone/>
              <a:defRPr b="0" baseline="0" i="0" sz="18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SzPct val="73333"/>
              <a:buFont typeface="Calibri"/>
              <a:buNone/>
              <a:defRPr b="0" baseline="0" i="0" sz="15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SzPct val="73333"/>
              <a:buFont typeface="Calibri"/>
              <a:buNone/>
              <a:defRPr b="0" baseline="0" i="0" sz="15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SzPct val="73333"/>
              <a:buFont typeface="Calibri"/>
              <a:buNone/>
              <a:defRPr b="0" baseline="0" i="0" sz="15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SzPct val="73333"/>
              <a:buFont typeface="Calibri"/>
              <a:buNone/>
              <a:defRPr b="0" baseline="0" i="0" sz="15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SzPct val="73333"/>
              <a:buFont typeface="Calibri"/>
              <a:buNone/>
              <a:defRPr b="0" baseline="0" i="0" sz="15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SzPct val="73333"/>
              <a:buFont typeface="Calibri"/>
              <a:buNone/>
              <a:defRPr b="0" baseline="0" i="0" sz="1500" u="none" cap="none" strike="noStrike">
                <a:solidFill>
                  <a:schemeClr val="dk1"/>
                </a:solidFill>
                <a:latin typeface="Calibri"/>
                <a:ea typeface="Calibri"/>
                <a:cs typeface="Calibri"/>
                <a:sym typeface="Calibri"/>
                <a:rtl val="0"/>
              </a:defRPr>
            </a:lvl9pPr>
          </a:lstStyle>
          <a:p/>
        </p:txBody>
      </p:sp>
      <p:sp>
        <p:nvSpPr>
          <p:cNvPr id="63" name="Shape 63"/>
          <p:cNvSpPr txBox="1"/>
          <p:nvPr>
            <p:ph idx="1" type="body"/>
          </p:nvPr>
        </p:nvSpPr>
        <p:spPr>
          <a:xfrm>
            <a:off x="629840" y="1543050"/>
            <a:ext cx="2949299" cy="2858699"/>
          </a:xfrm>
          <a:prstGeom prst="rect">
            <a:avLst/>
          </a:prstGeom>
          <a:noFill/>
          <a:ln>
            <a:noFill/>
          </a:ln>
        </p:spPr>
        <p:txBody>
          <a:bodyPr anchorCtr="0" anchor="t" bIns="68575" lIns="68575" rIns="68575" tIns="68575"/>
          <a:lstStyle>
            <a:lvl1pPr indent="0" marL="0" rtl="0">
              <a:spcBef>
                <a:spcPts val="0"/>
              </a:spcBef>
              <a:buFont typeface="Calibri"/>
              <a:buNone/>
              <a:defRPr sz="1200"/>
            </a:lvl1pPr>
            <a:lvl2pPr indent="0" marL="342900" rtl="0">
              <a:spcBef>
                <a:spcPts val="0"/>
              </a:spcBef>
              <a:buFont typeface="Calibri"/>
              <a:buNone/>
              <a:defRPr sz="1100"/>
            </a:lvl2pPr>
            <a:lvl3pPr indent="0" marL="685800" rtl="0">
              <a:spcBef>
                <a:spcPts val="0"/>
              </a:spcBef>
              <a:buFont typeface="Calibri"/>
              <a:buNone/>
              <a:defRPr sz="900"/>
            </a:lvl3pPr>
            <a:lvl4pPr indent="0" marL="1028700" rtl="0">
              <a:spcBef>
                <a:spcPts val="0"/>
              </a:spcBef>
              <a:buFont typeface="Calibri"/>
              <a:buNone/>
              <a:defRPr sz="800"/>
            </a:lvl4pPr>
            <a:lvl5pPr indent="0" marL="1371600" rtl="0">
              <a:spcBef>
                <a:spcPts val="0"/>
              </a:spcBef>
              <a:buFont typeface="Calibri"/>
              <a:buNone/>
              <a:defRPr sz="800"/>
            </a:lvl5pPr>
            <a:lvl6pPr indent="0" marL="1714500" rtl="0">
              <a:spcBef>
                <a:spcPts val="0"/>
              </a:spcBef>
              <a:buFont typeface="Calibri"/>
              <a:buNone/>
              <a:defRPr sz="800"/>
            </a:lvl6pPr>
            <a:lvl7pPr indent="0" marL="2057400" rtl="0">
              <a:spcBef>
                <a:spcPts val="0"/>
              </a:spcBef>
              <a:buFont typeface="Calibri"/>
              <a:buNone/>
              <a:defRPr sz="800"/>
            </a:lvl7pPr>
            <a:lvl8pPr indent="0" marL="2400300" rtl="0">
              <a:spcBef>
                <a:spcPts val="0"/>
              </a:spcBef>
              <a:buFont typeface="Calibri"/>
              <a:buNone/>
              <a:defRPr sz="800"/>
            </a:lvl8pPr>
            <a:lvl9pPr indent="0" marL="2743200" rtl="0">
              <a:spcBef>
                <a:spcPts val="0"/>
              </a:spcBef>
              <a:buFont typeface="Calibri"/>
              <a:buNone/>
              <a:defRPr sz="800"/>
            </a:lvl9pPr>
          </a:lstStyle>
          <a:p/>
        </p:txBody>
      </p:sp>
      <p:sp>
        <p:nvSpPr>
          <p:cNvPr id="64" name="Shape 64"/>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marL="0" marR="0" rtl="0" algn="l">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65" name="Shape 65"/>
          <p:cNvSpPr txBox="1"/>
          <p:nvPr>
            <p:ph idx="11" type="ftr"/>
          </p:nvPr>
        </p:nvSpPr>
        <p:spPr>
          <a:xfrm>
            <a:off x="3028950" y="4767262"/>
            <a:ext cx="3086099" cy="273900"/>
          </a:xfrm>
          <a:prstGeom prst="rect">
            <a:avLst/>
          </a:prstGeom>
          <a:noFill/>
          <a:ln>
            <a:noFill/>
          </a:ln>
        </p:spPr>
        <p:txBody>
          <a:bodyPr anchorCtr="0" anchor="ctr" bIns="68575" lIns="68575" rIns="68575" tIns="68575"/>
          <a:lstStyle>
            <a:lvl1pPr indent="0" marL="0" marR="0" rtl="0" algn="ctr">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66" name="Shape 66"/>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baseline="0" i="0" lang="en" sz="900" u="none" cap="none" strike="noStrike">
                <a:solidFill>
                  <a:srgbClr val="888888"/>
                </a:solidFill>
                <a:latin typeface="Calibri"/>
                <a:ea typeface="Calibri"/>
                <a:cs typeface="Calibri"/>
                <a:sym typeface="Calibri"/>
                <a:rtl val="0"/>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628650" y="273843"/>
            <a:ext cx="7886700" cy="994200"/>
          </a:xfrm>
          <a:prstGeom prst="rect">
            <a:avLst/>
          </a:prstGeom>
          <a:noFill/>
          <a:ln>
            <a:noFill/>
          </a:ln>
        </p:spPr>
        <p:txBody>
          <a:bodyPr anchorCtr="0" anchor="ctr" bIns="68575" lIns="68575" rIns="68575" tIns="68575"/>
          <a:lstStyle>
            <a:lvl1pPr indent="0" marL="0" marR="0" rtl="0" algn="l">
              <a:lnSpc>
                <a:spcPct val="90000"/>
              </a:lnSpc>
              <a:spcBef>
                <a:spcPts val="0"/>
              </a:spcBef>
              <a:spcAft>
                <a:spcPts val="0"/>
              </a:spcAft>
              <a:buClr>
                <a:schemeClr val="dk1"/>
              </a:buClr>
              <a:buSzPct val="33333"/>
              <a:buFont typeface="Calibri"/>
              <a:buNone/>
              <a:defRPr b="0" baseline="0" i="0" sz="3300" u="none" cap="none" strike="noStrike">
                <a:solidFill>
                  <a:schemeClr val="dk1"/>
                </a:solidFill>
                <a:latin typeface="Calibri"/>
                <a:ea typeface="Calibri"/>
                <a:cs typeface="Calibri"/>
                <a:sym typeface="Calibri"/>
                <a:rtl val="0"/>
              </a:defRPr>
            </a:lvl1pPr>
            <a:lvl2pPr indent="0" marL="0" marR="0" rtl="0" algn="l">
              <a:spcBef>
                <a:spcPts val="0"/>
              </a:spcBef>
              <a:buSzPct val="78571"/>
              <a:defRPr b="0" baseline="0" i="0" sz="1400" u="none" cap="none" strike="noStrike"/>
            </a:lvl2pPr>
            <a:lvl3pPr indent="0" marL="0" marR="0" rtl="0" algn="l">
              <a:spcBef>
                <a:spcPts val="0"/>
              </a:spcBef>
              <a:buSzPct val="78571"/>
              <a:defRPr b="0" baseline="0" i="0" sz="1400" u="none" cap="none" strike="noStrike"/>
            </a:lvl3pPr>
            <a:lvl4pPr indent="0" marL="0" marR="0" rtl="0" algn="l">
              <a:spcBef>
                <a:spcPts val="0"/>
              </a:spcBef>
              <a:buSzPct val="78571"/>
              <a:defRPr b="0" baseline="0" i="0" sz="1400" u="none" cap="none" strike="noStrike"/>
            </a:lvl4pPr>
            <a:lvl5pPr indent="0" marL="0" marR="0" rtl="0" algn="l">
              <a:spcBef>
                <a:spcPts val="0"/>
              </a:spcBef>
              <a:buSzPct val="78571"/>
              <a:defRPr b="0" baseline="0" i="0" sz="1400" u="none" cap="none" strike="noStrike"/>
            </a:lvl5pPr>
            <a:lvl6pPr indent="0" marL="0" marR="0" rtl="0" algn="l">
              <a:spcBef>
                <a:spcPts val="0"/>
              </a:spcBef>
              <a:buSzPct val="78571"/>
              <a:defRPr b="0" baseline="0" i="0" sz="1400" u="none" cap="none" strike="noStrike"/>
            </a:lvl6pPr>
            <a:lvl7pPr indent="0" marL="0" marR="0" rtl="0" algn="l">
              <a:spcBef>
                <a:spcPts val="0"/>
              </a:spcBef>
              <a:buSzPct val="78571"/>
              <a:defRPr b="0" baseline="0" i="0" sz="1400" u="none" cap="none" strike="noStrike"/>
            </a:lvl7pPr>
            <a:lvl8pPr indent="0" marL="0" marR="0" rtl="0" algn="l">
              <a:spcBef>
                <a:spcPts val="0"/>
              </a:spcBef>
              <a:buSzPct val="78571"/>
              <a:defRPr b="0" baseline="0" i="0" sz="1400" u="none" cap="none" strike="noStrike"/>
            </a:lvl8pPr>
            <a:lvl9pPr indent="0" marL="0" marR="0" rtl="0" algn="l">
              <a:spcBef>
                <a:spcPts val="0"/>
              </a:spcBef>
              <a:buSzPct val="78571"/>
              <a:defRPr b="0" baseline="0" i="0" sz="1400" u="none" cap="none" strike="noStrike"/>
            </a:lvl9pPr>
          </a:lstStyle>
          <a:p/>
        </p:txBody>
      </p:sp>
      <p:sp>
        <p:nvSpPr>
          <p:cNvPr id="6" name="Shape 6"/>
          <p:cNvSpPr txBox="1"/>
          <p:nvPr>
            <p:ph idx="1" type="body"/>
          </p:nvPr>
        </p:nvSpPr>
        <p:spPr>
          <a:xfrm>
            <a:off x="628650" y="1369218"/>
            <a:ext cx="7886700" cy="3263400"/>
          </a:xfrm>
          <a:prstGeom prst="rect">
            <a:avLst/>
          </a:prstGeom>
          <a:noFill/>
          <a:ln>
            <a:noFill/>
          </a:ln>
        </p:spPr>
        <p:txBody>
          <a:bodyPr anchorCtr="0" anchor="t" bIns="68575" lIns="68575" rIns="68575" tIns="68575"/>
          <a:lstStyle>
            <a:lvl1pPr indent="88900" marL="177800" marR="0" rtl="0" algn="l">
              <a:lnSpc>
                <a:spcPct val="90000"/>
              </a:lnSpc>
              <a:spcBef>
                <a:spcPts val="800"/>
              </a:spcBef>
              <a:spcAft>
                <a:spcPts val="0"/>
              </a:spcAft>
              <a:buClr>
                <a:schemeClr val="dk1"/>
              </a:buClr>
              <a:buSzPct val="52380"/>
              <a:buFont typeface="Arial"/>
              <a:buChar char="•"/>
              <a:defRPr b="0" baseline="0" i="0" sz="2100" u="none" cap="none" strike="noStrike">
                <a:solidFill>
                  <a:schemeClr val="dk1"/>
                </a:solidFill>
                <a:latin typeface="Calibri"/>
                <a:ea typeface="Calibri"/>
                <a:cs typeface="Calibri"/>
                <a:sym typeface="Calibri"/>
                <a:rtl val="0"/>
              </a:defRPr>
            </a:lvl1pPr>
            <a:lvl2pPr indent="50800" marL="520700" marR="0" rtl="0" algn="l">
              <a:lnSpc>
                <a:spcPct val="90000"/>
              </a:lnSpc>
              <a:spcBef>
                <a:spcPts val="400"/>
              </a:spcBef>
              <a:spcAft>
                <a:spcPts val="0"/>
              </a:spcAft>
              <a:buClr>
                <a:schemeClr val="dk1"/>
              </a:buClr>
              <a:buSzPct val="61111"/>
              <a:buFont typeface="Arial"/>
              <a:buChar char="•"/>
              <a:defRPr b="0" baseline="0" i="0" sz="1800" u="none" cap="none" strike="noStrike">
                <a:solidFill>
                  <a:schemeClr val="dk1"/>
                </a:solidFill>
                <a:latin typeface="Calibri"/>
                <a:ea typeface="Calibri"/>
                <a:cs typeface="Calibri"/>
                <a:sym typeface="Calibri"/>
                <a:rtl val="0"/>
              </a:defRPr>
            </a:lvl2pPr>
            <a:lvl3pPr indent="12700" marL="863600" marR="0" rtl="0" algn="l">
              <a:lnSpc>
                <a:spcPct val="90000"/>
              </a:lnSpc>
              <a:spcBef>
                <a:spcPts val="400"/>
              </a:spcBef>
              <a:spcAft>
                <a:spcPts val="0"/>
              </a:spcAft>
              <a:buClr>
                <a:schemeClr val="dk1"/>
              </a:buClr>
              <a:buSzPct val="73333"/>
              <a:buFont typeface="Arial"/>
              <a:buChar char="•"/>
              <a:defRPr b="0" baseline="0" i="0" sz="1500" u="none" cap="none" strike="noStrike">
                <a:solidFill>
                  <a:schemeClr val="dk1"/>
                </a:solidFill>
                <a:latin typeface="Calibri"/>
                <a:ea typeface="Calibri"/>
                <a:cs typeface="Calibri"/>
                <a:sym typeface="Calibri"/>
                <a:rtl val="0"/>
              </a:defRPr>
            </a:lvl3pPr>
            <a:lvl4pPr indent="0" marL="1206500" marR="0" rtl="0" algn="l">
              <a:lnSpc>
                <a:spcPct val="90000"/>
              </a:lnSpc>
              <a:spcBef>
                <a:spcPts val="400"/>
              </a:spcBef>
              <a:spcAft>
                <a:spcPts val="0"/>
              </a:spcAft>
              <a:buClr>
                <a:schemeClr val="dk1"/>
              </a:buClr>
              <a:buSzPct val="78571"/>
              <a:buFont typeface="Arial"/>
              <a:buChar char="•"/>
              <a:defRPr b="0" baseline="0" i="0" sz="1400" u="none" cap="none" strike="noStrike">
                <a:solidFill>
                  <a:schemeClr val="dk1"/>
                </a:solidFill>
                <a:latin typeface="Calibri"/>
                <a:ea typeface="Calibri"/>
                <a:cs typeface="Calibri"/>
                <a:sym typeface="Calibri"/>
                <a:rtl val="0"/>
              </a:defRPr>
            </a:lvl4pPr>
            <a:lvl5pPr indent="0" marL="1549400" marR="0" rtl="0" algn="l">
              <a:lnSpc>
                <a:spcPct val="90000"/>
              </a:lnSpc>
              <a:spcBef>
                <a:spcPts val="400"/>
              </a:spcBef>
              <a:spcAft>
                <a:spcPts val="0"/>
              </a:spcAft>
              <a:buClr>
                <a:schemeClr val="dk1"/>
              </a:buClr>
              <a:buSzPct val="78571"/>
              <a:buFont typeface="Arial"/>
              <a:buChar char="•"/>
              <a:defRPr b="0" baseline="0" i="0" sz="1400" u="none" cap="none" strike="noStrike">
                <a:solidFill>
                  <a:schemeClr val="dk1"/>
                </a:solidFill>
                <a:latin typeface="Calibri"/>
                <a:ea typeface="Calibri"/>
                <a:cs typeface="Calibri"/>
                <a:sym typeface="Calibri"/>
                <a:rtl val="0"/>
              </a:defRPr>
            </a:lvl5pPr>
            <a:lvl6pPr indent="0" marL="1892300" marR="0" rtl="0" algn="l">
              <a:lnSpc>
                <a:spcPct val="90000"/>
              </a:lnSpc>
              <a:spcBef>
                <a:spcPts val="400"/>
              </a:spcBef>
              <a:spcAft>
                <a:spcPts val="0"/>
              </a:spcAft>
              <a:buClr>
                <a:schemeClr val="dk1"/>
              </a:buClr>
              <a:buSzPct val="78571"/>
              <a:buFont typeface="Arial"/>
              <a:buChar char="•"/>
              <a:defRPr b="0" baseline="0" i="0" sz="1400" u="none" cap="none" strike="noStrike">
                <a:solidFill>
                  <a:schemeClr val="dk1"/>
                </a:solidFill>
                <a:latin typeface="Calibri"/>
                <a:ea typeface="Calibri"/>
                <a:cs typeface="Calibri"/>
                <a:sym typeface="Calibri"/>
                <a:rtl val="0"/>
              </a:defRPr>
            </a:lvl6pPr>
            <a:lvl7pPr indent="0" marL="2235200" marR="0" rtl="0" algn="l">
              <a:lnSpc>
                <a:spcPct val="90000"/>
              </a:lnSpc>
              <a:spcBef>
                <a:spcPts val="400"/>
              </a:spcBef>
              <a:spcAft>
                <a:spcPts val="0"/>
              </a:spcAft>
              <a:buClr>
                <a:schemeClr val="dk1"/>
              </a:buClr>
              <a:buSzPct val="78571"/>
              <a:buFont typeface="Arial"/>
              <a:buChar char="•"/>
              <a:defRPr b="0" baseline="0" i="0" sz="1400" u="none" cap="none" strike="noStrike">
                <a:solidFill>
                  <a:schemeClr val="dk1"/>
                </a:solidFill>
                <a:latin typeface="Calibri"/>
                <a:ea typeface="Calibri"/>
                <a:cs typeface="Calibri"/>
                <a:sym typeface="Calibri"/>
                <a:rtl val="0"/>
              </a:defRPr>
            </a:lvl7pPr>
            <a:lvl8pPr indent="0" marL="2578100" marR="0" rtl="0" algn="l">
              <a:lnSpc>
                <a:spcPct val="90000"/>
              </a:lnSpc>
              <a:spcBef>
                <a:spcPts val="400"/>
              </a:spcBef>
              <a:spcAft>
                <a:spcPts val="0"/>
              </a:spcAft>
              <a:buClr>
                <a:schemeClr val="dk1"/>
              </a:buClr>
              <a:buSzPct val="78571"/>
              <a:buFont typeface="Arial"/>
              <a:buChar char="•"/>
              <a:defRPr b="0" baseline="0" i="0" sz="1400" u="none" cap="none" strike="noStrike">
                <a:solidFill>
                  <a:schemeClr val="dk1"/>
                </a:solidFill>
                <a:latin typeface="Calibri"/>
                <a:ea typeface="Calibri"/>
                <a:cs typeface="Calibri"/>
                <a:sym typeface="Calibri"/>
                <a:rtl val="0"/>
              </a:defRPr>
            </a:lvl8pPr>
            <a:lvl9pPr indent="0" marL="2921000" marR="0" rtl="0" algn="l">
              <a:lnSpc>
                <a:spcPct val="90000"/>
              </a:lnSpc>
              <a:spcBef>
                <a:spcPts val="400"/>
              </a:spcBef>
              <a:spcAft>
                <a:spcPts val="0"/>
              </a:spcAft>
              <a:buClr>
                <a:schemeClr val="dk1"/>
              </a:buClr>
              <a:buSzPct val="78571"/>
              <a:buFont typeface="Arial"/>
              <a:buChar char="•"/>
              <a:defRPr b="0" baseline="0" i="0" sz="1400" u="none" cap="none" strike="noStrike">
                <a:solidFill>
                  <a:schemeClr val="dk1"/>
                </a:solidFill>
                <a:latin typeface="Calibri"/>
                <a:ea typeface="Calibri"/>
                <a:cs typeface="Calibri"/>
                <a:sym typeface="Calibri"/>
                <a:rtl val="0"/>
              </a:defRPr>
            </a:lvl9pPr>
          </a:lstStyle>
          <a:p/>
        </p:txBody>
      </p:sp>
      <p:sp>
        <p:nvSpPr>
          <p:cNvPr id="7" name="Shape 7"/>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marL="0" marR="0" rtl="0" algn="l">
              <a:lnSpc>
                <a:spcPct val="100000"/>
              </a:lnSpc>
              <a:spcBef>
                <a:spcPts val="0"/>
              </a:spcBef>
              <a:spcAft>
                <a:spcPts val="0"/>
              </a:spcAft>
              <a:buClr>
                <a:srgbClr val="888888"/>
              </a:buClr>
              <a:buSzPct val="122222"/>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SzPct val="78571"/>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SzPct val="78571"/>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SzPct val="78571"/>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SzPct val="78571"/>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SzPct val="78571"/>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SzPct val="78571"/>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SzPct val="78571"/>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SzPct val="78571"/>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8" name="Shape 8"/>
          <p:cNvSpPr txBox="1"/>
          <p:nvPr>
            <p:ph idx="11" type="ftr"/>
          </p:nvPr>
        </p:nvSpPr>
        <p:spPr>
          <a:xfrm>
            <a:off x="3028950" y="4767262"/>
            <a:ext cx="3086099" cy="273900"/>
          </a:xfrm>
          <a:prstGeom prst="rect">
            <a:avLst/>
          </a:prstGeom>
          <a:noFill/>
          <a:ln>
            <a:noFill/>
          </a:ln>
        </p:spPr>
        <p:txBody>
          <a:bodyPr anchorCtr="0" anchor="ctr" bIns="68575" lIns="68575" rIns="68575" tIns="68575"/>
          <a:lstStyle>
            <a:lvl1pPr indent="0" marL="0" marR="0" rtl="0" algn="ctr">
              <a:lnSpc>
                <a:spcPct val="100000"/>
              </a:lnSpc>
              <a:spcBef>
                <a:spcPts val="0"/>
              </a:spcBef>
              <a:spcAft>
                <a:spcPts val="0"/>
              </a:spcAft>
              <a:buClr>
                <a:srgbClr val="888888"/>
              </a:buClr>
              <a:buSzPct val="122222"/>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SzPct val="78571"/>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SzPct val="78571"/>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SzPct val="78571"/>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SzPct val="78571"/>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SzPct val="78571"/>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SzPct val="78571"/>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SzPct val="78571"/>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SzPct val="78571"/>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9" name="Shape 9"/>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baseline="0" i="0" lang="en" sz="900" u="none" cap="none" strike="noStrike">
                <a:solidFill>
                  <a:srgbClr val="888888"/>
                </a:solidFill>
                <a:latin typeface="Calibri"/>
                <a:ea typeface="Calibri"/>
                <a:cs typeface="Calibri"/>
                <a:sym typeface="Calibri"/>
                <a:rtl val="0"/>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04.png"/><Relationship Id="rId4" Type="http://schemas.openxmlformats.org/officeDocument/2006/relationships/image" Target="../media/image01.png"/><Relationship Id="rId5" Type="http://schemas.openxmlformats.org/officeDocument/2006/relationships/image" Target="../media/image0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82" name="Shape 82"/>
        <p:cNvGrpSpPr/>
        <p:nvPr/>
      </p:nvGrpSpPr>
      <p:grpSpPr>
        <a:xfrm>
          <a:off x="0" y="0"/>
          <a:ext cx="0" cy="0"/>
          <a:chOff x="0" y="0"/>
          <a:chExt cx="0" cy="0"/>
        </a:xfrm>
      </p:grpSpPr>
      <p:sp>
        <p:nvSpPr>
          <p:cNvPr id="83" name="Shape 83"/>
          <p:cNvSpPr txBox="1"/>
          <p:nvPr>
            <p:ph type="ctrTitle"/>
          </p:nvPr>
        </p:nvSpPr>
        <p:spPr>
          <a:xfrm>
            <a:off x="1143000" y="841771"/>
            <a:ext cx="6858000" cy="1790699"/>
          </a:xfrm>
          <a:prstGeom prst="rect">
            <a:avLst/>
          </a:prstGeom>
          <a:solidFill>
            <a:srgbClr val="F2F2F2"/>
          </a:solidFill>
          <a:ln>
            <a:noFill/>
          </a:ln>
        </p:spPr>
        <p:txBody>
          <a:bodyPr anchorCtr="0" anchor="b" bIns="34275" lIns="68575" rIns="68575" tIns="34275">
            <a:noAutofit/>
          </a:bodyPr>
          <a:lstStyle/>
          <a:p>
            <a:pPr indent="0" lvl="0" marL="0" marR="0" rtl="0" algn="ctr">
              <a:lnSpc>
                <a:spcPct val="90000"/>
              </a:lnSpc>
              <a:spcBef>
                <a:spcPts val="0"/>
              </a:spcBef>
              <a:spcAft>
                <a:spcPts val="0"/>
              </a:spcAft>
              <a:buClr>
                <a:srgbClr val="7F7F7F"/>
              </a:buClr>
              <a:buSzPct val="25000"/>
              <a:buFont typeface="Times New Roman"/>
              <a:buNone/>
            </a:pPr>
            <a:r>
              <a:rPr b="0" baseline="0" i="0" lang="en" sz="4500" u="sng" cap="none" strike="noStrike">
                <a:solidFill>
                  <a:srgbClr val="7F7F7F"/>
                </a:solidFill>
                <a:latin typeface="Times New Roman"/>
                <a:ea typeface="Times New Roman"/>
                <a:cs typeface="Times New Roman"/>
                <a:sym typeface="Times New Roman"/>
              </a:rPr>
              <a:t>F</a:t>
            </a:r>
            <a:r>
              <a:rPr b="0" baseline="0" i="0" lang="en" sz="4500" u="none" cap="none" strike="noStrike">
                <a:solidFill>
                  <a:srgbClr val="7F7F7F"/>
                </a:solidFill>
                <a:latin typeface="Times New Roman"/>
                <a:ea typeface="Times New Roman"/>
                <a:cs typeface="Times New Roman"/>
                <a:sym typeface="Times New Roman"/>
              </a:rPr>
              <a:t>ilm </a:t>
            </a:r>
            <a:r>
              <a:rPr b="0" baseline="0" i="0" lang="en" sz="4500" u="sng" cap="none" strike="noStrike">
                <a:solidFill>
                  <a:srgbClr val="7F7F7F"/>
                </a:solidFill>
                <a:latin typeface="Times New Roman"/>
                <a:ea typeface="Times New Roman"/>
                <a:cs typeface="Times New Roman"/>
                <a:sym typeface="Times New Roman"/>
              </a:rPr>
              <a:t>A</a:t>
            </a:r>
            <a:r>
              <a:rPr b="0" baseline="0" i="0" lang="en" sz="4500" u="none" cap="none" strike="noStrike">
                <a:solidFill>
                  <a:srgbClr val="7F7F7F"/>
                </a:solidFill>
                <a:latin typeface="Times New Roman"/>
                <a:ea typeface="Times New Roman"/>
                <a:cs typeface="Times New Roman"/>
                <a:sym typeface="Times New Roman"/>
              </a:rPr>
              <a:t>nalytics</a:t>
            </a:r>
          </a:p>
        </p:txBody>
      </p:sp>
      <p:sp>
        <p:nvSpPr>
          <p:cNvPr id="84" name="Shape 84"/>
          <p:cNvSpPr txBox="1"/>
          <p:nvPr>
            <p:ph idx="1" type="subTitle"/>
          </p:nvPr>
        </p:nvSpPr>
        <p:spPr>
          <a:xfrm>
            <a:off x="1143000" y="2701527"/>
            <a:ext cx="6858000" cy="1241699"/>
          </a:xfrm>
          <a:prstGeom prst="rect">
            <a:avLst/>
          </a:prstGeom>
          <a:noFill/>
          <a:ln>
            <a:noFill/>
          </a:ln>
        </p:spPr>
        <p:txBody>
          <a:bodyPr anchorCtr="0" anchor="t" bIns="34275" lIns="68575" rIns="68575" tIns="34275">
            <a:noAutofit/>
          </a:bodyPr>
          <a:lstStyle/>
          <a:p>
            <a:pPr indent="0" lvl="0" marL="0" marR="0" rtl="0" algn="ctr">
              <a:lnSpc>
                <a:spcPct val="90000"/>
              </a:lnSpc>
              <a:spcBef>
                <a:spcPts val="0"/>
              </a:spcBef>
              <a:spcAft>
                <a:spcPts val="0"/>
              </a:spcAft>
              <a:buClr>
                <a:srgbClr val="7F7F7F"/>
              </a:buClr>
              <a:buSzPct val="25000"/>
              <a:buFont typeface="Arial"/>
              <a:buNone/>
            </a:pPr>
            <a:r>
              <a:rPr b="0" baseline="0" i="0" lang="en" sz="1800" u="none" cap="none" strike="noStrike">
                <a:solidFill>
                  <a:srgbClr val="7F7F7F"/>
                </a:solidFill>
                <a:latin typeface="Questrial"/>
                <a:ea typeface="Questrial"/>
                <a:cs typeface="Questrial"/>
                <a:sym typeface="Questrial"/>
              </a:rPr>
              <a:t>D A T A   D A W G S</a:t>
            </a:r>
          </a:p>
          <a:p>
            <a:pPr indent="0" lvl="0" marL="0" marR="0" rtl="0" algn="ctr">
              <a:lnSpc>
                <a:spcPct val="90000"/>
              </a:lnSpc>
              <a:spcBef>
                <a:spcPts val="800"/>
              </a:spcBef>
              <a:spcAft>
                <a:spcPts val="0"/>
              </a:spcAft>
              <a:buClr>
                <a:srgbClr val="7F7F7F"/>
              </a:buClr>
              <a:buSzPct val="25000"/>
              <a:buFont typeface="Arial"/>
              <a:buNone/>
            </a:pPr>
            <a:r>
              <a:rPr b="0" baseline="0" i="0" lang="en" sz="1400" u="none" cap="none" strike="noStrike">
                <a:solidFill>
                  <a:srgbClr val="7F7F7F"/>
                </a:solidFill>
                <a:latin typeface="Questrial"/>
                <a:ea typeface="Questrial"/>
                <a:cs typeface="Questrial"/>
                <a:sym typeface="Questrial"/>
              </a:rPr>
              <a:t>Siddhant Sutar, Dalton Childers, Neil Matin, Abhimanyu Tomar</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38" name="Shape 138"/>
        <p:cNvGrpSpPr/>
        <p:nvPr/>
      </p:nvGrpSpPr>
      <p:grpSpPr>
        <a:xfrm>
          <a:off x="0" y="0"/>
          <a:ext cx="0" cy="0"/>
          <a:chOff x="0" y="0"/>
          <a:chExt cx="0" cy="0"/>
        </a:xfrm>
      </p:grpSpPr>
      <p:sp>
        <p:nvSpPr>
          <p:cNvPr id="139" name="Shape 139"/>
          <p:cNvSpPr txBox="1"/>
          <p:nvPr>
            <p:ph type="title"/>
          </p:nvPr>
        </p:nvSpPr>
        <p:spPr>
          <a:xfrm>
            <a:off x="628650" y="273843"/>
            <a:ext cx="7886700" cy="994200"/>
          </a:xfrm>
          <a:prstGeom prst="rect">
            <a:avLst/>
          </a:prstGeom>
          <a:solidFill>
            <a:srgbClr val="F2F2F2"/>
          </a:solid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lang="en" sz="3300" u="sng">
                <a:solidFill>
                  <a:srgbClr val="7F7F7F"/>
                </a:solidFill>
                <a:latin typeface="Times New Roman"/>
                <a:ea typeface="Times New Roman"/>
                <a:cs typeface="Times New Roman"/>
                <a:sym typeface="Times New Roman"/>
              </a:rPr>
              <a:t>T</a:t>
            </a:r>
            <a:r>
              <a:rPr lang="en" sz="3300">
                <a:solidFill>
                  <a:srgbClr val="7F7F7F"/>
                </a:solidFill>
                <a:latin typeface="Times New Roman"/>
                <a:ea typeface="Times New Roman"/>
                <a:cs typeface="Times New Roman"/>
                <a:sym typeface="Times New Roman"/>
              </a:rPr>
              <a:t>RENDS - ACTORS</a:t>
            </a:r>
          </a:p>
        </p:txBody>
      </p:sp>
      <p:sp>
        <p:nvSpPr>
          <p:cNvPr id="140" name="Shape 140"/>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0" lvl="0" marL="0" rtl="0" algn="l">
              <a:spcBef>
                <a:spcPts val="0"/>
              </a:spcBef>
              <a:buClr>
                <a:schemeClr val="dk1"/>
              </a:buClr>
              <a:buSzPct val="55000"/>
              <a:buFont typeface="Arial"/>
              <a:buNone/>
            </a:pPr>
            <a:r>
              <a:rPr lang="en" sz="2000">
                <a:solidFill>
                  <a:srgbClr val="7F7F7F"/>
                </a:solidFill>
                <a:latin typeface="Questrial"/>
                <a:ea typeface="Questrial"/>
                <a:cs typeface="Questrial"/>
                <a:sym typeface="Questrial"/>
              </a:rPr>
              <a:t>Actors with the highest feature coefficients:</a:t>
            </a:r>
          </a:p>
        </p:txBody>
      </p:sp>
      <p:pic>
        <p:nvPicPr>
          <p:cNvPr id="141" name="Shape 141"/>
          <p:cNvPicPr preferRelativeResize="0"/>
          <p:nvPr/>
        </p:nvPicPr>
        <p:blipFill>
          <a:blip r:embed="rId3">
            <a:alphaModFix/>
          </a:blip>
          <a:stretch>
            <a:fillRect/>
          </a:stretch>
        </p:blipFill>
        <p:spPr>
          <a:xfrm>
            <a:off x="700499" y="1774400"/>
            <a:ext cx="7743000" cy="3263399"/>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45" name="Shape 145"/>
        <p:cNvGrpSpPr/>
        <p:nvPr/>
      </p:nvGrpSpPr>
      <p:grpSpPr>
        <a:xfrm>
          <a:off x="0" y="0"/>
          <a:ext cx="0" cy="0"/>
          <a:chOff x="0" y="0"/>
          <a:chExt cx="0" cy="0"/>
        </a:xfrm>
      </p:grpSpPr>
      <p:sp>
        <p:nvSpPr>
          <p:cNvPr id="146" name="Shape 146"/>
          <p:cNvSpPr txBox="1"/>
          <p:nvPr>
            <p:ph type="title"/>
          </p:nvPr>
        </p:nvSpPr>
        <p:spPr>
          <a:xfrm>
            <a:off x="628650" y="273843"/>
            <a:ext cx="7886700" cy="994200"/>
          </a:xfrm>
          <a:prstGeom prst="rect">
            <a:avLst/>
          </a:prstGeom>
          <a:solidFill>
            <a:srgbClr val="F2F2F2"/>
          </a:solidFill>
          <a:ln>
            <a:noFill/>
          </a:ln>
        </p:spPr>
        <p:txBody>
          <a:bodyPr anchorCtr="0" anchor="ctr" bIns="34275" lIns="68575" rIns="68575" tIns="34275">
            <a:noAutofit/>
          </a:bodyPr>
          <a:lstStyle/>
          <a:p>
            <a:pPr indent="0" lvl="0" marL="0" marR="0" rtl="0">
              <a:lnSpc>
                <a:spcPct val="90000"/>
              </a:lnSpc>
              <a:spcBef>
                <a:spcPts val="0"/>
              </a:spcBef>
              <a:spcAft>
                <a:spcPts val="0"/>
              </a:spcAft>
              <a:buClr>
                <a:srgbClr val="7F7F7F"/>
              </a:buClr>
              <a:buSzPct val="25000"/>
              <a:buFont typeface="Times New Roman"/>
              <a:buNone/>
            </a:pPr>
            <a:r>
              <a:rPr lang="en" sz="3300" u="sng">
                <a:solidFill>
                  <a:srgbClr val="7F7F7F"/>
                </a:solidFill>
                <a:latin typeface="Times New Roman"/>
                <a:ea typeface="Times New Roman"/>
                <a:cs typeface="Times New Roman"/>
                <a:sym typeface="Times New Roman"/>
              </a:rPr>
              <a:t>T</a:t>
            </a:r>
            <a:r>
              <a:rPr lang="en" sz="3300">
                <a:solidFill>
                  <a:srgbClr val="7F7F7F"/>
                </a:solidFill>
                <a:latin typeface="Times New Roman"/>
                <a:ea typeface="Times New Roman"/>
                <a:cs typeface="Times New Roman"/>
                <a:sym typeface="Times New Roman"/>
              </a:rPr>
              <a:t>RENDS - PLOT KEY</a:t>
            </a:r>
            <a:r>
              <a:rPr lang="en">
                <a:solidFill>
                  <a:srgbClr val="7F7F7F"/>
                </a:solidFill>
                <a:latin typeface="Times New Roman"/>
                <a:ea typeface="Times New Roman"/>
                <a:cs typeface="Times New Roman"/>
                <a:sym typeface="Times New Roman"/>
              </a:rPr>
              <a:t>WORDS</a:t>
            </a:r>
          </a:p>
        </p:txBody>
      </p:sp>
      <p:sp>
        <p:nvSpPr>
          <p:cNvPr id="147" name="Shape 147"/>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0" lvl="0" marL="0" rtl="0" algn="l">
              <a:spcBef>
                <a:spcPts val="0"/>
              </a:spcBef>
              <a:buClr>
                <a:schemeClr val="dk1"/>
              </a:buClr>
              <a:buSzPct val="52380"/>
              <a:buFont typeface="Arial"/>
              <a:buNone/>
            </a:pPr>
            <a:r>
              <a:rPr lang="en" sz="2100">
                <a:solidFill>
                  <a:srgbClr val="7F7F7F"/>
                </a:solidFill>
                <a:latin typeface="Questrial"/>
                <a:ea typeface="Questrial"/>
                <a:cs typeface="Questrial"/>
                <a:sym typeface="Questrial"/>
              </a:rPr>
              <a:t>Plot keywords vs </a:t>
            </a:r>
            <a:r>
              <a:rPr lang="en">
                <a:solidFill>
                  <a:srgbClr val="7F7F7F"/>
                </a:solidFill>
                <a:latin typeface="Questrial"/>
                <a:ea typeface="Questrial"/>
                <a:cs typeface="Questrial"/>
                <a:sym typeface="Questrial"/>
              </a:rPr>
              <a:t>h</a:t>
            </a:r>
            <a:r>
              <a:rPr lang="en" sz="2100">
                <a:solidFill>
                  <a:srgbClr val="7F7F7F"/>
                </a:solidFill>
                <a:latin typeface="Questrial"/>
                <a:ea typeface="Questrial"/>
                <a:cs typeface="Questrial"/>
                <a:sym typeface="Questrial"/>
              </a:rPr>
              <a:t>ighest positive probability (using Naive Bayes):</a:t>
            </a:r>
          </a:p>
          <a:p>
            <a:pPr lvl="0" rtl="0" algn="l">
              <a:spcBef>
                <a:spcPts val="0"/>
              </a:spcBef>
              <a:buClr>
                <a:schemeClr val="dk1"/>
              </a:buClr>
              <a:buFont typeface="Arial"/>
              <a:buNone/>
            </a:pPr>
            <a:r>
              <a:t/>
            </a:r>
            <a:endParaRPr sz="2100">
              <a:solidFill>
                <a:srgbClr val="7F7F7F"/>
              </a:solidFill>
              <a:latin typeface="Questrial"/>
              <a:ea typeface="Questrial"/>
              <a:cs typeface="Questrial"/>
              <a:sym typeface="Questrial"/>
            </a:endParaRPr>
          </a:p>
        </p:txBody>
      </p:sp>
      <p:pic>
        <p:nvPicPr>
          <p:cNvPr id="148" name="Shape 148"/>
          <p:cNvPicPr preferRelativeResize="0"/>
          <p:nvPr/>
        </p:nvPicPr>
        <p:blipFill>
          <a:blip r:embed="rId3">
            <a:alphaModFix/>
          </a:blip>
          <a:stretch>
            <a:fillRect/>
          </a:stretch>
        </p:blipFill>
        <p:spPr>
          <a:xfrm>
            <a:off x="771825" y="1774400"/>
            <a:ext cx="7600361" cy="32634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52" name="Shape 152"/>
        <p:cNvGrpSpPr/>
        <p:nvPr/>
      </p:nvGrpSpPr>
      <p:grpSpPr>
        <a:xfrm>
          <a:off x="0" y="0"/>
          <a:ext cx="0" cy="0"/>
          <a:chOff x="0" y="0"/>
          <a:chExt cx="0" cy="0"/>
        </a:xfrm>
      </p:grpSpPr>
      <p:sp>
        <p:nvSpPr>
          <p:cNvPr id="153" name="Shape 153"/>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lang="en" u="sng">
                <a:solidFill>
                  <a:srgbClr val="7F7F7F"/>
                </a:solidFill>
                <a:latin typeface="Times New Roman"/>
                <a:ea typeface="Times New Roman"/>
                <a:cs typeface="Times New Roman"/>
                <a:sym typeface="Times New Roman"/>
              </a:rPr>
              <a:t>L</a:t>
            </a:r>
            <a:r>
              <a:rPr lang="en">
                <a:solidFill>
                  <a:srgbClr val="7F7F7F"/>
                </a:solidFill>
                <a:latin typeface="Times New Roman"/>
                <a:ea typeface="Times New Roman"/>
                <a:cs typeface="Times New Roman"/>
                <a:sym typeface="Times New Roman"/>
              </a:rPr>
              <a:t>INEAR REGRESSION MODEL</a:t>
            </a:r>
          </a:p>
        </p:txBody>
      </p:sp>
      <p:sp>
        <p:nvSpPr>
          <p:cNvPr id="154" name="Shape 154"/>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165100" lvl="0" marL="177800" marR="0" rtl="0" algn="l">
              <a:lnSpc>
                <a:spcPct val="90000"/>
              </a:lnSpc>
              <a:spcBef>
                <a:spcPts val="0"/>
              </a:spcBef>
              <a:spcAft>
                <a:spcPts val="0"/>
              </a:spcAft>
              <a:buClr>
                <a:srgbClr val="7F7F7F"/>
              </a:buClr>
              <a:buSzPct val="100000"/>
              <a:buFont typeface="Arial"/>
              <a:buChar char="•"/>
            </a:pPr>
            <a:r>
              <a:rPr lang="en" sz="2000">
                <a:solidFill>
                  <a:srgbClr val="7F7F7F"/>
                </a:solidFill>
                <a:latin typeface="Questrial"/>
                <a:ea typeface="Questrial"/>
                <a:cs typeface="Questrial"/>
                <a:sym typeface="Questrial"/>
              </a:rPr>
              <a:t>Since all the independent variables here are categorical, not continuous, need to convert the categorical variables into a form that “makes sense” to regression analysis.</a:t>
            </a:r>
          </a:p>
          <a:p>
            <a:pPr indent="12700" lvl="0" rtl="0">
              <a:spcBef>
                <a:spcPts val="0"/>
              </a:spcBef>
              <a:buClr>
                <a:srgbClr val="7F7F7F"/>
              </a:buClr>
              <a:buSzPct val="100000"/>
              <a:buFont typeface="Questrial"/>
              <a:buChar char="•"/>
            </a:pPr>
            <a:r>
              <a:rPr lang="en" sz="2000">
                <a:solidFill>
                  <a:srgbClr val="7F7F7F"/>
                </a:solidFill>
                <a:latin typeface="Questrial"/>
                <a:ea typeface="Questrial"/>
                <a:cs typeface="Questrial"/>
                <a:sym typeface="Questrial"/>
              </a:rPr>
              <a:t>All the independent variables are categorical; this is also known as an </a:t>
            </a:r>
            <a:r>
              <a:rPr b="1" lang="en" sz="2000">
                <a:solidFill>
                  <a:srgbClr val="7F7F7F"/>
                </a:solidFill>
                <a:latin typeface="Questrial"/>
                <a:ea typeface="Questrial"/>
                <a:cs typeface="Questrial"/>
                <a:sym typeface="Questrial"/>
              </a:rPr>
              <a:t>analysis of variance </a:t>
            </a:r>
            <a:r>
              <a:rPr lang="en" sz="2000">
                <a:solidFill>
                  <a:srgbClr val="7F7F7F"/>
                </a:solidFill>
                <a:latin typeface="Questrial"/>
                <a:ea typeface="Questrial"/>
                <a:cs typeface="Questrial"/>
                <a:sym typeface="Questrial"/>
              </a:rPr>
              <a:t>(ANOVA).</a:t>
            </a:r>
          </a:p>
          <a:p>
            <a:pPr indent="-165100" lvl="0" marL="177800" marR="0" rtl="0" algn="l">
              <a:lnSpc>
                <a:spcPct val="90000"/>
              </a:lnSpc>
              <a:spcBef>
                <a:spcPts val="0"/>
              </a:spcBef>
              <a:spcAft>
                <a:spcPts val="0"/>
              </a:spcAft>
              <a:buClr>
                <a:srgbClr val="7F7F7F"/>
              </a:buClr>
              <a:buSzPct val="100000"/>
              <a:buFont typeface="Questrial"/>
              <a:buChar char="•"/>
            </a:pPr>
            <a:r>
              <a:rPr lang="en" sz="2000">
                <a:solidFill>
                  <a:srgbClr val="7F7F7F"/>
                </a:solidFill>
                <a:latin typeface="Questrial"/>
                <a:ea typeface="Questrial"/>
                <a:cs typeface="Questrial"/>
                <a:sym typeface="Questrial"/>
              </a:rPr>
              <a:t>Basically need to numerically represent the categories of a variable, called dummy variables, data coded according to 0 and 1 scheme.</a:t>
            </a:r>
          </a:p>
          <a:p>
            <a:pPr indent="-165100" lvl="0" marL="177800" marR="0" rtl="0" algn="l">
              <a:lnSpc>
                <a:spcPct val="90000"/>
              </a:lnSpc>
              <a:spcBef>
                <a:spcPts val="0"/>
              </a:spcBef>
              <a:spcAft>
                <a:spcPts val="0"/>
              </a:spcAft>
              <a:buClr>
                <a:srgbClr val="7F7F7F"/>
              </a:buClr>
              <a:buSzPct val="100000"/>
              <a:buFont typeface="Questrial"/>
              <a:buChar char="•"/>
            </a:pPr>
            <a:r>
              <a:rPr lang="en" sz="2000">
                <a:solidFill>
                  <a:srgbClr val="7F7F7F"/>
                </a:solidFill>
                <a:latin typeface="Questrial"/>
                <a:ea typeface="Questrial"/>
                <a:cs typeface="Questrial"/>
                <a:sym typeface="Questrial"/>
              </a:rPr>
              <a:t>Interpretation: transform a variable such as Rating, which consists of categorical variables such as PG-13, R, etc. into a feature matrix with scores of 1 and 0 that can be analyzed with regression.</a:t>
            </a:r>
          </a:p>
          <a:p>
            <a:pPr indent="0" lvl="0" marL="0" marR="0" rtl="0" algn="l">
              <a:lnSpc>
                <a:spcPct val="90000"/>
              </a:lnSpc>
              <a:spcBef>
                <a:spcPts val="800"/>
              </a:spcBef>
              <a:spcAft>
                <a:spcPts val="0"/>
              </a:spcAft>
              <a:buClr>
                <a:schemeClr val="dk1"/>
              </a:buClr>
              <a:buFont typeface="Arial"/>
              <a:buNone/>
            </a:pPr>
            <a:r>
              <a:t/>
            </a:r>
            <a:endParaRPr b="0" baseline="0" i="0" sz="2000" u="none" cap="none" strike="noStrike">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58" name="Shape 158"/>
        <p:cNvGrpSpPr/>
        <p:nvPr/>
      </p:nvGrpSpPr>
      <p:grpSpPr>
        <a:xfrm>
          <a:off x="0" y="0"/>
          <a:ext cx="0" cy="0"/>
          <a:chOff x="0" y="0"/>
          <a:chExt cx="0" cy="0"/>
        </a:xfrm>
      </p:grpSpPr>
      <p:sp>
        <p:nvSpPr>
          <p:cNvPr id="159" name="Shape 159"/>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lang="en" u="sng">
                <a:solidFill>
                  <a:srgbClr val="7F7F7F"/>
                </a:solidFill>
                <a:latin typeface="Times New Roman"/>
                <a:ea typeface="Times New Roman"/>
                <a:cs typeface="Times New Roman"/>
                <a:sym typeface="Times New Roman"/>
              </a:rPr>
              <a:t>L</a:t>
            </a:r>
            <a:r>
              <a:rPr lang="en">
                <a:solidFill>
                  <a:srgbClr val="7F7F7F"/>
                </a:solidFill>
                <a:latin typeface="Times New Roman"/>
                <a:ea typeface="Times New Roman"/>
                <a:cs typeface="Times New Roman"/>
                <a:sym typeface="Times New Roman"/>
              </a:rPr>
              <a:t>INEAR REGRESSION MODEL</a:t>
            </a:r>
          </a:p>
        </p:txBody>
      </p:sp>
      <p:sp>
        <p:nvSpPr>
          <p:cNvPr id="160" name="Shape 160"/>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171450" lvl="0" marL="177800" marR="0" rtl="0" algn="l">
              <a:lnSpc>
                <a:spcPct val="90000"/>
              </a:lnSpc>
              <a:spcBef>
                <a:spcPts val="0"/>
              </a:spcBef>
              <a:spcAft>
                <a:spcPts val="0"/>
              </a:spcAft>
              <a:buClr>
                <a:srgbClr val="7F7F7F"/>
              </a:buClr>
              <a:buSzPct val="100000"/>
              <a:buFont typeface="Arial"/>
              <a:buChar char="•"/>
            </a:pPr>
            <a:r>
              <a:rPr b="0" baseline="0" i="0" lang="en" sz="2100" u="none" cap="none" strike="noStrike">
                <a:solidFill>
                  <a:srgbClr val="7F7F7F"/>
                </a:solidFill>
                <a:latin typeface="Questrial"/>
                <a:ea typeface="Questrial"/>
                <a:cs typeface="Questrial"/>
                <a:sym typeface="Questrial"/>
              </a:rPr>
              <a:t>Using Pandas get_dummies() function, create feature vectors for the independent variables: rating, genre(s), director(s), writer(s), actors. For example, a typical feature vector for actors would be a dataframe that would have movie IDs as rows and list of actors (from the movies in the dataset) as columns (dummy variables). If a specific actor was present in a specific movie, their intersection would have value 1; 0 otherwise.</a:t>
            </a:r>
          </a:p>
          <a:p>
            <a:pPr indent="-171450" lvl="0" marL="177800" marR="0" rtl="0" algn="l">
              <a:lnSpc>
                <a:spcPct val="90000"/>
              </a:lnSpc>
              <a:spcBef>
                <a:spcPts val="0"/>
              </a:spcBef>
              <a:spcAft>
                <a:spcPts val="0"/>
              </a:spcAft>
              <a:buClr>
                <a:srgbClr val="7F7F7F"/>
              </a:buClr>
              <a:buSzPct val="100000"/>
              <a:buFont typeface="Arial"/>
              <a:buChar char="•"/>
            </a:pPr>
            <a:r>
              <a:rPr b="0" baseline="0" i="0" lang="en" sz="2100" u="none" cap="none" strike="noStrike">
                <a:solidFill>
                  <a:srgbClr val="7F7F7F"/>
                </a:solidFill>
                <a:latin typeface="Questrial"/>
                <a:ea typeface="Questrial"/>
                <a:cs typeface="Questrial"/>
                <a:sym typeface="Questrial"/>
              </a:rPr>
              <a:t>Concatenate the feature vectors to the original dataframe which has the loaded csv data.</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64" name="Shape 164"/>
        <p:cNvGrpSpPr/>
        <p:nvPr/>
      </p:nvGrpSpPr>
      <p:grpSpPr>
        <a:xfrm>
          <a:off x="0" y="0"/>
          <a:ext cx="0" cy="0"/>
          <a:chOff x="0" y="0"/>
          <a:chExt cx="0" cy="0"/>
        </a:xfrm>
      </p:grpSpPr>
      <p:sp>
        <p:nvSpPr>
          <p:cNvPr id="165" name="Shape 165"/>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lang="en" u="sng">
                <a:solidFill>
                  <a:srgbClr val="7F7F7F"/>
                </a:solidFill>
                <a:latin typeface="Times New Roman"/>
                <a:ea typeface="Times New Roman"/>
                <a:cs typeface="Times New Roman"/>
                <a:sym typeface="Times New Roman"/>
              </a:rPr>
              <a:t>L</a:t>
            </a:r>
            <a:r>
              <a:rPr lang="en">
                <a:solidFill>
                  <a:srgbClr val="7F7F7F"/>
                </a:solidFill>
                <a:latin typeface="Times New Roman"/>
                <a:ea typeface="Times New Roman"/>
                <a:cs typeface="Times New Roman"/>
                <a:sym typeface="Times New Roman"/>
              </a:rPr>
              <a:t>INEAR REGRESSION MODEL</a:t>
            </a:r>
          </a:p>
        </p:txBody>
      </p:sp>
      <p:sp>
        <p:nvSpPr>
          <p:cNvPr id="166" name="Shape 166"/>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171450" lvl="0" marL="177800" marR="0" rtl="0" algn="l">
              <a:lnSpc>
                <a:spcPct val="90000"/>
              </a:lnSpc>
              <a:spcBef>
                <a:spcPts val="0"/>
              </a:spcBef>
              <a:spcAft>
                <a:spcPts val="0"/>
              </a:spcAft>
              <a:buClr>
                <a:srgbClr val="7F7F7F"/>
              </a:buClr>
              <a:buSzPct val="100000"/>
              <a:buFont typeface="Arial"/>
              <a:buChar char="•"/>
            </a:pPr>
            <a:r>
              <a:rPr b="0" baseline="0" i="0" lang="en" sz="2100" u="none" cap="none" strike="noStrike">
                <a:solidFill>
                  <a:srgbClr val="7F7F7F"/>
                </a:solidFill>
                <a:latin typeface="Questrial"/>
                <a:ea typeface="Questrial"/>
                <a:cs typeface="Questrial"/>
                <a:sym typeface="Questrial"/>
              </a:rPr>
              <a:t>Import scikit-learn module, instantiate the linear regression model and “fit” the x and y dataframes corresponding to the user-specified feature columns and the outcome prediction column.</a:t>
            </a:r>
          </a:p>
          <a:p>
            <a:pPr indent="-171450" lvl="0" marL="177800" marR="0" rtl="0" algn="l">
              <a:lnSpc>
                <a:spcPct val="90000"/>
              </a:lnSpc>
              <a:spcBef>
                <a:spcPts val="0"/>
              </a:spcBef>
              <a:spcAft>
                <a:spcPts val="0"/>
              </a:spcAft>
              <a:buClr>
                <a:srgbClr val="7F7F7F"/>
              </a:buClr>
              <a:buSzPct val="100000"/>
              <a:buFont typeface="Arial"/>
              <a:buChar char="•"/>
            </a:pPr>
            <a:r>
              <a:rPr b="0" baseline="0" i="0" lang="en" sz="2100" u="none" cap="none" strike="noStrike">
                <a:solidFill>
                  <a:srgbClr val="7F7F7F"/>
                </a:solidFill>
                <a:latin typeface="Questrial"/>
                <a:ea typeface="Questrial"/>
                <a:cs typeface="Questrial"/>
                <a:sym typeface="Questrial"/>
              </a:rPr>
              <a:t>For example, if the user entered “R”, “Quentin Tarantino”, “Leonardo DiCaprio” as the predictors, dataframe x would contain only those columns from the original dataset.</a:t>
            </a:r>
          </a:p>
          <a:p>
            <a:pPr indent="-171450" lvl="0" marL="177800" marR="0" rtl="0" algn="l">
              <a:lnSpc>
                <a:spcPct val="90000"/>
              </a:lnSpc>
              <a:spcBef>
                <a:spcPts val="0"/>
              </a:spcBef>
              <a:spcAft>
                <a:spcPts val="0"/>
              </a:spcAft>
              <a:buClr>
                <a:srgbClr val="7F7F7F"/>
              </a:buClr>
              <a:buSzPct val="100000"/>
              <a:buFont typeface="Arial"/>
              <a:buChar char="•"/>
            </a:pPr>
            <a:r>
              <a:rPr b="0" baseline="0" i="0" lang="en" sz="2100" u="none" cap="none" strike="noStrike">
                <a:solidFill>
                  <a:srgbClr val="7F7F7F"/>
                </a:solidFill>
                <a:latin typeface="Questrial"/>
                <a:ea typeface="Questrial"/>
                <a:cs typeface="Questrial"/>
                <a:sym typeface="Questrial"/>
              </a:rPr>
              <a:t>The x corresponds to x-axis which represents the independent variables, and the y corresponds to y-axis which represents the dependent variable in the following multiple linear regression equation:</a:t>
            </a:r>
          </a:p>
          <a:p>
            <a:pPr indent="-38100" lvl="0" marL="177800" marR="0" rtl="0" algn="l">
              <a:lnSpc>
                <a:spcPct val="90000"/>
              </a:lnSpc>
              <a:spcBef>
                <a:spcPts val="0"/>
              </a:spcBef>
              <a:spcAft>
                <a:spcPts val="0"/>
              </a:spcAft>
              <a:buClr>
                <a:srgbClr val="7F7F7F"/>
              </a:buClr>
              <a:buFont typeface="Arial"/>
              <a:buNone/>
            </a:pPr>
            <a:r>
              <a:t/>
            </a:r>
            <a:endParaRPr b="0" baseline="0" i="0" sz="2100" u="none" cap="none" strike="noStrike">
              <a:solidFill>
                <a:srgbClr val="7F7F7F"/>
              </a:solidFill>
              <a:latin typeface="Questrial"/>
              <a:ea typeface="Questrial"/>
              <a:cs typeface="Questrial"/>
              <a:sym typeface="Questrial"/>
            </a:endParaRPr>
          </a:p>
          <a:p>
            <a:pPr indent="0" lvl="0" marL="0" marR="0" rtl="0" algn="l">
              <a:lnSpc>
                <a:spcPct val="90000"/>
              </a:lnSpc>
              <a:spcBef>
                <a:spcPts val="0"/>
              </a:spcBef>
              <a:spcAft>
                <a:spcPts val="0"/>
              </a:spcAft>
              <a:buClr>
                <a:srgbClr val="7F7F7F"/>
              </a:buClr>
              <a:buSzPct val="25000"/>
              <a:buFont typeface="Arial"/>
              <a:buNone/>
            </a:pPr>
            <a:r>
              <a:rPr b="0" baseline="0" i="0" lang="en" sz="2100" u="none" cap="none" strike="noStrike">
                <a:solidFill>
                  <a:srgbClr val="7F7F7F"/>
                </a:solidFill>
                <a:latin typeface="Questrial"/>
                <a:ea typeface="Questrial"/>
                <a:cs typeface="Questrial"/>
                <a:sym typeface="Questrial"/>
              </a:rPr>
              <a:t>	</a:t>
            </a:r>
          </a:p>
          <a:p>
            <a:pPr indent="-38100" lvl="0" marL="177800" marR="0" rtl="0" algn="l">
              <a:lnSpc>
                <a:spcPct val="90000"/>
              </a:lnSpc>
              <a:spcBef>
                <a:spcPts val="0"/>
              </a:spcBef>
              <a:spcAft>
                <a:spcPts val="0"/>
              </a:spcAft>
              <a:buClr>
                <a:srgbClr val="7F7F7F"/>
              </a:buClr>
              <a:buFont typeface="Arial"/>
              <a:buNone/>
            </a:pPr>
            <a:r>
              <a:t/>
            </a:r>
            <a:endParaRPr b="0" baseline="0" i="0" sz="2100" u="none" cap="none" strike="noStrike">
              <a:solidFill>
                <a:srgbClr val="7F7F7F"/>
              </a:solidFill>
              <a:latin typeface="Questrial"/>
              <a:ea typeface="Questrial"/>
              <a:cs typeface="Questrial"/>
              <a:sym typeface="Questrial"/>
            </a:endParaRPr>
          </a:p>
        </p:txBody>
      </p:sp>
      <p:pic>
        <p:nvPicPr>
          <p:cNvPr id="167" name="Shape 167"/>
          <p:cNvPicPr preferRelativeResize="0"/>
          <p:nvPr/>
        </p:nvPicPr>
        <p:blipFill rotWithShape="1">
          <a:blip r:embed="rId3">
            <a:alphaModFix/>
          </a:blip>
          <a:srcRect b="0" l="0" r="0" t="0"/>
          <a:stretch/>
        </p:blipFill>
        <p:spPr>
          <a:xfrm>
            <a:off x="2105382" y="4632739"/>
            <a:ext cx="2502300" cy="4629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71" name="Shape 171"/>
        <p:cNvGrpSpPr/>
        <p:nvPr/>
      </p:nvGrpSpPr>
      <p:grpSpPr>
        <a:xfrm>
          <a:off x="0" y="0"/>
          <a:ext cx="0" cy="0"/>
          <a:chOff x="0" y="0"/>
          <a:chExt cx="0" cy="0"/>
        </a:xfrm>
      </p:grpSpPr>
      <p:sp>
        <p:nvSpPr>
          <p:cNvPr id="172" name="Shape 172"/>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lang="en" u="sng">
                <a:solidFill>
                  <a:srgbClr val="7F7F7F"/>
                </a:solidFill>
                <a:latin typeface="Times New Roman"/>
                <a:ea typeface="Times New Roman"/>
                <a:cs typeface="Times New Roman"/>
                <a:sym typeface="Times New Roman"/>
              </a:rPr>
              <a:t>L</a:t>
            </a:r>
            <a:r>
              <a:rPr lang="en">
                <a:solidFill>
                  <a:srgbClr val="7F7F7F"/>
                </a:solidFill>
                <a:latin typeface="Times New Roman"/>
                <a:ea typeface="Times New Roman"/>
                <a:cs typeface="Times New Roman"/>
                <a:sym typeface="Times New Roman"/>
              </a:rPr>
              <a:t>INEAR REGRESSION MODEL</a:t>
            </a:r>
          </a:p>
        </p:txBody>
      </p:sp>
      <p:sp>
        <p:nvSpPr>
          <p:cNvPr id="173" name="Shape 173"/>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171450" lvl="0" marL="177800" marR="0" rtl="0" algn="l">
              <a:lnSpc>
                <a:spcPct val="90000"/>
              </a:lnSpc>
              <a:spcBef>
                <a:spcPts val="0"/>
              </a:spcBef>
              <a:spcAft>
                <a:spcPts val="0"/>
              </a:spcAft>
              <a:buClr>
                <a:srgbClr val="7F7F7F"/>
              </a:buClr>
              <a:buSzPct val="100000"/>
              <a:buFont typeface="Arial"/>
              <a:buChar char="•"/>
            </a:pPr>
            <a:r>
              <a:rPr lang="en">
                <a:solidFill>
                  <a:srgbClr val="7F7F7F"/>
                </a:solidFill>
                <a:latin typeface="Questrial"/>
                <a:ea typeface="Questrial"/>
                <a:cs typeface="Questrial"/>
                <a:sym typeface="Questrial"/>
              </a:rPr>
              <a:t>Cross-validation: for our analysis, we are using 70-30 training-test split. </a:t>
            </a:r>
          </a:p>
          <a:p>
            <a:pPr indent="-38100" lvl="0" marL="177800" marR="0" rtl="0" algn="l">
              <a:lnSpc>
                <a:spcPct val="90000"/>
              </a:lnSpc>
              <a:spcBef>
                <a:spcPts val="0"/>
              </a:spcBef>
              <a:spcAft>
                <a:spcPts val="0"/>
              </a:spcAft>
              <a:buClr>
                <a:srgbClr val="7F7F7F"/>
              </a:buClr>
              <a:buFont typeface="Arial"/>
              <a:buNone/>
            </a:pPr>
            <a:r>
              <a:t/>
            </a:r>
            <a:endParaRPr b="0" baseline="0" i="0" sz="2100" u="none" cap="none" strike="noStrike">
              <a:solidFill>
                <a:srgbClr val="7F7F7F"/>
              </a:solidFill>
              <a:latin typeface="Questrial"/>
              <a:ea typeface="Questrial"/>
              <a:cs typeface="Questrial"/>
              <a:sym typeface="Questrial"/>
            </a:endParaRPr>
          </a:p>
          <a:p>
            <a:pPr indent="0" lvl="0" marL="0" marR="0" rtl="0" algn="l">
              <a:lnSpc>
                <a:spcPct val="90000"/>
              </a:lnSpc>
              <a:spcBef>
                <a:spcPts val="0"/>
              </a:spcBef>
              <a:spcAft>
                <a:spcPts val="0"/>
              </a:spcAft>
              <a:buClr>
                <a:srgbClr val="7F7F7F"/>
              </a:buClr>
              <a:buSzPct val="25000"/>
              <a:buFont typeface="Arial"/>
              <a:buNone/>
            </a:pPr>
            <a:r>
              <a:rPr b="0" baseline="0" i="0" lang="en" sz="2100" u="none" cap="none" strike="noStrike">
                <a:solidFill>
                  <a:srgbClr val="7F7F7F"/>
                </a:solidFill>
                <a:latin typeface="Questrial"/>
                <a:ea typeface="Questrial"/>
                <a:cs typeface="Questrial"/>
                <a:sym typeface="Questrial"/>
              </a:rPr>
              <a:t>	</a:t>
            </a:r>
          </a:p>
          <a:p>
            <a:pPr indent="-38100" lvl="0" marL="177800" marR="0" rtl="0" algn="l">
              <a:lnSpc>
                <a:spcPct val="90000"/>
              </a:lnSpc>
              <a:spcBef>
                <a:spcPts val="0"/>
              </a:spcBef>
              <a:spcAft>
                <a:spcPts val="0"/>
              </a:spcAft>
              <a:buClr>
                <a:srgbClr val="7F7F7F"/>
              </a:buClr>
              <a:buFont typeface="Arial"/>
              <a:buNone/>
            </a:pPr>
            <a:r>
              <a:t/>
            </a:r>
            <a:endParaRPr b="0" baseline="0" i="0" sz="2100" u="none" cap="none" strike="noStrike">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77" name="Shape 177"/>
        <p:cNvGrpSpPr/>
        <p:nvPr/>
      </p:nvGrpSpPr>
      <p:grpSpPr>
        <a:xfrm>
          <a:off x="0" y="0"/>
          <a:ext cx="0" cy="0"/>
          <a:chOff x="0" y="0"/>
          <a:chExt cx="0" cy="0"/>
        </a:xfrm>
      </p:grpSpPr>
      <p:sp>
        <p:nvSpPr>
          <p:cNvPr id="178" name="Shape 178"/>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lang="en" u="sng">
                <a:solidFill>
                  <a:srgbClr val="7F7F7F"/>
                </a:solidFill>
                <a:latin typeface="Times New Roman"/>
                <a:ea typeface="Times New Roman"/>
                <a:cs typeface="Times New Roman"/>
                <a:sym typeface="Times New Roman"/>
              </a:rPr>
              <a:t>O</a:t>
            </a:r>
            <a:r>
              <a:rPr lang="en">
                <a:solidFill>
                  <a:srgbClr val="7F7F7F"/>
                </a:solidFill>
                <a:latin typeface="Times New Roman"/>
                <a:ea typeface="Times New Roman"/>
                <a:cs typeface="Times New Roman"/>
                <a:sym typeface="Times New Roman"/>
              </a:rPr>
              <a:t>BSERVATIONS </a:t>
            </a:r>
          </a:p>
        </p:txBody>
      </p:sp>
      <p:sp>
        <p:nvSpPr>
          <p:cNvPr id="179" name="Shape 179"/>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0" lvl="0" marL="0" rtl="0">
              <a:spcBef>
                <a:spcPts val="0"/>
              </a:spcBef>
              <a:buNone/>
            </a:pPr>
            <a:r>
              <a:t/>
            </a:r>
            <a:endParaRPr sz="2300">
              <a:solidFill>
                <a:srgbClr val="7F7F7F"/>
              </a:solidFill>
              <a:latin typeface="Questrial"/>
              <a:ea typeface="Questrial"/>
              <a:cs typeface="Questrial"/>
              <a:sym typeface="Questrial"/>
            </a:endParaRPr>
          </a:p>
          <a:p>
            <a:pPr indent="0" lvl="0" marL="0" marR="0" rtl="0" algn="l">
              <a:lnSpc>
                <a:spcPct val="90000"/>
              </a:lnSpc>
              <a:spcBef>
                <a:spcPts val="800"/>
              </a:spcBef>
              <a:spcAft>
                <a:spcPts val="0"/>
              </a:spcAft>
              <a:buClr>
                <a:schemeClr val="dk1"/>
              </a:buClr>
              <a:buFont typeface="Arial"/>
              <a:buNone/>
            </a:pPr>
            <a:r>
              <a:t/>
            </a:r>
            <a:endParaRPr sz="2300">
              <a:solidFill>
                <a:srgbClr val="7F7F7F"/>
              </a:solidFill>
              <a:latin typeface="Questrial"/>
              <a:ea typeface="Questrial"/>
              <a:cs typeface="Questrial"/>
              <a:sym typeface="Questrial"/>
            </a:endParaRPr>
          </a:p>
        </p:txBody>
      </p:sp>
      <p:pic>
        <p:nvPicPr>
          <p:cNvPr id="180" name="Shape 180"/>
          <p:cNvPicPr preferRelativeResize="0"/>
          <p:nvPr/>
        </p:nvPicPr>
        <p:blipFill>
          <a:blip r:embed="rId3">
            <a:alphaModFix/>
          </a:blip>
          <a:stretch>
            <a:fillRect/>
          </a:stretch>
        </p:blipFill>
        <p:spPr>
          <a:xfrm>
            <a:off x="637975" y="1061425"/>
            <a:ext cx="7877374" cy="3831965"/>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84" name="Shape 184"/>
        <p:cNvGrpSpPr/>
        <p:nvPr/>
      </p:nvGrpSpPr>
      <p:grpSpPr>
        <a:xfrm>
          <a:off x="0" y="0"/>
          <a:ext cx="0" cy="0"/>
          <a:chOff x="0" y="0"/>
          <a:chExt cx="0" cy="0"/>
        </a:xfrm>
      </p:grpSpPr>
      <p:sp>
        <p:nvSpPr>
          <p:cNvPr id="185" name="Shape 185"/>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b="0" baseline="0" i="0" lang="en" sz="3300" u="sng" cap="none" strike="noStrike">
                <a:solidFill>
                  <a:srgbClr val="7F7F7F"/>
                </a:solidFill>
                <a:latin typeface="Times New Roman"/>
                <a:ea typeface="Times New Roman"/>
                <a:cs typeface="Times New Roman"/>
                <a:sym typeface="Times New Roman"/>
              </a:rPr>
              <a:t>O</a:t>
            </a:r>
            <a:r>
              <a:rPr b="0" baseline="0" i="0" lang="en" sz="3300" u="none" cap="none" strike="noStrike">
                <a:solidFill>
                  <a:srgbClr val="7F7F7F"/>
                </a:solidFill>
                <a:latin typeface="Times New Roman"/>
                <a:ea typeface="Times New Roman"/>
                <a:cs typeface="Times New Roman"/>
                <a:sym typeface="Times New Roman"/>
              </a:rPr>
              <a:t>BSERVATIONS</a:t>
            </a:r>
          </a:p>
        </p:txBody>
      </p:sp>
      <p:sp>
        <p:nvSpPr>
          <p:cNvPr id="186" name="Shape 186"/>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171450" lvl="0" marL="177800" marR="0" rtl="0" algn="l">
              <a:lnSpc>
                <a:spcPct val="90000"/>
              </a:lnSpc>
              <a:spcBef>
                <a:spcPts val="0"/>
              </a:spcBef>
              <a:spcAft>
                <a:spcPts val="0"/>
              </a:spcAft>
              <a:buClr>
                <a:srgbClr val="7F7F7F"/>
              </a:buClr>
              <a:buSzPct val="100000"/>
              <a:buFont typeface="Arial"/>
              <a:buChar char="•"/>
            </a:pPr>
            <a:r>
              <a:rPr b="0" baseline="0" i="0" lang="en" sz="2100" u="none" cap="none" strike="noStrike">
                <a:solidFill>
                  <a:srgbClr val="7F7F7F"/>
                </a:solidFill>
                <a:latin typeface="Questrial"/>
                <a:ea typeface="Questrial"/>
                <a:cs typeface="Questrial"/>
                <a:sym typeface="Questrial"/>
              </a:rPr>
              <a:t>Scatter points closely lying around the </a:t>
            </a:r>
            <a:r>
              <a:rPr b="1" baseline="0" i="0" lang="en" sz="2100" u="none" cap="none" strike="noStrike">
                <a:solidFill>
                  <a:srgbClr val="7F7F7F"/>
                </a:solidFill>
                <a:latin typeface="Questrial"/>
                <a:ea typeface="Questrial"/>
                <a:cs typeface="Questrial"/>
                <a:sym typeface="Questrial"/>
              </a:rPr>
              <a:t>line of best-fit</a:t>
            </a:r>
            <a:r>
              <a:rPr b="0" baseline="0" i="0" lang="en" sz="2100" u="none" cap="none" strike="noStrike">
                <a:solidFill>
                  <a:srgbClr val="7F7F7F"/>
                </a:solidFill>
                <a:latin typeface="Questrial"/>
                <a:ea typeface="Questrial"/>
                <a:cs typeface="Questrial"/>
                <a:sym typeface="Questrial"/>
              </a:rPr>
              <a:t> (blue line), indicating a strong positive correlation between the actual ratings and the predicted ratings.</a:t>
            </a:r>
          </a:p>
          <a:p>
            <a:pPr indent="-171450" lvl="0" marL="177800" marR="0" rtl="0" algn="l">
              <a:lnSpc>
                <a:spcPct val="90000"/>
              </a:lnSpc>
              <a:spcBef>
                <a:spcPts val="0"/>
              </a:spcBef>
              <a:spcAft>
                <a:spcPts val="0"/>
              </a:spcAft>
              <a:buClr>
                <a:srgbClr val="7F7F7F"/>
              </a:buClr>
              <a:buSzPct val="100000"/>
              <a:buFont typeface="Arial"/>
              <a:buChar char="•"/>
            </a:pPr>
            <a:r>
              <a:rPr b="0" baseline="0" i="0" lang="en" sz="2100" u="none" cap="none" strike="noStrike">
                <a:solidFill>
                  <a:srgbClr val="7F7F7F"/>
                </a:solidFill>
                <a:latin typeface="Questrial"/>
                <a:ea typeface="Questrial"/>
                <a:cs typeface="Questrial"/>
                <a:sym typeface="Questrial"/>
              </a:rPr>
              <a:t>Root-mean-square error (RMSE): 0.</a:t>
            </a:r>
            <a:r>
              <a:rPr lang="en">
                <a:solidFill>
                  <a:srgbClr val="7F7F7F"/>
                </a:solidFill>
                <a:latin typeface="Questrial"/>
                <a:ea typeface="Questrial"/>
                <a:cs typeface="Questrial"/>
                <a:sym typeface="Questrial"/>
              </a:rPr>
              <a:t>2121</a:t>
            </a:r>
          </a:p>
          <a:p>
            <a:pPr indent="-171450" lvl="0" marL="177800" marR="0" rtl="0" algn="l">
              <a:lnSpc>
                <a:spcPct val="90000"/>
              </a:lnSpc>
              <a:spcBef>
                <a:spcPts val="0"/>
              </a:spcBef>
              <a:spcAft>
                <a:spcPts val="0"/>
              </a:spcAft>
              <a:buClr>
                <a:srgbClr val="7F7F7F"/>
              </a:buClr>
              <a:buSzPct val="100000"/>
              <a:buFont typeface="Questrial"/>
              <a:buChar char="•"/>
            </a:pPr>
            <a:r>
              <a:rPr lang="en">
                <a:solidFill>
                  <a:srgbClr val="7F7F7F"/>
                </a:solidFill>
                <a:latin typeface="Questrial"/>
                <a:ea typeface="Questrial"/>
                <a:cs typeface="Questrial"/>
                <a:sym typeface="Questrial"/>
              </a:rPr>
              <a:t>Tolerance: 79%</a:t>
            </a:r>
          </a:p>
          <a:p>
            <a:pPr indent="-171450" lvl="0" marL="177800" marR="0" rtl="0" algn="l">
              <a:lnSpc>
                <a:spcPct val="90000"/>
              </a:lnSpc>
              <a:spcBef>
                <a:spcPts val="0"/>
              </a:spcBef>
              <a:spcAft>
                <a:spcPts val="0"/>
              </a:spcAft>
              <a:buClr>
                <a:srgbClr val="7F7F7F"/>
              </a:buClr>
              <a:buSzPct val="100000"/>
              <a:buFont typeface="Questrial"/>
              <a:buChar char="•"/>
            </a:pPr>
            <a:r>
              <a:rPr lang="en">
                <a:solidFill>
                  <a:srgbClr val="7F7F7F"/>
                </a:solidFill>
                <a:latin typeface="Questrial"/>
                <a:ea typeface="Questrial"/>
                <a:cs typeface="Questrial"/>
                <a:sym typeface="Questrial"/>
              </a:rPr>
              <a:t>Standard Error: 0.0045</a:t>
            </a:r>
          </a:p>
          <a:p>
            <a:pPr indent="-171450" lvl="0" marL="177800" marR="0" rtl="0" algn="l">
              <a:lnSpc>
                <a:spcPct val="90000"/>
              </a:lnSpc>
              <a:spcBef>
                <a:spcPts val="0"/>
              </a:spcBef>
              <a:spcAft>
                <a:spcPts val="0"/>
              </a:spcAft>
              <a:buClr>
                <a:srgbClr val="7F7F7F"/>
              </a:buClr>
              <a:buSzPct val="100000"/>
              <a:buFont typeface="Questrial"/>
              <a:buChar char="•"/>
            </a:pPr>
            <a:r>
              <a:rPr lang="en">
                <a:solidFill>
                  <a:srgbClr val="7F7F7F"/>
                </a:solidFill>
                <a:latin typeface="Questrial"/>
                <a:ea typeface="Questrial"/>
                <a:cs typeface="Questrial"/>
                <a:sym typeface="Questrial"/>
              </a:rPr>
              <a:t>Mean Squared Error (MSE): 3.1117</a:t>
            </a:r>
          </a:p>
          <a:p>
            <a:pPr indent="6350" lvl="0" rtl="0">
              <a:spcBef>
                <a:spcPts val="0"/>
              </a:spcBef>
              <a:buClr>
                <a:srgbClr val="7F7F7F"/>
              </a:buClr>
              <a:buSzPct val="100000"/>
              <a:buFont typeface="Questrial"/>
              <a:buChar char="•"/>
            </a:pPr>
            <a:r>
              <a:rPr lang="en">
                <a:solidFill>
                  <a:srgbClr val="7F7F7F"/>
                </a:solidFill>
                <a:latin typeface="Questrial"/>
                <a:ea typeface="Questrial"/>
                <a:cs typeface="Questrial"/>
                <a:sym typeface="Questrial"/>
              </a:rPr>
              <a:t>Mean Absolute Error (MAE): 1.370</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90" name="Shape 190"/>
        <p:cNvGrpSpPr/>
        <p:nvPr/>
      </p:nvGrpSpPr>
      <p:grpSpPr>
        <a:xfrm>
          <a:off x="0" y="0"/>
          <a:ext cx="0" cy="0"/>
          <a:chOff x="0" y="0"/>
          <a:chExt cx="0" cy="0"/>
        </a:xfrm>
      </p:grpSpPr>
      <p:sp>
        <p:nvSpPr>
          <p:cNvPr id="191" name="Shape 191"/>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lang="en" u="sng">
                <a:solidFill>
                  <a:srgbClr val="7F7F7F"/>
                </a:solidFill>
                <a:latin typeface="Times New Roman"/>
                <a:ea typeface="Times New Roman"/>
                <a:cs typeface="Times New Roman"/>
                <a:sym typeface="Times New Roman"/>
              </a:rPr>
              <a:t>I</a:t>
            </a:r>
            <a:r>
              <a:rPr lang="en">
                <a:solidFill>
                  <a:srgbClr val="7F7F7F"/>
                </a:solidFill>
                <a:latin typeface="Times New Roman"/>
                <a:ea typeface="Times New Roman"/>
                <a:cs typeface="Times New Roman"/>
                <a:sym typeface="Times New Roman"/>
              </a:rPr>
              <a:t>SSUES</a:t>
            </a:r>
          </a:p>
        </p:txBody>
      </p:sp>
      <p:sp>
        <p:nvSpPr>
          <p:cNvPr id="192" name="Shape 192"/>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50800" lvl="0" marL="228600" rtl="0">
              <a:spcBef>
                <a:spcPts val="0"/>
              </a:spcBef>
              <a:buClr>
                <a:srgbClr val="7F7F7F"/>
              </a:buClr>
              <a:buSzPct val="100000"/>
            </a:pPr>
            <a:r>
              <a:rPr lang="en">
                <a:solidFill>
                  <a:srgbClr val="7F7F7F"/>
                </a:solidFill>
                <a:latin typeface="Questrial"/>
                <a:ea typeface="Questrial"/>
                <a:cs typeface="Questrial"/>
                <a:sym typeface="Questrial"/>
              </a:rPr>
              <a:t>Scaling: the outcome rating with certain predictors crosses the 10 point mark. Linear regression treats movie rating as a continuous variable (can go below zero or above ten), whereas essentially it is a categorical ordered variable. </a:t>
            </a:r>
          </a:p>
          <a:p>
            <a:pPr indent="-50800" lvl="0" marL="228600" rtl="0">
              <a:spcBef>
                <a:spcPts val="0"/>
              </a:spcBef>
              <a:buClr>
                <a:srgbClr val="7F7F7F"/>
              </a:buClr>
              <a:buSzPct val="133333"/>
              <a:buFont typeface="Questrial"/>
            </a:pPr>
            <a:r>
              <a:rPr lang="en">
                <a:solidFill>
                  <a:srgbClr val="7F7F7F"/>
                </a:solidFill>
                <a:latin typeface="Questrial"/>
                <a:ea typeface="Questrial"/>
                <a:cs typeface="Questrial"/>
                <a:sym typeface="Questrial"/>
              </a:rPr>
              <a:t>Hence the need to implement ordered logistic regression. </a:t>
            </a:r>
          </a:p>
          <a:p>
            <a:pPr indent="0" lvl="0" marL="0" marR="0" rtl="0" algn="l">
              <a:lnSpc>
                <a:spcPct val="90000"/>
              </a:lnSpc>
              <a:spcBef>
                <a:spcPts val="800"/>
              </a:spcBef>
              <a:spcAft>
                <a:spcPts val="0"/>
              </a:spcAft>
              <a:buClr>
                <a:schemeClr val="dk1"/>
              </a:buClr>
              <a:buFont typeface="Arial"/>
              <a:buNone/>
            </a:pPr>
            <a:r>
              <a:t/>
            </a:r>
            <a:endParaRPr sz="230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96" name="Shape 196"/>
        <p:cNvGrpSpPr/>
        <p:nvPr/>
      </p:nvGrpSpPr>
      <p:grpSpPr>
        <a:xfrm>
          <a:off x="0" y="0"/>
          <a:ext cx="0" cy="0"/>
          <a:chOff x="0" y="0"/>
          <a:chExt cx="0" cy="0"/>
        </a:xfrm>
      </p:grpSpPr>
      <p:sp>
        <p:nvSpPr>
          <p:cNvPr id="197" name="Shape 197"/>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lvl="0" rtl="0">
              <a:spcBef>
                <a:spcPts val="0"/>
              </a:spcBef>
              <a:buNone/>
            </a:pPr>
            <a:r>
              <a:rPr lang="en" u="sng">
                <a:solidFill>
                  <a:srgbClr val="7F7F7F"/>
                </a:solidFill>
                <a:latin typeface="Times New Roman"/>
                <a:ea typeface="Times New Roman"/>
                <a:cs typeface="Times New Roman"/>
                <a:sym typeface="Times New Roman"/>
              </a:rPr>
              <a:t>O</a:t>
            </a:r>
            <a:r>
              <a:rPr lang="en">
                <a:solidFill>
                  <a:srgbClr val="7F7F7F"/>
                </a:solidFill>
                <a:latin typeface="Times New Roman"/>
                <a:ea typeface="Times New Roman"/>
                <a:cs typeface="Times New Roman"/>
                <a:sym typeface="Times New Roman"/>
              </a:rPr>
              <a:t>RDERED </a:t>
            </a:r>
            <a:r>
              <a:rPr lang="en" u="sng">
                <a:solidFill>
                  <a:srgbClr val="7F7F7F"/>
                </a:solidFill>
                <a:latin typeface="Times New Roman"/>
                <a:ea typeface="Times New Roman"/>
                <a:cs typeface="Times New Roman"/>
                <a:sym typeface="Times New Roman"/>
              </a:rPr>
              <a:t>L</a:t>
            </a:r>
            <a:r>
              <a:rPr lang="en">
                <a:solidFill>
                  <a:srgbClr val="7F7F7F"/>
                </a:solidFill>
                <a:latin typeface="Times New Roman"/>
                <a:ea typeface="Times New Roman"/>
                <a:cs typeface="Times New Roman"/>
                <a:sym typeface="Times New Roman"/>
              </a:rPr>
              <a:t>OGISTIC </a:t>
            </a:r>
            <a:r>
              <a:rPr lang="en" u="sng">
                <a:solidFill>
                  <a:srgbClr val="7F7F7F"/>
                </a:solidFill>
                <a:latin typeface="Times New Roman"/>
                <a:ea typeface="Times New Roman"/>
                <a:cs typeface="Times New Roman"/>
                <a:sym typeface="Times New Roman"/>
              </a:rPr>
              <a:t>R</a:t>
            </a:r>
            <a:r>
              <a:rPr lang="en">
                <a:solidFill>
                  <a:srgbClr val="7F7F7F"/>
                </a:solidFill>
                <a:latin typeface="Times New Roman"/>
                <a:ea typeface="Times New Roman"/>
                <a:cs typeface="Times New Roman"/>
                <a:sym typeface="Times New Roman"/>
              </a:rPr>
              <a:t>EGRESSION</a:t>
            </a:r>
          </a:p>
        </p:txBody>
      </p:sp>
      <p:sp>
        <p:nvSpPr>
          <p:cNvPr id="198" name="Shape 198"/>
          <p:cNvSpPr txBox="1"/>
          <p:nvPr>
            <p:ph idx="1" type="body"/>
          </p:nvPr>
        </p:nvSpPr>
        <p:spPr>
          <a:xfrm>
            <a:off x="628650" y="1179100"/>
            <a:ext cx="7886700" cy="3637499"/>
          </a:xfrm>
          <a:prstGeom prst="rect">
            <a:avLst/>
          </a:prstGeom>
          <a:noFill/>
          <a:ln>
            <a:noFill/>
          </a:ln>
        </p:spPr>
        <p:txBody>
          <a:bodyPr anchorCtr="0" anchor="t" bIns="34275" lIns="68575" rIns="68575" tIns="34275">
            <a:noAutofit/>
          </a:bodyPr>
          <a:lstStyle/>
          <a:p>
            <a:pPr indent="0" lvl="0" marL="0" rtl="0">
              <a:spcBef>
                <a:spcPts val="0"/>
              </a:spcBef>
              <a:buNone/>
            </a:pPr>
            <a:r>
              <a:t/>
            </a:r>
            <a:endParaRPr>
              <a:solidFill>
                <a:srgbClr val="7F7F7F"/>
              </a:solidFill>
              <a:latin typeface="Questrial"/>
              <a:ea typeface="Questrial"/>
              <a:cs typeface="Questrial"/>
              <a:sym typeface="Questrial"/>
            </a:endParaRPr>
          </a:p>
          <a:p>
            <a:pPr indent="-50800" lvl="0" marL="228600" rtl="0">
              <a:spcBef>
                <a:spcPts val="0"/>
              </a:spcBef>
              <a:buClr>
                <a:srgbClr val="7F7F7F"/>
              </a:buClr>
              <a:buSzPct val="133333"/>
              <a:buFont typeface="Questrial"/>
            </a:pPr>
            <a:r>
              <a:rPr lang="en">
                <a:solidFill>
                  <a:srgbClr val="7F7F7F"/>
                </a:solidFill>
                <a:latin typeface="Questrial"/>
                <a:ea typeface="Questrial"/>
                <a:cs typeface="Questrial"/>
                <a:sym typeface="Questrial"/>
              </a:rPr>
              <a:t>Logistic regression deals with dependent variables that are categorical.</a:t>
            </a:r>
          </a:p>
          <a:p>
            <a:pPr indent="-50800" lvl="0" marL="228600" rtl="0">
              <a:spcBef>
                <a:spcPts val="0"/>
              </a:spcBef>
              <a:buClr>
                <a:srgbClr val="7F7F7F"/>
              </a:buClr>
              <a:buSzPct val="133333"/>
              <a:buFont typeface="Questrial"/>
            </a:pPr>
            <a:r>
              <a:rPr lang="en">
                <a:solidFill>
                  <a:srgbClr val="7F7F7F"/>
                </a:solidFill>
                <a:latin typeface="Questrial"/>
                <a:ea typeface="Questrial"/>
                <a:cs typeface="Questrial"/>
                <a:sym typeface="Questrial"/>
              </a:rPr>
              <a:t>Ordinal logistic regression (also known as ordered logit model) is a regression model for ordinal dependent variables.</a:t>
            </a:r>
          </a:p>
          <a:p>
            <a:pPr indent="-50800" lvl="0" marL="228600" rtl="0">
              <a:spcBef>
                <a:spcPts val="0"/>
              </a:spcBef>
              <a:buClr>
                <a:srgbClr val="7F7F7F"/>
              </a:buClr>
              <a:buSzPct val="100000"/>
              <a:buFont typeface="Questrial"/>
            </a:pPr>
            <a:r>
              <a:rPr lang="en">
                <a:solidFill>
                  <a:srgbClr val="7F7F7F"/>
                </a:solidFill>
                <a:latin typeface="Questrial"/>
                <a:ea typeface="Questrial"/>
                <a:cs typeface="Questrial"/>
                <a:sym typeface="Questrial"/>
              </a:rPr>
              <a:t>An ordinal variable is similar to a categorical variable, the difference lying in the fact that there is a clear ordering of the variables. </a:t>
            </a:r>
          </a:p>
          <a:p>
            <a:pPr indent="-50800" lvl="0" marL="228600" rtl="0">
              <a:spcBef>
                <a:spcPts val="0"/>
              </a:spcBef>
              <a:buClr>
                <a:srgbClr val="7F7F7F"/>
              </a:buClr>
              <a:buSzPct val="133333"/>
              <a:buFont typeface="Questrial"/>
            </a:pPr>
            <a:r>
              <a:rPr lang="en">
                <a:solidFill>
                  <a:srgbClr val="7F7F7F"/>
                </a:solidFill>
                <a:latin typeface="Questrial"/>
                <a:ea typeface="Questrial"/>
                <a:cs typeface="Questrial"/>
                <a:sym typeface="Questrial"/>
              </a:rPr>
              <a:t>Out here, we have ordered the ratings in 6 different classes: 0-5(0), 5-6(1), 6-7(2), 7-8(3), 8-9(4) and 9-10(5).</a:t>
            </a:r>
          </a:p>
          <a:p>
            <a:pPr indent="0" lvl="0" marL="0" rtl="0">
              <a:spcBef>
                <a:spcPts val="0"/>
              </a:spcBef>
              <a:buNone/>
            </a:pPr>
            <a:r>
              <a:t/>
            </a:r>
            <a:endParaRPr sz="2300">
              <a:solidFill>
                <a:srgbClr val="7F7F7F"/>
              </a:solidFill>
              <a:latin typeface="Questrial"/>
              <a:ea typeface="Questrial"/>
              <a:cs typeface="Questrial"/>
              <a:sym typeface="Questrial"/>
            </a:endParaRPr>
          </a:p>
          <a:p>
            <a:pPr indent="0" lvl="0" marL="0" marR="0" rtl="0" algn="l">
              <a:lnSpc>
                <a:spcPct val="90000"/>
              </a:lnSpc>
              <a:spcBef>
                <a:spcPts val="800"/>
              </a:spcBef>
              <a:spcAft>
                <a:spcPts val="0"/>
              </a:spcAft>
              <a:buClr>
                <a:schemeClr val="dk1"/>
              </a:buClr>
              <a:buFont typeface="Arial"/>
              <a:buNone/>
            </a:pPr>
            <a:r>
              <a:t/>
            </a:r>
            <a:endParaRPr sz="230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88" name="Shape 88"/>
        <p:cNvGrpSpPr/>
        <p:nvPr/>
      </p:nvGrpSpPr>
      <p:grpSpPr>
        <a:xfrm>
          <a:off x="0" y="0"/>
          <a:ext cx="0" cy="0"/>
          <a:chOff x="0" y="0"/>
          <a:chExt cx="0" cy="0"/>
        </a:xfrm>
      </p:grpSpPr>
      <p:sp>
        <p:nvSpPr>
          <p:cNvPr id="89" name="Shape 89"/>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lang="en" u="sng">
                <a:solidFill>
                  <a:srgbClr val="7F7F7F"/>
                </a:solidFill>
                <a:latin typeface="Times New Roman"/>
                <a:ea typeface="Times New Roman"/>
                <a:cs typeface="Times New Roman"/>
                <a:sym typeface="Times New Roman"/>
              </a:rPr>
              <a:t>I</a:t>
            </a:r>
            <a:r>
              <a:rPr lang="en">
                <a:solidFill>
                  <a:srgbClr val="7F7F7F"/>
                </a:solidFill>
                <a:latin typeface="Times New Roman"/>
                <a:ea typeface="Times New Roman"/>
                <a:cs typeface="Times New Roman"/>
                <a:sym typeface="Times New Roman"/>
              </a:rPr>
              <a:t>NTRODUCTION</a:t>
            </a:r>
          </a:p>
        </p:txBody>
      </p:sp>
      <p:sp>
        <p:nvSpPr>
          <p:cNvPr id="90" name="Shape 90"/>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228600" lvl="0" marL="457200" rtl="0">
              <a:spcBef>
                <a:spcPts val="0"/>
              </a:spcBef>
              <a:buClr>
                <a:srgbClr val="7F7F7F"/>
              </a:buClr>
              <a:buSzPct val="52631"/>
              <a:buFont typeface="Questrial"/>
            </a:pPr>
            <a:r>
              <a:rPr lang="en" sz="1900">
                <a:solidFill>
                  <a:srgbClr val="7F7F7F"/>
                </a:solidFill>
                <a:latin typeface="Questrial"/>
                <a:ea typeface="Questrial"/>
                <a:cs typeface="Questrial"/>
                <a:sym typeface="Questrial"/>
              </a:rPr>
              <a:t>Every year, hundreds of movies are made in USA, with billions of dollars spent in their making and they also gross a huge amount of money.</a:t>
            </a:r>
          </a:p>
          <a:p>
            <a:pPr indent="-228600" lvl="0" marL="457200" rtl="0">
              <a:spcBef>
                <a:spcPts val="0"/>
              </a:spcBef>
              <a:buClr>
                <a:srgbClr val="7F7F7F"/>
              </a:buClr>
              <a:buSzPct val="52631"/>
              <a:buFont typeface="Questrial"/>
            </a:pPr>
            <a:r>
              <a:rPr lang="en" sz="1900">
                <a:solidFill>
                  <a:srgbClr val="7F7F7F"/>
                </a:solidFill>
                <a:latin typeface="Questrial"/>
                <a:ea typeface="Questrial"/>
                <a:cs typeface="Questrial"/>
                <a:sym typeface="Questrial"/>
              </a:rPr>
              <a:t>The Internet Movie Database (IMDb) is an online database that has a weighted mean-rating system for rating movies on a 10-point scale.</a:t>
            </a:r>
          </a:p>
          <a:p>
            <a:pPr indent="-228600" lvl="0" marL="457200" rtl="0">
              <a:spcBef>
                <a:spcPts val="0"/>
              </a:spcBef>
              <a:buClr>
                <a:srgbClr val="7F7F7F"/>
              </a:buClr>
              <a:buSzPct val="52631"/>
              <a:buFont typeface="Questrial"/>
            </a:pPr>
            <a:r>
              <a:rPr lang="en" sz="1900">
                <a:solidFill>
                  <a:srgbClr val="7F7F7F"/>
                </a:solidFill>
                <a:latin typeface="Questrial"/>
                <a:ea typeface="Questrial"/>
                <a:cs typeface="Questrial"/>
                <a:sym typeface="Questrial"/>
              </a:rPr>
              <a:t>For production houses, having a system that could give them possible ratings for a movie based on actor(s), director(s), genre(s), etc. could be of huge value to analyze the cost-benefit of investing in a movie.</a:t>
            </a:r>
          </a:p>
          <a:p>
            <a:pPr indent="-228600" lvl="0" marL="457200" rtl="0">
              <a:spcBef>
                <a:spcPts val="0"/>
              </a:spcBef>
              <a:buClr>
                <a:srgbClr val="7F7F7F"/>
              </a:buClr>
              <a:buSzPct val="52631"/>
              <a:buFont typeface="Questrial"/>
            </a:pPr>
            <a:r>
              <a:rPr lang="en" sz="1900">
                <a:solidFill>
                  <a:srgbClr val="7F7F7F"/>
                </a:solidFill>
                <a:latin typeface="Questrial"/>
                <a:ea typeface="Questrial"/>
                <a:cs typeface="Questrial"/>
                <a:sym typeface="Questrial"/>
              </a:rPr>
              <a:t>Film Analytics, is a project aimed at predicting IMDb movie ratings based on features like actor(s), director(s), genre(s), and plot keyword(s). </a:t>
            </a:r>
          </a:p>
          <a:p>
            <a:pPr indent="0" lvl="0" marL="0" marR="0" rtl="0" algn="l">
              <a:lnSpc>
                <a:spcPct val="90000"/>
              </a:lnSpc>
              <a:spcBef>
                <a:spcPts val="800"/>
              </a:spcBef>
              <a:spcAft>
                <a:spcPts val="0"/>
              </a:spcAft>
              <a:buClr>
                <a:schemeClr val="dk1"/>
              </a:buClr>
              <a:buFont typeface="Arial"/>
              <a:buNone/>
            </a:pPr>
            <a:r>
              <a:t/>
            </a:r>
            <a:endParaRPr sz="190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202" name="Shape 202"/>
        <p:cNvGrpSpPr/>
        <p:nvPr/>
      </p:nvGrpSpPr>
      <p:grpSpPr>
        <a:xfrm>
          <a:off x="0" y="0"/>
          <a:ext cx="0" cy="0"/>
          <a:chOff x="0" y="0"/>
          <a:chExt cx="0" cy="0"/>
        </a:xfrm>
      </p:grpSpPr>
      <p:sp>
        <p:nvSpPr>
          <p:cNvPr id="203" name="Shape 203"/>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lvl="0" rtl="0">
              <a:spcBef>
                <a:spcPts val="0"/>
              </a:spcBef>
              <a:buNone/>
            </a:pPr>
            <a:r>
              <a:rPr lang="en" u="sng">
                <a:solidFill>
                  <a:srgbClr val="7F7F7F"/>
                </a:solidFill>
                <a:latin typeface="Times New Roman"/>
                <a:ea typeface="Times New Roman"/>
                <a:cs typeface="Times New Roman"/>
                <a:sym typeface="Times New Roman"/>
              </a:rPr>
              <a:t>O</a:t>
            </a:r>
            <a:r>
              <a:rPr lang="en">
                <a:solidFill>
                  <a:srgbClr val="7F7F7F"/>
                </a:solidFill>
                <a:latin typeface="Times New Roman"/>
                <a:ea typeface="Times New Roman"/>
                <a:cs typeface="Times New Roman"/>
                <a:sym typeface="Times New Roman"/>
              </a:rPr>
              <a:t>RDERED </a:t>
            </a:r>
            <a:r>
              <a:rPr lang="en" u="sng">
                <a:solidFill>
                  <a:srgbClr val="7F7F7F"/>
                </a:solidFill>
                <a:latin typeface="Times New Roman"/>
                <a:ea typeface="Times New Roman"/>
                <a:cs typeface="Times New Roman"/>
                <a:sym typeface="Times New Roman"/>
              </a:rPr>
              <a:t>L</a:t>
            </a:r>
            <a:r>
              <a:rPr lang="en">
                <a:solidFill>
                  <a:srgbClr val="7F7F7F"/>
                </a:solidFill>
                <a:latin typeface="Times New Roman"/>
                <a:ea typeface="Times New Roman"/>
                <a:cs typeface="Times New Roman"/>
                <a:sym typeface="Times New Roman"/>
              </a:rPr>
              <a:t>OGISTIC </a:t>
            </a:r>
            <a:r>
              <a:rPr lang="en" u="sng">
                <a:solidFill>
                  <a:srgbClr val="7F7F7F"/>
                </a:solidFill>
                <a:latin typeface="Times New Roman"/>
                <a:ea typeface="Times New Roman"/>
                <a:cs typeface="Times New Roman"/>
                <a:sym typeface="Times New Roman"/>
              </a:rPr>
              <a:t>R</a:t>
            </a:r>
            <a:r>
              <a:rPr lang="en">
                <a:solidFill>
                  <a:srgbClr val="7F7F7F"/>
                </a:solidFill>
                <a:latin typeface="Times New Roman"/>
                <a:ea typeface="Times New Roman"/>
                <a:cs typeface="Times New Roman"/>
                <a:sym typeface="Times New Roman"/>
              </a:rPr>
              <a:t>EGRESSION</a:t>
            </a:r>
          </a:p>
        </p:txBody>
      </p:sp>
      <p:sp>
        <p:nvSpPr>
          <p:cNvPr id="204" name="Shape 204"/>
          <p:cNvSpPr txBox="1"/>
          <p:nvPr>
            <p:ph idx="1" type="body"/>
          </p:nvPr>
        </p:nvSpPr>
        <p:spPr>
          <a:xfrm>
            <a:off x="628650" y="1369222"/>
            <a:ext cx="7886700" cy="1763400"/>
          </a:xfrm>
          <a:prstGeom prst="rect">
            <a:avLst/>
          </a:prstGeom>
          <a:noFill/>
          <a:ln>
            <a:noFill/>
          </a:ln>
        </p:spPr>
        <p:txBody>
          <a:bodyPr anchorCtr="0" anchor="t" bIns="34275" lIns="68575" rIns="68575" tIns="34275">
            <a:noAutofit/>
          </a:bodyPr>
          <a:lstStyle/>
          <a:p>
            <a:pPr indent="0" lvl="0" marL="0" rtl="0">
              <a:spcBef>
                <a:spcPts val="0"/>
              </a:spcBef>
              <a:buNone/>
            </a:pPr>
            <a:r>
              <a:t/>
            </a:r>
            <a:endParaRPr>
              <a:solidFill>
                <a:srgbClr val="7F7F7F"/>
              </a:solidFill>
              <a:latin typeface="Questrial"/>
              <a:ea typeface="Questrial"/>
              <a:cs typeface="Questrial"/>
              <a:sym typeface="Questrial"/>
            </a:endParaRPr>
          </a:p>
          <a:p>
            <a:pPr indent="-50800" lvl="0" marL="228600" rtl="0">
              <a:spcBef>
                <a:spcPts val="0"/>
              </a:spcBef>
              <a:buClr>
                <a:srgbClr val="7F7F7F"/>
              </a:buClr>
              <a:buSzPct val="100000"/>
              <a:buFont typeface="Questrial"/>
            </a:pPr>
            <a:r>
              <a:rPr lang="en" sz="1900">
                <a:solidFill>
                  <a:srgbClr val="7F7F7F"/>
                </a:solidFill>
                <a:latin typeface="Questrial"/>
                <a:ea typeface="Questrial"/>
                <a:cs typeface="Questrial"/>
                <a:sym typeface="Questrial"/>
              </a:rPr>
              <a:t>Let us consider an example. Say the proportion of members of the statistical population who would answer </a:t>
            </a:r>
            <a:r>
              <a:rPr i="1" lang="en" sz="1900">
                <a:solidFill>
                  <a:srgbClr val="7F7F7F"/>
                </a:solidFill>
                <a:latin typeface="Questrial"/>
                <a:ea typeface="Questrial"/>
                <a:cs typeface="Questrial"/>
                <a:sym typeface="Questrial"/>
              </a:rPr>
              <a:t>poor, fair, good, very good </a:t>
            </a:r>
            <a:r>
              <a:rPr lang="en" sz="1900">
                <a:solidFill>
                  <a:srgbClr val="7F7F7F"/>
                </a:solidFill>
                <a:latin typeface="Questrial"/>
                <a:ea typeface="Questrial"/>
                <a:cs typeface="Questrial"/>
                <a:sym typeface="Questrial"/>
              </a:rPr>
              <a:t>and </a:t>
            </a:r>
            <a:r>
              <a:rPr i="1" lang="en" sz="1900">
                <a:solidFill>
                  <a:srgbClr val="7F7F7F"/>
                </a:solidFill>
                <a:latin typeface="Questrial"/>
                <a:ea typeface="Questrial"/>
                <a:cs typeface="Questrial"/>
                <a:sym typeface="Questrial"/>
              </a:rPr>
              <a:t>excellent </a:t>
            </a:r>
            <a:r>
              <a:rPr lang="en" sz="1900">
                <a:solidFill>
                  <a:srgbClr val="7F7F7F"/>
                </a:solidFill>
                <a:latin typeface="Questrial"/>
                <a:ea typeface="Questrial"/>
                <a:cs typeface="Questrial"/>
                <a:sym typeface="Questrial"/>
              </a:rPr>
              <a:t>are </a:t>
            </a:r>
            <a:r>
              <a:rPr i="1" lang="en" sz="1900">
                <a:solidFill>
                  <a:srgbClr val="7F7F7F"/>
                </a:solidFill>
                <a:latin typeface="Questrial"/>
                <a:ea typeface="Questrial"/>
                <a:cs typeface="Questrial"/>
                <a:sym typeface="Questrial"/>
              </a:rPr>
              <a:t>p</a:t>
            </a:r>
            <a:r>
              <a:rPr baseline="-25000" i="1" lang="en" sz="1900">
                <a:solidFill>
                  <a:srgbClr val="7F7F7F"/>
                </a:solidFill>
                <a:latin typeface="Questrial"/>
                <a:ea typeface="Questrial"/>
                <a:cs typeface="Questrial"/>
                <a:sym typeface="Questrial"/>
              </a:rPr>
              <a:t>1</a:t>
            </a:r>
            <a:r>
              <a:rPr i="1" lang="en" sz="1900">
                <a:solidFill>
                  <a:srgbClr val="7F7F7F"/>
                </a:solidFill>
                <a:latin typeface="Questrial"/>
                <a:ea typeface="Questrial"/>
                <a:cs typeface="Questrial"/>
                <a:sym typeface="Questrial"/>
              </a:rPr>
              <a:t> , p</a:t>
            </a:r>
            <a:r>
              <a:rPr baseline="-25000" i="1" lang="en" sz="1900">
                <a:solidFill>
                  <a:srgbClr val="7F7F7F"/>
                </a:solidFill>
                <a:latin typeface="Questrial"/>
                <a:ea typeface="Questrial"/>
                <a:cs typeface="Questrial"/>
                <a:sym typeface="Questrial"/>
              </a:rPr>
              <a:t>2</a:t>
            </a:r>
            <a:r>
              <a:rPr i="1" lang="en" sz="1900">
                <a:solidFill>
                  <a:srgbClr val="7F7F7F"/>
                </a:solidFill>
                <a:latin typeface="Questrial"/>
                <a:ea typeface="Questrial"/>
                <a:cs typeface="Questrial"/>
                <a:sym typeface="Questrial"/>
              </a:rPr>
              <a:t> , p</a:t>
            </a:r>
            <a:r>
              <a:rPr baseline="-25000" i="1" lang="en" sz="1900">
                <a:solidFill>
                  <a:srgbClr val="7F7F7F"/>
                </a:solidFill>
                <a:latin typeface="Questrial"/>
                <a:ea typeface="Questrial"/>
                <a:cs typeface="Questrial"/>
                <a:sym typeface="Questrial"/>
              </a:rPr>
              <a:t>3</a:t>
            </a:r>
            <a:r>
              <a:rPr i="1" lang="en" sz="1900">
                <a:solidFill>
                  <a:srgbClr val="7F7F7F"/>
                </a:solidFill>
                <a:latin typeface="Questrial"/>
                <a:ea typeface="Questrial"/>
                <a:cs typeface="Questrial"/>
                <a:sym typeface="Questrial"/>
              </a:rPr>
              <a:t> , p</a:t>
            </a:r>
            <a:r>
              <a:rPr baseline="-25000" i="1" lang="en" sz="1900">
                <a:solidFill>
                  <a:srgbClr val="7F7F7F"/>
                </a:solidFill>
                <a:latin typeface="Questrial"/>
                <a:ea typeface="Questrial"/>
                <a:cs typeface="Questrial"/>
                <a:sym typeface="Questrial"/>
              </a:rPr>
              <a:t>4</a:t>
            </a:r>
            <a:r>
              <a:rPr i="1" lang="en" sz="1900">
                <a:solidFill>
                  <a:srgbClr val="7F7F7F"/>
                </a:solidFill>
                <a:latin typeface="Questrial"/>
                <a:ea typeface="Questrial"/>
                <a:cs typeface="Questrial"/>
                <a:sym typeface="Questrial"/>
              </a:rPr>
              <a:t> and p</a:t>
            </a:r>
            <a:r>
              <a:rPr baseline="-25000" i="1" lang="en" sz="1900">
                <a:solidFill>
                  <a:srgbClr val="7F7F7F"/>
                </a:solidFill>
                <a:latin typeface="Questrial"/>
                <a:ea typeface="Questrial"/>
                <a:cs typeface="Questrial"/>
                <a:sym typeface="Questrial"/>
              </a:rPr>
              <a:t>5</a:t>
            </a:r>
            <a:r>
              <a:rPr i="1" lang="en" sz="1900">
                <a:solidFill>
                  <a:srgbClr val="7F7F7F"/>
                </a:solidFill>
                <a:latin typeface="Questrial"/>
                <a:ea typeface="Questrial"/>
                <a:cs typeface="Questrial"/>
                <a:sym typeface="Questrial"/>
              </a:rPr>
              <a:t> , </a:t>
            </a:r>
            <a:r>
              <a:rPr lang="en" sz="1900">
                <a:solidFill>
                  <a:srgbClr val="7F7F7F"/>
                </a:solidFill>
                <a:latin typeface="Questrial"/>
                <a:ea typeface="Questrial"/>
                <a:cs typeface="Questrial"/>
                <a:sym typeface="Questrial"/>
              </a:rPr>
              <a:t>respectively. Then the logarithms of the odds of answering in certain ways would be:</a:t>
            </a:r>
          </a:p>
          <a:p>
            <a:pPr indent="0" lvl="0" marL="0" rtl="0">
              <a:spcBef>
                <a:spcPts val="0"/>
              </a:spcBef>
              <a:buNone/>
            </a:pPr>
            <a:r>
              <a:t/>
            </a:r>
            <a:endParaRPr>
              <a:solidFill>
                <a:srgbClr val="7F7F7F"/>
              </a:solidFill>
              <a:latin typeface="Questrial"/>
              <a:ea typeface="Questrial"/>
              <a:cs typeface="Questrial"/>
              <a:sym typeface="Questrial"/>
            </a:endParaRPr>
          </a:p>
          <a:p>
            <a:pPr indent="0" lvl="0" marL="0" rtl="0">
              <a:spcBef>
                <a:spcPts val="0"/>
              </a:spcBef>
              <a:buNone/>
            </a:pPr>
            <a:r>
              <a:t/>
            </a:r>
            <a:endParaRPr sz="2300">
              <a:solidFill>
                <a:srgbClr val="7F7F7F"/>
              </a:solidFill>
              <a:latin typeface="Questrial"/>
              <a:ea typeface="Questrial"/>
              <a:cs typeface="Questrial"/>
              <a:sym typeface="Questrial"/>
            </a:endParaRPr>
          </a:p>
          <a:p>
            <a:pPr indent="0" lvl="0" marL="0" marR="0" rtl="0" algn="l">
              <a:lnSpc>
                <a:spcPct val="90000"/>
              </a:lnSpc>
              <a:spcBef>
                <a:spcPts val="800"/>
              </a:spcBef>
              <a:spcAft>
                <a:spcPts val="0"/>
              </a:spcAft>
              <a:buClr>
                <a:schemeClr val="dk1"/>
              </a:buClr>
              <a:buFont typeface="Arial"/>
              <a:buNone/>
            </a:pPr>
            <a:r>
              <a:t/>
            </a:r>
            <a:endParaRPr sz="2300">
              <a:solidFill>
                <a:srgbClr val="7F7F7F"/>
              </a:solidFill>
              <a:latin typeface="Questrial"/>
              <a:ea typeface="Questrial"/>
              <a:cs typeface="Questrial"/>
              <a:sym typeface="Questrial"/>
            </a:endParaRPr>
          </a:p>
        </p:txBody>
      </p:sp>
      <p:pic>
        <p:nvPicPr>
          <p:cNvPr id="205" name="Shape 205"/>
          <p:cNvPicPr preferRelativeResize="0"/>
          <p:nvPr/>
        </p:nvPicPr>
        <p:blipFill>
          <a:blip r:embed="rId3">
            <a:alphaModFix/>
          </a:blip>
          <a:stretch>
            <a:fillRect/>
          </a:stretch>
        </p:blipFill>
        <p:spPr>
          <a:xfrm>
            <a:off x="1557199" y="3132625"/>
            <a:ext cx="5214800" cy="1554899"/>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209" name="Shape 209"/>
        <p:cNvGrpSpPr/>
        <p:nvPr/>
      </p:nvGrpSpPr>
      <p:grpSpPr>
        <a:xfrm>
          <a:off x="0" y="0"/>
          <a:ext cx="0" cy="0"/>
          <a:chOff x="0" y="0"/>
          <a:chExt cx="0" cy="0"/>
        </a:xfrm>
      </p:grpSpPr>
      <p:sp>
        <p:nvSpPr>
          <p:cNvPr id="210" name="Shape 210"/>
          <p:cNvSpPr txBox="1"/>
          <p:nvPr>
            <p:ph type="title"/>
          </p:nvPr>
        </p:nvSpPr>
        <p:spPr>
          <a:xfrm>
            <a:off x="157875" y="0"/>
            <a:ext cx="7886700" cy="869100"/>
          </a:xfrm>
          <a:prstGeom prst="rect">
            <a:avLst/>
          </a:prstGeom>
          <a:noFill/>
          <a:ln>
            <a:noFill/>
          </a:ln>
        </p:spPr>
        <p:txBody>
          <a:bodyPr anchorCtr="0" anchor="ctr" bIns="34275" lIns="68575" rIns="68575" tIns="34275">
            <a:noAutofit/>
          </a:bodyPr>
          <a:lstStyle/>
          <a:p>
            <a:pPr lvl="0" rtl="0">
              <a:spcBef>
                <a:spcPts val="0"/>
              </a:spcBef>
              <a:buNone/>
            </a:pPr>
            <a:r>
              <a:rPr lang="en" u="sng">
                <a:solidFill>
                  <a:srgbClr val="7F7F7F"/>
                </a:solidFill>
                <a:latin typeface="Times New Roman"/>
                <a:ea typeface="Times New Roman"/>
                <a:cs typeface="Times New Roman"/>
                <a:sym typeface="Times New Roman"/>
              </a:rPr>
              <a:t>O</a:t>
            </a:r>
            <a:r>
              <a:rPr lang="en">
                <a:solidFill>
                  <a:srgbClr val="7F7F7F"/>
                </a:solidFill>
                <a:latin typeface="Times New Roman"/>
                <a:ea typeface="Times New Roman"/>
                <a:cs typeface="Times New Roman"/>
                <a:sym typeface="Times New Roman"/>
              </a:rPr>
              <a:t>RDERED </a:t>
            </a:r>
            <a:r>
              <a:rPr lang="en" u="sng">
                <a:solidFill>
                  <a:srgbClr val="7F7F7F"/>
                </a:solidFill>
                <a:latin typeface="Times New Roman"/>
                <a:ea typeface="Times New Roman"/>
                <a:cs typeface="Times New Roman"/>
                <a:sym typeface="Times New Roman"/>
              </a:rPr>
              <a:t>L</a:t>
            </a:r>
            <a:r>
              <a:rPr lang="en">
                <a:solidFill>
                  <a:srgbClr val="7F7F7F"/>
                </a:solidFill>
                <a:latin typeface="Times New Roman"/>
                <a:ea typeface="Times New Roman"/>
                <a:cs typeface="Times New Roman"/>
                <a:sym typeface="Times New Roman"/>
              </a:rPr>
              <a:t>OGISTIC </a:t>
            </a:r>
            <a:r>
              <a:rPr lang="en" u="sng">
                <a:solidFill>
                  <a:srgbClr val="7F7F7F"/>
                </a:solidFill>
                <a:latin typeface="Times New Roman"/>
                <a:ea typeface="Times New Roman"/>
                <a:cs typeface="Times New Roman"/>
                <a:sym typeface="Times New Roman"/>
              </a:rPr>
              <a:t>R</a:t>
            </a:r>
            <a:r>
              <a:rPr lang="en">
                <a:solidFill>
                  <a:srgbClr val="7F7F7F"/>
                </a:solidFill>
                <a:latin typeface="Times New Roman"/>
                <a:ea typeface="Times New Roman"/>
                <a:cs typeface="Times New Roman"/>
                <a:sym typeface="Times New Roman"/>
              </a:rPr>
              <a:t>EGRESSION</a:t>
            </a:r>
          </a:p>
        </p:txBody>
      </p:sp>
      <p:sp>
        <p:nvSpPr>
          <p:cNvPr id="211" name="Shape 211"/>
          <p:cNvSpPr txBox="1"/>
          <p:nvPr>
            <p:ph idx="1" type="body"/>
          </p:nvPr>
        </p:nvSpPr>
        <p:spPr>
          <a:xfrm>
            <a:off x="610550" y="618900"/>
            <a:ext cx="8098799" cy="4524600"/>
          </a:xfrm>
          <a:prstGeom prst="rect">
            <a:avLst/>
          </a:prstGeom>
          <a:noFill/>
          <a:ln>
            <a:noFill/>
          </a:ln>
        </p:spPr>
        <p:txBody>
          <a:bodyPr anchorCtr="0" anchor="t" bIns="34275" lIns="68575" rIns="68575" tIns="34275">
            <a:noAutofit/>
          </a:bodyPr>
          <a:lstStyle/>
          <a:p>
            <a:pPr indent="0" lvl="0" marL="0" rtl="0">
              <a:spcBef>
                <a:spcPts val="0"/>
              </a:spcBef>
              <a:buNone/>
            </a:pPr>
            <a:r>
              <a:t/>
            </a:r>
            <a:endParaRPr>
              <a:solidFill>
                <a:srgbClr val="7F7F7F"/>
              </a:solidFill>
              <a:latin typeface="Questrial"/>
              <a:ea typeface="Questrial"/>
              <a:cs typeface="Questrial"/>
              <a:sym typeface="Questrial"/>
            </a:endParaRPr>
          </a:p>
          <a:p>
            <a:pPr indent="-50800" lvl="0" marL="228600" rtl="0">
              <a:spcBef>
                <a:spcPts val="0"/>
              </a:spcBef>
              <a:buClr>
                <a:srgbClr val="7F7F7F"/>
              </a:buClr>
              <a:buSzPct val="100000"/>
              <a:buFont typeface="Questrial"/>
            </a:pPr>
            <a:r>
              <a:rPr lang="en" sz="1800">
                <a:solidFill>
                  <a:srgbClr val="7F7F7F"/>
                </a:solidFill>
                <a:latin typeface="Questrial"/>
                <a:ea typeface="Questrial"/>
                <a:cs typeface="Questrial"/>
                <a:sym typeface="Questrial"/>
              </a:rPr>
              <a:t>Suppose the underlying process to be characterized is:</a:t>
            </a:r>
          </a:p>
          <a:p>
            <a:pPr indent="0" marL="0" rtl="0">
              <a:spcBef>
                <a:spcPts val="0"/>
              </a:spcBef>
              <a:buNone/>
            </a:pPr>
            <a:r>
              <a:rPr lang="en" sz="1800">
                <a:solidFill>
                  <a:srgbClr val="7F7F7F"/>
                </a:solidFill>
                <a:latin typeface="Questrial"/>
                <a:ea typeface="Questrial"/>
                <a:cs typeface="Questrial"/>
                <a:sym typeface="Questrial"/>
              </a:rPr>
              <a:t>where y</a:t>
            </a:r>
            <a:r>
              <a:rPr b="1" lang="en" sz="1800">
                <a:solidFill>
                  <a:srgbClr val="7F7F7F"/>
                </a:solidFill>
                <a:latin typeface="Questrial"/>
                <a:ea typeface="Questrial"/>
                <a:cs typeface="Questrial"/>
                <a:sym typeface="Questrial"/>
              </a:rPr>
              <a:t>* </a:t>
            </a:r>
            <a:r>
              <a:rPr lang="en" sz="1800">
                <a:solidFill>
                  <a:srgbClr val="7F7F7F"/>
                </a:solidFill>
                <a:latin typeface="Questrial"/>
                <a:ea typeface="Questrial"/>
                <a:cs typeface="Questrial"/>
                <a:sym typeface="Questrial"/>
              </a:rPr>
              <a:t>is the exact but unobserved variable, x</a:t>
            </a:r>
            <a:r>
              <a:rPr b="1" lang="en" sz="1800">
                <a:solidFill>
                  <a:srgbClr val="7F7F7F"/>
                </a:solidFill>
                <a:latin typeface="Questrial"/>
                <a:ea typeface="Questrial"/>
                <a:cs typeface="Questrial"/>
                <a:sym typeface="Questrial"/>
              </a:rPr>
              <a:t>’</a:t>
            </a:r>
            <a:r>
              <a:rPr lang="en" sz="1800">
                <a:solidFill>
                  <a:srgbClr val="7F7F7F"/>
                </a:solidFill>
                <a:latin typeface="Questrial"/>
                <a:ea typeface="Questrial"/>
                <a:cs typeface="Questrial"/>
                <a:sym typeface="Questrial"/>
              </a:rPr>
              <a:t> is the vector of independent variables and      is the vector of regression coefficients. We cannot observe y</a:t>
            </a:r>
            <a:r>
              <a:rPr b="1" lang="en" sz="1800">
                <a:solidFill>
                  <a:srgbClr val="7F7F7F"/>
                </a:solidFill>
                <a:latin typeface="Questrial"/>
                <a:ea typeface="Questrial"/>
                <a:cs typeface="Questrial"/>
                <a:sym typeface="Questrial"/>
              </a:rPr>
              <a:t>*</a:t>
            </a:r>
            <a:r>
              <a:rPr lang="en" sz="1800">
                <a:solidFill>
                  <a:srgbClr val="7F7F7F"/>
                </a:solidFill>
                <a:latin typeface="Questrial"/>
                <a:ea typeface="Questrial"/>
                <a:cs typeface="Questrial"/>
                <a:sym typeface="Questrial"/>
              </a:rPr>
              <a:t>, only the categories:</a:t>
            </a:r>
          </a:p>
          <a:p>
            <a:pPr indent="0" marL="0" rtl="0">
              <a:spcBef>
                <a:spcPts val="0"/>
              </a:spcBef>
              <a:buNone/>
            </a:pPr>
            <a:r>
              <a:t/>
            </a:r>
            <a:endParaRPr sz="1800">
              <a:solidFill>
                <a:srgbClr val="7F7F7F"/>
              </a:solidFill>
              <a:latin typeface="Questrial"/>
              <a:ea typeface="Questrial"/>
              <a:cs typeface="Questrial"/>
              <a:sym typeface="Questrial"/>
            </a:endParaRPr>
          </a:p>
          <a:p>
            <a:pPr indent="0" marL="0" rtl="0">
              <a:spcBef>
                <a:spcPts val="0"/>
              </a:spcBef>
              <a:buNone/>
            </a:pPr>
            <a:r>
              <a:t/>
            </a:r>
            <a:endParaRPr sz="1800">
              <a:solidFill>
                <a:srgbClr val="7F7F7F"/>
              </a:solidFill>
              <a:latin typeface="Questrial"/>
              <a:ea typeface="Questrial"/>
              <a:cs typeface="Questrial"/>
              <a:sym typeface="Questrial"/>
            </a:endParaRPr>
          </a:p>
          <a:p>
            <a:pPr indent="0" marL="0" rtl="0">
              <a:spcBef>
                <a:spcPts val="0"/>
              </a:spcBef>
              <a:buNone/>
            </a:pPr>
            <a:r>
              <a:t/>
            </a:r>
            <a:endParaRPr sz="1800">
              <a:solidFill>
                <a:srgbClr val="7F7F7F"/>
              </a:solidFill>
              <a:latin typeface="Questrial"/>
              <a:ea typeface="Questrial"/>
              <a:cs typeface="Questrial"/>
              <a:sym typeface="Questrial"/>
            </a:endParaRPr>
          </a:p>
          <a:p>
            <a:pPr indent="0" marL="0" rtl="0">
              <a:spcBef>
                <a:spcPts val="0"/>
              </a:spcBef>
              <a:buNone/>
            </a:pPr>
            <a:r>
              <a:t/>
            </a:r>
            <a:endParaRPr sz="1800">
              <a:solidFill>
                <a:srgbClr val="7F7F7F"/>
              </a:solidFill>
              <a:latin typeface="Questrial"/>
              <a:ea typeface="Questrial"/>
              <a:cs typeface="Questrial"/>
              <a:sym typeface="Questrial"/>
            </a:endParaRPr>
          </a:p>
          <a:p>
            <a:pPr indent="0" marL="0" rtl="0">
              <a:spcBef>
                <a:spcPts val="0"/>
              </a:spcBef>
              <a:buNone/>
            </a:pPr>
            <a:r>
              <a:t/>
            </a:r>
            <a:endParaRPr sz="1800">
              <a:solidFill>
                <a:srgbClr val="7F7F7F"/>
              </a:solidFill>
              <a:latin typeface="Questrial"/>
              <a:ea typeface="Questrial"/>
              <a:cs typeface="Questrial"/>
              <a:sym typeface="Questrial"/>
            </a:endParaRPr>
          </a:p>
          <a:p>
            <a:pPr indent="0" marL="0" rtl="0">
              <a:spcBef>
                <a:spcPts val="0"/>
              </a:spcBef>
              <a:buNone/>
            </a:pPr>
            <a:r>
              <a:t/>
            </a:r>
            <a:endParaRPr sz="1800">
              <a:solidFill>
                <a:srgbClr val="7F7F7F"/>
              </a:solidFill>
              <a:latin typeface="Questrial"/>
              <a:ea typeface="Questrial"/>
              <a:cs typeface="Questrial"/>
              <a:sym typeface="Questrial"/>
            </a:endParaRPr>
          </a:p>
          <a:p>
            <a:pPr indent="0" marL="0" rtl="0">
              <a:spcBef>
                <a:spcPts val="0"/>
              </a:spcBef>
              <a:buNone/>
            </a:pPr>
            <a:r>
              <a:rPr lang="en" sz="1800">
                <a:solidFill>
                  <a:srgbClr val="7F7F7F"/>
                </a:solidFill>
                <a:latin typeface="Questrial"/>
                <a:ea typeface="Questrial"/>
                <a:cs typeface="Questrial"/>
                <a:sym typeface="Questrial"/>
              </a:rPr>
              <a:t>Then this technique uses observations on </a:t>
            </a:r>
            <a:r>
              <a:rPr i="1" lang="en" sz="1800">
                <a:solidFill>
                  <a:srgbClr val="7F7F7F"/>
                </a:solidFill>
                <a:latin typeface="Questrial"/>
                <a:ea typeface="Questrial"/>
                <a:cs typeface="Questrial"/>
                <a:sym typeface="Questrial"/>
              </a:rPr>
              <a:t>y</a:t>
            </a:r>
            <a:r>
              <a:rPr lang="en" sz="1800">
                <a:solidFill>
                  <a:srgbClr val="7F7F7F"/>
                </a:solidFill>
                <a:latin typeface="Questrial"/>
                <a:ea typeface="Questrial"/>
                <a:cs typeface="Questrial"/>
                <a:sym typeface="Questrial"/>
              </a:rPr>
              <a:t> which are a form of censored data on </a:t>
            </a:r>
            <a:r>
              <a:rPr i="1" lang="en" sz="1800">
                <a:solidFill>
                  <a:srgbClr val="7F7F7F"/>
                </a:solidFill>
                <a:latin typeface="Questrial"/>
                <a:ea typeface="Questrial"/>
                <a:cs typeface="Questrial"/>
                <a:sym typeface="Questrial"/>
              </a:rPr>
              <a:t>y</a:t>
            </a:r>
            <a:r>
              <a:rPr b="1" i="1" lang="en" sz="1800">
                <a:solidFill>
                  <a:srgbClr val="7F7F7F"/>
                </a:solidFill>
                <a:latin typeface="Questrial"/>
                <a:ea typeface="Questrial"/>
                <a:cs typeface="Questrial"/>
                <a:sym typeface="Questrial"/>
              </a:rPr>
              <a:t>*</a:t>
            </a:r>
            <a:r>
              <a:rPr lang="en" sz="1800">
                <a:solidFill>
                  <a:srgbClr val="7F7F7F"/>
                </a:solidFill>
                <a:latin typeface="Questrial"/>
                <a:ea typeface="Questrial"/>
                <a:cs typeface="Questrial"/>
                <a:sym typeface="Questrial"/>
              </a:rPr>
              <a:t> to fit the parameter vector </a:t>
            </a:r>
          </a:p>
          <a:p>
            <a:pPr indent="0" lvl="0" marL="0" rtl="0">
              <a:spcBef>
                <a:spcPts val="0"/>
              </a:spcBef>
              <a:buNone/>
            </a:pPr>
            <a:r>
              <a:t/>
            </a:r>
            <a:endParaRPr sz="1800">
              <a:solidFill>
                <a:srgbClr val="7F7F7F"/>
              </a:solidFill>
              <a:latin typeface="Questrial"/>
              <a:ea typeface="Questrial"/>
              <a:cs typeface="Questrial"/>
              <a:sym typeface="Questrial"/>
            </a:endParaRPr>
          </a:p>
          <a:p>
            <a:pPr indent="0" lvl="0" marL="0" rtl="0">
              <a:lnSpc>
                <a:spcPct val="100000"/>
              </a:lnSpc>
              <a:spcBef>
                <a:spcPts val="0"/>
              </a:spcBef>
              <a:buClr>
                <a:srgbClr val="000000"/>
              </a:buClr>
              <a:buFont typeface="Arial"/>
              <a:buNone/>
            </a:pPr>
            <a:r>
              <a:t/>
            </a:r>
            <a:endParaRPr sz="1400">
              <a:solidFill>
                <a:srgbClr val="7F7F7F"/>
              </a:solidFill>
              <a:latin typeface="Questrial"/>
              <a:ea typeface="Questrial"/>
              <a:cs typeface="Questrial"/>
              <a:sym typeface="Questrial"/>
            </a:endParaRPr>
          </a:p>
          <a:p>
            <a:pPr indent="0" lvl="0" marL="0" rtl="0">
              <a:lnSpc>
                <a:spcPct val="100000"/>
              </a:lnSpc>
              <a:spcBef>
                <a:spcPts val="0"/>
              </a:spcBef>
              <a:buNone/>
            </a:pPr>
            <a:r>
              <a:t/>
            </a:r>
            <a:endParaRPr sz="1800">
              <a:solidFill>
                <a:srgbClr val="7F7F7F"/>
              </a:solidFill>
              <a:latin typeface="Questrial"/>
              <a:ea typeface="Questrial"/>
              <a:cs typeface="Questrial"/>
              <a:sym typeface="Questrial"/>
            </a:endParaRPr>
          </a:p>
          <a:p>
            <a:pPr indent="0" lvl="0" marL="0" rtl="0">
              <a:lnSpc>
                <a:spcPct val="100000"/>
              </a:lnSpc>
              <a:spcBef>
                <a:spcPts val="0"/>
              </a:spcBef>
              <a:buClr>
                <a:srgbClr val="000000"/>
              </a:buClr>
              <a:buFont typeface="Arial"/>
              <a:buNone/>
            </a:pPr>
            <a:r>
              <a:t/>
            </a:r>
            <a:endParaRPr sz="2300">
              <a:solidFill>
                <a:srgbClr val="7F7F7F"/>
              </a:solidFill>
              <a:latin typeface="Questrial"/>
              <a:ea typeface="Questrial"/>
              <a:cs typeface="Questrial"/>
              <a:sym typeface="Questrial"/>
            </a:endParaRPr>
          </a:p>
          <a:p>
            <a:pPr indent="0" lvl="0" marL="0" rtl="0">
              <a:spcBef>
                <a:spcPts val="0"/>
              </a:spcBef>
              <a:buClr>
                <a:schemeClr val="dk1"/>
              </a:buClr>
              <a:buFont typeface="Arial"/>
              <a:buNone/>
            </a:pPr>
            <a:r>
              <a:t/>
            </a:r>
            <a:endParaRPr sz="2300">
              <a:solidFill>
                <a:srgbClr val="7F7F7F"/>
              </a:solidFill>
              <a:latin typeface="Questrial"/>
              <a:ea typeface="Questrial"/>
              <a:cs typeface="Questrial"/>
              <a:sym typeface="Questrial"/>
            </a:endParaRPr>
          </a:p>
          <a:p>
            <a:pPr indent="0" lvl="0" marL="0" marR="0" rtl="0" algn="l">
              <a:lnSpc>
                <a:spcPct val="90000"/>
              </a:lnSpc>
              <a:spcBef>
                <a:spcPts val="800"/>
              </a:spcBef>
              <a:spcAft>
                <a:spcPts val="0"/>
              </a:spcAft>
              <a:buClr>
                <a:schemeClr val="dk1"/>
              </a:buClr>
              <a:buFont typeface="Arial"/>
              <a:buNone/>
            </a:pPr>
            <a:r>
              <a:t/>
            </a:r>
            <a:endParaRPr sz="1800">
              <a:solidFill>
                <a:srgbClr val="7F7F7F"/>
              </a:solidFill>
              <a:latin typeface="Questrial"/>
              <a:ea typeface="Questrial"/>
              <a:cs typeface="Questrial"/>
              <a:sym typeface="Questrial"/>
            </a:endParaRPr>
          </a:p>
        </p:txBody>
      </p:sp>
      <p:pic>
        <p:nvPicPr>
          <p:cNvPr id="212" name="Shape 212"/>
          <p:cNvPicPr preferRelativeResize="0"/>
          <p:nvPr/>
        </p:nvPicPr>
        <p:blipFill>
          <a:blip r:embed="rId3">
            <a:alphaModFix/>
          </a:blip>
          <a:stretch>
            <a:fillRect/>
          </a:stretch>
        </p:blipFill>
        <p:spPr>
          <a:xfrm>
            <a:off x="6654300" y="904825"/>
            <a:ext cx="1390275" cy="263074"/>
          </a:xfrm>
          <a:prstGeom prst="rect">
            <a:avLst/>
          </a:prstGeom>
          <a:noFill/>
          <a:ln>
            <a:noFill/>
          </a:ln>
        </p:spPr>
      </p:pic>
      <p:pic>
        <p:nvPicPr>
          <p:cNvPr id="213" name="Shape 213"/>
          <p:cNvPicPr preferRelativeResize="0"/>
          <p:nvPr/>
        </p:nvPicPr>
        <p:blipFill>
          <a:blip r:embed="rId4">
            <a:alphaModFix/>
          </a:blip>
          <a:stretch>
            <a:fillRect/>
          </a:stretch>
        </p:blipFill>
        <p:spPr>
          <a:xfrm>
            <a:off x="2091901" y="1478725"/>
            <a:ext cx="185050" cy="304800"/>
          </a:xfrm>
          <a:prstGeom prst="rect">
            <a:avLst/>
          </a:prstGeom>
          <a:noFill/>
          <a:ln>
            <a:noFill/>
          </a:ln>
        </p:spPr>
      </p:pic>
      <p:pic>
        <p:nvPicPr>
          <p:cNvPr id="214" name="Shape 214"/>
          <p:cNvPicPr preferRelativeResize="0"/>
          <p:nvPr/>
        </p:nvPicPr>
        <p:blipFill>
          <a:blip r:embed="rId5">
            <a:alphaModFix/>
          </a:blip>
          <a:stretch>
            <a:fillRect/>
          </a:stretch>
        </p:blipFill>
        <p:spPr>
          <a:xfrm>
            <a:off x="2954387" y="1783525"/>
            <a:ext cx="3411124" cy="1896450"/>
          </a:xfrm>
          <a:prstGeom prst="rect">
            <a:avLst/>
          </a:prstGeom>
          <a:noFill/>
          <a:ln>
            <a:noFill/>
          </a:ln>
        </p:spPr>
      </p:pic>
      <p:pic>
        <p:nvPicPr>
          <p:cNvPr id="215" name="Shape 215"/>
          <p:cNvPicPr preferRelativeResize="0"/>
          <p:nvPr/>
        </p:nvPicPr>
        <p:blipFill>
          <a:blip r:embed="rId4">
            <a:alphaModFix/>
          </a:blip>
          <a:stretch>
            <a:fillRect/>
          </a:stretch>
        </p:blipFill>
        <p:spPr>
          <a:xfrm>
            <a:off x="3928250" y="3939775"/>
            <a:ext cx="185050" cy="304800"/>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219" name="Shape 219"/>
        <p:cNvGrpSpPr/>
        <p:nvPr/>
      </p:nvGrpSpPr>
      <p:grpSpPr>
        <a:xfrm>
          <a:off x="0" y="0"/>
          <a:ext cx="0" cy="0"/>
          <a:chOff x="0" y="0"/>
          <a:chExt cx="0" cy="0"/>
        </a:xfrm>
      </p:grpSpPr>
      <p:sp>
        <p:nvSpPr>
          <p:cNvPr id="220" name="Shape 220"/>
          <p:cNvSpPr txBox="1"/>
          <p:nvPr>
            <p:ph type="title"/>
          </p:nvPr>
        </p:nvSpPr>
        <p:spPr>
          <a:xfrm>
            <a:off x="0" y="-6"/>
            <a:ext cx="7886700" cy="9942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lang="en" u="sng">
                <a:solidFill>
                  <a:srgbClr val="7F7F7F"/>
                </a:solidFill>
                <a:latin typeface="Times New Roman"/>
                <a:ea typeface="Times New Roman"/>
                <a:cs typeface="Times New Roman"/>
                <a:sym typeface="Times New Roman"/>
              </a:rPr>
              <a:t>C</a:t>
            </a:r>
            <a:r>
              <a:rPr lang="en">
                <a:solidFill>
                  <a:srgbClr val="7F7F7F"/>
                </a:solidFill>
                <a:latin typeface="Times New Roman"/>
                <a:ea typeface="Times New Roman"/>
                <a:cs typeface="Times New Roman"/>
                <a:sym typeface="Times New Roman"/>
              </a:rPr>
              <a:t>ONCLUSION</a:t>
            </a:r>
          </a:p>
        </p:txBody>
      </p:sp>
      <p:sp>
        <p:nvSpPr>
          <p:cNvPr id="221" name="Shape 221"/>
          <p:cNvSpPr txBox="1"/>
          <p:nvPr>
            <p:ph idx="1" type="body"/>
          </p:nvPr>
        </p:nvSpPr>
        <p:spPr>
          <a:xfrm>
            <a:off x="0" y="814825"/>
            <a:ext cx="7886700" cy="4191900"/>
          </a:xfrm>
          <a:prstGeom prst="rect">
            <a:avLst/>
          </a:prstGeom>
          <a:noFill/>
          <a:ln>
            <a:noFill/>
          </a:ln>
        </p:spPr>
        <p:txBody>
          <a:bodyPr anchorCtr="0" anchor="t" bIns="34275" lIns="68575" rIns="68575" tIns="34275">
            <a:noAutofit/>
          </a:bodyPr>
          <a:lstStyle/>
          <a:p>
            <a:pPr indent="0" lvl="0" marL="0" rtl="0">
              <a:spcBef>
                <a:spcPts val="0"/>
              </a:spcBef>
              <a:buNone/>
            </a:pPr>
            <a:r>
              <a:t/>
            </a:r>
            <a:endParaRPr>
              <a:solidFill>
                <a:srgbClr val="7F7F7F"/>
              </a:solidFill>
              <a:latin typeface="Questrial"/>
              <a:ea typeface="Questrial"/>
              <a:cs typeface="Questrial"/>
              <a:sym typeface="Questrial"/>
            </a:endParaRPr>
          </a:p>
          <a:p>
            <a:pPr indent="-50800" lvl="0" marL="228600" rtl="0">
              <a:spcBef>
                <a:spcPts val="0"/>
              </a:spcBef>
              <a:buClr>
                <a:srgbClr val="7F7F7F"/>
              </a:buClr>
              <a:buSzPct val="133333"/>
              <a:buFont typeface="Questrial"/>
            </a:pPr>
            <a:r>
              <a:rPr lang="en">
                <a:solidFill>
                  <a:srgbClr val="7F7F7F"/>
                </a:solidFill>
                <a:latin typeface="Questrial"/>
                <a:ea typeface="Questrial"/>
                <a:cs typeface="Questrial"/>
                <a:sym typeface="Questrial"/>
              </a:rPr>
              <a:t>Hence the need to implement ordered logistic regression. </a:t>
            </a:r>
          </a:p>
          <a:p>
            <a:pPr indent="0" lvl="0" marL="0" marR="0" rtl="0" algn="l">
              <a:lnSpc>
                <a:spcPct val="90000"/>
              </a:lnSpc>
              <a:spcBef>
                <a:spcPts val="800"/>
              </a:spcBef>
              <a:spcAft>
                <a:spcPts val="0"/>
              </a:spcAft>
              <a:buClr>
                <a:schemeClr val="dk1"/>
              </a:buClr>
              <a:buFont typeface="Arial"/>
              <a:buNone/>
            </a:pPr>
            <a:r>
              <a:t/>
            </a:r>
            <a:endParaRPr sz="230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94" name="Shape 94"/>
        <p:cNvGrpSpPr/>
        <p:nvPr/>
      </p:nvGrpSpPr>
      <p:grpSpPr>
        <a:xfrm>
          <a:off x="0" y="0"/>
          <a:ext cx="0" cy="0"/>
          <a:chOff x="0" y="0"/>
          <a:chExt cx="0" cy="0"/>
        </a:xfrm>
      </p:grpSpPr>
      <p:sp>
        <p:nvSpPr>
          <p:cNvPr id="95" name="Shape 95"/>
          <p:cNvSpPr txBox="1"/>
          <p:nvPr>
            <p:ph type="title"/>
          </p:nvPr>
        </p:nvSpPr>
        <p:spPr>
          <a:xfrm>
            <a:off x="628650" y="273843"/>
            <a:ext cx="7886700" cy="994200"/>
          </a:xfrm>
          <a:prstGeom prst="rect">
            <a:avLst/>
          </a:prstGeom>
          <a:solidFill>
            <a:srgbClr val="F2F2F2"/>
          </a:solid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lang="en" sz="3300" u="sng">
                <a:solidFill>
                  <a:srgbClr val="7F7F7F"/>
                </a:solidFill>
                <a:latin typeface="Times New Roman"/>
                <a:ea typeface="Times New Roman"/>
                <a:cs typeface="Times New Roman"/>
                <a:sym typeface="Times New Roman"/>
              </a:rPr>
              <a:t>D</a:t>
            </a:r>
            <a:r>
              <a:rPr lang="en" sz="3300">
                <a:solidFill>
                  <a:srgbClr val="7F7F7F"/>
                </a:solidFill>
                <a:latin typeface="Times New Roman"/>
                <a:ea typeface="Times New Roman"/>
                <a:cs typeface="Times New Roman"/>
                <a:sym typeface="Times New Roman"/>
              </a:rPr>
              <a:t>ATA</a:t>
            </a:r>
          </a:p>
        </p:txBody>
      </p:sp>
      <p:sp>
        <p:nvSpPr>
          <p:cNvPr id="96" name="Shape 96"/>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292100" lvl="0" marL="457200" rtl="0" algn="l">
              <a:spcBef>
                <a:spcPts val="0"/>
              </a:spcBef>
              <a:buClr>
                <a:srgbClr val="7F7F7F"/>
              </a:buClr>
              <a:buSzPct val="50000"/>
              <a:buFont typeface="Questrial"/>
              <a:buChar char="●"/>
            </a:pPr>
            <a:r>
              <a:rPr lang="en" sz="2000">
                <a:solidFill>
                  <a:srgbClr val="7F7F7F"/>
                </a:solidFill>
                <a:latin typeface="Questrial"/>
                <a:ea typeface="Questrial"/>
                <a:cs typeface="Questrial"/>
                <a:sym typeface="Questrial"/>
              </a:rPr>
              <a:t>Dataset: Movie data for ~1.1 million movies obtained from OMDb, stored in a csv file (size: ~500mb).</a:t>
            </a:r>
          </a:p>
          <a:p>
            <a:pPr indent="-292100" lvl="0" marL="457200" rtl="0" algn="l">
              <a:spcBef>
                <a:spcPts val="0"/>
              </a:spcBef>
              <a:buClr>
                <a:srgbClr val="7F7F7F"/>
              </a:buClr>
              <a:buSzPct val="50000"/>
              <a:buFont typeface="Questrial"/>
              <a:buChar char="●"/>
            </a:pPr>
            <a:r>
              <a:rPr lang="en" sz="2000">
                <a:solidFill>
                  <a:srgbClr val="7F7F7F"/>
                </a:solidFill>
                <a:latin typeface="Questrial"/>
                <a:ea typeface="Questrial"/>
                <a:cs typeface="Questrial"/>
                <a:sym typeface="Questrial"/>
              </a:rPr>
              <a:t>However, the API does not support the retrieval of box office data. We used Regex and urllib2 to personally web scrape the box-office data from iMDB.</a:t>
            </a:r>
          </a:p>
          <a:p>
            <a:pPr indent="-292100" lvl="0" marL="457200" rtl="0" algn="l">
              <a:spcBef>
                <a:spcPts val="0"/>
              </a:spcBef>
              <a:buClr>
                <a:srgbClr val="7F7F7F"/>
              </a:buClr>
              <a:buSzPct val="50000"/>
              <a:buFont typeface="Questrial"/>
              <a:buChar char="●"/>
            </a:pPr>
            <a:r>
              <a:rPr lang="en" sz="2000">
                <a:solidFill>
                  <a:srgbClr val="7F7F7F"/>
                </a:solidFill>
                <a:latin typeface="Questrial"/>
                <a:ea typeface="Questrial"/>
                <a:cs typeface="Questrial"/>
                <a:sym typeface="Questrial"/>
              </a:rPr>
              <a:t>Only movies from the USA were used, since a lot of other movies don’t have all the required fields updated on IMDb. </a:t>
            </a:r>
          </a:p>
          <a:p>
            <a:pPr indent="-292100" lvl="0" marL="457200" rtl="0" algn="l">
              <a:spcBef>
                <a:spcPts val="0"/>
              </a:spcBef>
              <a:buClr>
                <a:srgbClr val="7F7F7F"/>
              </a:buClr>
              <a:buSzPct val="50000"/>
              <a:buFont typeface="Questrial"/>
              <a:buChar char="●"/>
            </a:pPr>
            <a:r>
              <a:rPr lang="en" sz="2000">
                <a:solidFill>
                  <a:srgbClr val="7F7F7F"/>
                </a:solidFill>
                <a:latin typeface="Questrial"/>
                <a:ea typeface="Questrial"/>
                <a:cs typeface="Questrial"/>
                <a:sym typeface="Questrial"/>
              </a:rPr>
              <a:t>Thus out of a total of 1103922 movies, 71565 movies were taken for our model.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00" name="Shape 100"/>
        <p:cNvGrpSpPr/>
        <p:nvPr/>
      </p:nvGrpSpPr>
      <p:grpSpPr>
        <a:xfrm>
          <a:off x="0" y="0"/>
          <a:ext cx="0" cy="0"/>
          <a:chOff x="0" y="0"/>
          <a:chExt cx="0" cy="0"/>
        </a:xfrm>
      </p:grpSpPr>
      <p:sp>
        <p:nvSpPr>
          <p:cNvPr id="101" name="Shape 101"/>
          <p:cNvSpPr txBox="1"/>
          <p:nvPr>
            <p:ph type="title"/>
          </p:nvPr>
        </p:nvSpPr>
        <p:spPr>
          <a:xfrm>
            <a:off x="628650" y="273843"/>
            <a:ext cx="7886700" cy="994200"/>
          </a:xfrm>
          <a:prstGeom prst="rect">
            <a:avLst/>
          </a:prstGeom>
          <a:solidFill>
            <a:srgbClr val="F2F2F2"/>
          </a:solid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lang="en" u="sng">
                <a:solidFill>
                  <a:srgbClr val="7F7F7F"/>
                </a:solidFill>
                <a:latin typeface="Times New Roman"/>
                <a:ea typeface="Times New Roman"/>
                <a:cs typeface="Times New Roman"/>
                <a:sym typeface="Times New Roman"/>
              </a:rPr>
              <a:t>S</a:t>
            </a:r>
            <a:r>
              <a:rPr lang="en">
                <a:solidFill>
                  <a:srgbClr val="7F7F7F"/>
                </a:solidFill>
                <a:latin typeface="Times New Roman"/>
                <a:ea typeface="Times New Roman"/>
                <a:cs typeface="Times New Roman"/>
                <a:sym typeface="Times New Roman"/>
              </a:rPr>
              <a:t>TATISTICS</a:t>
            </a:r>
          </a:p>
        </p:txBody>
      </p:sp>
      <p:sp>
        <p:nvSpPr>
          <p:cNvPr id="102" name="Shape 102"/>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228600" lvl="0" marL="457200" rtl="0" algn="l">
              <a:spcBef>
                <a:spcPts val="0"/>
              </a:spcBef>
              <a:buClr>
                <a:srgbClr val="7F7F7F"/>
              </a:buClr>
              <a:buSzPct val="100000"/>
              <a:buFont typeface="Questrial"/>
            </a:pPr>
            <a:r>
              <a:rPr lang="en" sz="2000">
                <a:solidFill>
                  <a:srgbClr val="7F7F7F"/>
                </a:solidFill>
                <a:latin typeface="Questrial"/>
                <a:ea typeface="Questrial"/>
                <a:cs typeface="Questrial"/>
                <a:sym typeface="Questrial"/>
              </a:rPr>
              <a:t>Total movies: 1103922</a:t>
            </a:r>
          </a:p>
          <a:p>
            <a:pPr indent="-228600" lvl="0" marL="457200" rtl="0" algn="l">
              <a:spcBef>
                <a:spcPts val="0"/>
              </a:spcBef>
              <a:buClr>
                <a:srgbClr val="7F7F7F"/>
              </a:buClr>
              <a:buSzPct val="100000"/>
              <a:buFont typeface="Questrial"/>
            </a:pPr>
            <a:r>
              <a:rPr lang="en" sz="2000">
                <a:solidFill>
                  <a:srgbClr val="7F7F7F"/>
                </a:solidFill>
                <a:latin typeface="Questrial"/>
                <a:ea typeface="Questrial"/>
                <a:cs typeface="Questrial"/>
                <a:sym typeface="Questrial"/>
              </a:rPr>
              <a:t>Movies in our model (USA only): 71565 (training + test)</a:t>
            </a:r>
          </a:p>
          <a:p>
            <a:pPr indent="-228600" lvl="0" marL="457200" rtl="0" algn="l">
              <a:spcBef>
                <a:spcPts val="0"/>
              </a:spcBef>
              <a:buClr>
                <a:srgbClr val="7F7F7F"/>
              </a:buClr>
              <a:buSzPct val="100000"/>
              <a:buFont typeface="Questrial"/>
            </a:pPr>
            <a:r>
              <a:rPr lang="en" sz="2000">
                <a:solidFill>
                  <a:srgbClr val="7F7F7F"/>
                </a:solidFill>
                <a:latin typeface="Questrial"/>
                <a:ea typeface="Questrial"/>
                <a:cs typeface="Questrial"/>
                <a:sym typeface="Questrial"/>
              </a:rPr>
              <a:t>Actors: 76440 (training)</a:t>
            </a:r>
          </a:p>
          <a:p>
            <a:pPr indent="-228600" lvl="0" marL="457200" rtl="0" algn="l">
              <a:spcBef>
                <a:spcPts val="0"/>
              </a:spcBef>
              <a:buClr>
                <a:srgbClr val="7F7F7F"/>
              </a:buClr>
              <a:buSzPct val="100000"/>
              <a:buFont typeface="Questrial"/>
            </a:pPr>
            <a:r>
              <a:rPr lang="en" sz="2000">
                <a:solidFill>
                  <a:srgbClr val="7F7F7F"/>
                </a:solidFill>
                <a:latin typeface="Questrial"/>
                <a:ea typeface="Questrial"/>
                <a:cs typeface="Questrial"/>
                <a:sym typeface="Questrial"/>
              </a:rPr>
              <a:t>Directors: 20962 (training)</a:t>
            </a:r>
          </a:p>
          <a:p>
            <a:pPr indent="-228600" lvl="0" marL="457200" rtl="0" algn="l">
              <a:spcBef>
                <a:spcPts val="0"/>
              </a:spcBef>
              <a:buClr>
                <a:srgbClr val="7F7F7F"/>
              </a:buClr>
              <a:buSzPct val="100000"/>
              <a:buFont typeface="Questrial"/>
            </a:pPr>
            <a:r>
              <a:rPr lang="en" sz="2000">
                <a:solidFill>
                  <a:srgbClr val="7F7F7F"/>
                </a:solidFill>
                <a:latin typeface="Questrial"/>
                <a:ea typeface="Questrial"/>
                <a:cs typeface="Questrial"/>
                <a:sym typeface="Questrial"/>
              </a:rPr>
              <a:t>Plot keywords: 60376 (training)</a:t>
            </a:r>
          </a:p>
          <a:p>
            <a:pPr indent="-228600" lvl="0" marL="457200" rtl="0" algn="l">
              <a:spcBef>
                <a:spcPts val="0"/>
              </a:spcBef>
              <a:buClr>
                <a:srgbClr val="7F7F7F"/>
              </a:buClr>
              <a:buSzPct val="100000"/>
              <a:buFont typeface="Questrial"/>
            </a:pPr>
            <a:r>
              <a:rPr lang="en" sz="2000">
                <a:solidFill>
                  <a:srgbClr val="7F7F7F"/>
                </a:solidFill>
                <a:latin typeface="Questrial"/>
                <a:ea typeface="Questrial"/>
                <a:cs typeface="Questrial"/>
                <a:sym typeface="Questrial"/>
              </a:rPr>
              <a:t>Movies with box-office budget data: 15556 (training + test)</a:t>
            </a:r>
          </a:p>
          <a:p>
            <a:pPr indent="-228600" lvl="0" marL="457200" rtl="0" algn="l">
              <a:spcBef>
                <a:spcPts val="0"/>
              </a:spcBef>
              <a:buClr>
                <a:srgbClr val="7F7F7F"/>
              </a:buClr>
              <a:buSzPct val="100000"/>
              <a:buFont typeface="Questrial"/>
            </a:pPr>
            <a:r>
              <a:rPr lang="en" sz="2000">
                <a:solidFill>
                  <a:srgbClr val="7F7F7F"/>
                </a:solidFill>
                <a:latin typeface="Questrial"/>
                <a:ea typeface="Questrial"/>
                <a:cs typeface="Questrial"/>
                <a:sym typeface="Questrial"/>
              </a:rPr>
              <a:t>Movies with box-office gross data: 4205 (training + test)</a:t>
            </a:r>
          </a:p>
          <a:p>
            <a:pPr indent="-228600" lvl="0" marL="457200" rtl="0" algn="l">
              <a:spcBef>
                <a:spcPts val="0"/>
              </a:spcBef>
              <a:buClr>
                <a:srgbClr val="7F7F7F"/>
              </a:buClr>
              <a:buSzPct val="100000"/>
              <a:buFont typeface="Questrial"/>
            </a:pPr>
            <a:r>
              <a:rPr lang="en" sz="2000">
                <a:solidFill>
                  <a:srgbClr val="7F7F7F"/>
                </a:solidFill>
                <a:latin typeface="Questrial"/>
                <a:ea typeface="Questrial"/>
                <a:cs typeface="Questrial"/>
                <a:sym typeface="Questrial"/>
              </a:rPr>
              <a:t>Movies with box-office data: 4201 (training + test)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06" name="Shape 106"/>
        <p:cNvGrpSpPr/>
        <p:nvPr/>
      </p:nvGrpSpPr>
      <p:grpSpPr>
        <a:xfrm>
          <a:off x="0" y="0"/>
          <a:ext cx="0" cy="0"/>
          <a:chOff x="0" y="0"/>
          <a:chExt cx="0" cy="0"/>
        </a:xfrm>
      </p:grpSpPr>
      <p:sp>
        <p:nvSpPr>
          <p:cNvPr id="107" name="Shape 107"/>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lang="en" u="sng">
                <a:solidFill>
                  <a:srgbClr val="7F7F7F"/>
                </a:solidFill>
                <a:latin typeface="Times New Roman"/>
                <a:ea typeface="Times New Roman"/>
                <a:cs typeface="Times New Roman"/>
                <a:sym typeface="Times New Roman"/>
              </a:rPr>
              <a:t>M</a:t>
            </a:r>
            <a:r>
              <a:rPr lang="en">
                <a:solidFill>
                  <a:srgbClr val="7F7F7F"/>
                </a:solidFill>
                <a:latin typeface="Times New Roman"/>
                <a:ea typeface="Times New Roman"/>
                <a:cs typeface="Times New Roman"/>
                <a:sym typeface="Times New Roman"/>
              </a:rPr>
              <a:t>ACHINE LEARNING</a:t>
            </a:r>
          </a:p>
        </p:txBody>
      </p:sp>
      <p:sp>
        <p:nvSpPr>
          <p:cNvPr id="108" name="Shape 108"/>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0" marL="0" rtl="0">
              <a:spcBef>
                <a:spcPts val="0"/>
              </a:spcBef>
              <a:buNone/>
            </a:pPr>
            <a:r>
              <a:rPr lang="en" sz="2000">
                <a:solidFill>
                  <a:srgbClr val="7F7F7F"/>
                </a:solidFill>
                <a:latin typeface="Questrial"/>
                <a:ea typeface="Questrial"/>
                <a:cs typeface="Questrial"/>
                <a:sym typeface="Questrial"/>
              </a:rPr>
              <a:t>For our project, we have particularly delved into understanding about two machine learning algorithms to learn about the predictive improvements:</a:t>
            </a:r>
          </a:p>
          <a:p>
            <a:pPr indent="0" lvl="0" marL="0" rtl="0">
              <a:spcBef>
                <a:spcPts val="0"/>
              </a:spcBef>
              <a:buNone/>
            </a:pPr>
            <a:r>
              <a:t/>
            </a:r>
            <a:endParaRPr sz="2000">
              <a:solidFill>
                <a:srgbClr val="7F7F7F"/>
              </a:solidFill>
              <a:latin typeface="Questrial"/>
              <a:ea typeface="Questrial"/>
              <a:cs typeface="Questrial"/>
              <a:sym typeface="Questrial"/>
            </a:endParaRPr>
          </a:p>
          <a:p>
            <a:pPr indent="-355600" lvl="0" marL="457200" rtl="0">
              <a:spcBef>
                <a:spcPts val="0"/>
              </a:spcBef>
              <a:buClr>
                <a:srgbClr val="7F7F7F"/>
              </a:buClr>
              <a:buSzPct val="100000"/>
              <a:buFont typeface="Questrial"/>
              <a:buAutoNum type="arabicPeriod"/>
            </a:pPr>
            <a:r>
              <a:rPr lang="en" sz="2000">
                <a:solidFill>
                  <a:srgbClr val="7F7F7F"/>
                </a:solidFill>
                <a:latin typeface="Questrial"/>
                <a:ea typeface="Questrial"/>
                <a:cs typeface="Questrial"/>
                <a:sym typeface="Questrial"/>
              </a:rPr>
              <a:t>Multiple linear regression</a:t>
            </a:r>
          </a:p>
          <a:p>
            <a:pPr indent="-355600" lvl="0" marL="457200" rtl="0">
              <a:spcBef>
                <a:spcPts val="0"/>
              </a:spcBef>
              <a:buClr>
                <a:srgbClr val="7F7F7F"/>
              </a:buClr>
              <a:buSzPct val="100000"/>
              <a:buFont typeface="Questrial"/>
              <a:buAutoNum type="arabicPeriod"/>
            </a:pPr>
            <a:r>
              <a:rPr lang="en" sz="2000">
                <a:solidFill>
                  <a:srgbClr val="7F7F7F"/>
                </a:solidFill>
                <a:latin typeface="Questrial"/>
                <a:ea typeface="Questrial"/>
                <a:cs typeface="Questrial"/>
                <a:sym typeface="Questrial"/>
              </a:rPr>
              <a:t>Ordered logistic regression</a:t>
            </a:r>
          </a:p>
          <a:p>
            <a:pPr indent="0" lvl="0" marL="0" marR="0" rtl="0" algn="l">
              <a:lnSpc>
                <a:spcPct val="90000"/>
              </a:lnSpc>
              <a:spcBef>
                <a:spcPts val="800"/>
              </a:spcBef>
              <a:spcAft>
                <a:spcPts val="0"/>
              </a:spcAft>
              <a:buClr>
                <a:schemeClr val="dk1"/>
              </a:buClr>
              <a:buFont typeface="Arial"/>
              <a:buNone/>
            </a:pPr>
            <a:r>
              <a:t/>
            </a:r>
            <a:endParaRPr sz="230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12" name="Shape 112"/>
        <p:cNvGrpSpPr/>
        <p:nvPr/>
      </p:nvGrpSpPr>
      <p:grpSpPr>
        <a:xfrm>
          <a:off x="0" y="0"/>
          <a:ext cx="0" cy="0"/>
          <a:chOff x="0" y="0"/>
          <a:chExt cx="0" cy="0"/>
        </a:xfrm>
      </p:grpSpPr>
      <p:sp>
        <p:nvSpPr>
          <p:cNvPr id="113" name="Shape 113"/>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lang="en" u="sng">
                <a:solidFill>
                  <a:srgbClr val="7F7F7F"/>
                </a:solidFill>
                <a:latin typeface="Times New Roman"/>
                <a:ea typeface="Times New Roman"/>
                <a:cs typeface="Times New Roman"/>
                <a:sym typeface="Times New Roman"/>
              </a:rPr>
              <a:t>L</a:t>
            </a:r>
            <a:r>
              <a:rPr lang="en">
                <a:solidFill>
                  <a:srgbClr val="7F7F7F"/>
                </a:solidFill>
                <a:latin typeface="Times New Roman"/>
                <a:ea typeface="Times New Roman"/>
                <a:cs typeface="Times New Roman"/>
                <a:sym typeface="Times New Roman"/>
              </a:rPr>
              <a:t>INEAR REGRESSION</a:t>
            </a:r>
          </a:p>
        </p:txBody>
      </p:sp>
      <p:sp>
        <p:nvSpPr>
          <p:cNvPr id="114" name="Shape 114"/>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0" lvl="0" marL="0" marR="0" rtl="0" algn="l">
              <a:lnSpc>
                <a:spcPct val="90000"/>
              </a:lnSpc>
              <a:spcBef>
                <a:spcPts val="0"/>
              </a:spcBef>
              <a:spcAft>
                <a:spcPts val="0"/>
              </a:spcAft>
              <a:buNone/>
            </a:pPr>
            <a:r>
              <a:rPr b="1" lang="en" sz="1600">
                <a:solidFill>
                  <a:srgbClr val="7F7F7F"/>
                </a:solidFill>
                <a:latin typeface="Questrial"/>
                <a:ea typeface="Questrial"/>
                <a:cs typeface="Questrial"/>
                <a:sym typeface="Questrial"/>
              </a:rPr>
              <a:t>Simple linear regression</a:t>
            </a:r>
            <a:r>
              <a:rPr lang="en" sz="1600">
                <a:solidFill>
                  <a:srgbClr val="7F7F7F"/>
                </a:solidFill>
                <a:latin typeface="Questrial"/>
                <a:ea typeface="Questrial"/>
                <a:cs typeface="Questrial"/>
                <a:sym typeface="Questrial"/>
              </a:rPr>
              <a:t> is an approach for predicting a quantitative response using a single feature (or "predictor" or "input variable"). It takes the following form:</a:t>
            </a:r>
          </a:p>
          <a:p>
            <a:pPr indent="0" lvl="0" marL="0" marR="0" rtl="0">
              <a:lnSpc>
                <a:spcPct val="90000"/>
              </a:lnSpc>
              <a:spcBef>
                <a:spcPts val="0"/>
              </a:spcBef>
              <a:spcAft>
                <a:spcPts val="0"/>
              </a:spcAft>
              <a:buNone/>
            </a:pPr>
            <a:r>
              <a:t/>
            </a:r>
            <a:endParaRPr sz="1600">
              <a:solidFill>
                <a:srgbClr val="7F7F7F"/>
              </a:solidFill>
              <a:latin typeface="Questrial"/>
              <a:ea typeface="Questrial"/>
              <a:cs typeface="Questrial"/>
              <a:sym typeface="Questrial"/>
            </a:endParaRPr>
          </a:p>
          <a:p>
            <a:pPr indent="0" lvl="0" marL="0" marR="0" rtl="0">
              <a:lnSpc>
                <a:spcPct val="90000"/>
              </a:lnSpc>
              <a:spcBef>
                <a:spcPts val="0"/>
              </a:spcBef>
              <a:spcAft>
                <a:spcPts val="0"/>
              </a:spcAft>
              <a:buNone/>
            </a:pPr>
            <a:r>
              <a:t/>
            </a:r>
            <a:endParaRPr sz="1600">
              <a:solidFill>
                <a:srgbClr val="7F7F7F"/>
              </a:solidFill>
              <a:latin typeface="Questrial"/>
              <a:ea typeface="Questrial"/>
              <a:cs typeface="Questrial"/>
              <a:sym typeface="Questrial"/>
            </a:endParaRPr>
          </a:p>
          <a:p>
            <a:pPr indent="0" lvl="0" marL="0" marR="0" rtl="0" algn="l">
              <a:lnSpc>
                <a:spcPct val="90000"/>
              </a:lnSpc>
              <a:spcBef>
                <a:spcPts val="0"/>
              </a:spcBef>
              <a:spcAft>
                <a:spcPts val="0"/>
              </a:spcAft>
              <a:buClr>
                <a:schemeClr val="dk1"/>
              </a:buClr>
              <a:buSzPct val="50000"/>
              <a:buFont typeface="Arial"/>
              <a:buNone/>
            </a:pPr>
            <a:r>
              <a:rPr lang="en" sz="1600">
                <a:solidFill>
                  <a:srgbClr val="7F7F7F"/>
                </a:solidFill>
                <a:latin typeface="Questrial"/>
                <a:ea typeface="Questrial"/>
                <a:cs typeface="Questrial"/>
                <a:sym typeface="Questrial"/>
              </a:rPr>
              <a:t>What does each term represent?</a:t>
            </a:r>
          </a:p>
          <a:p>
            <a:pPr indent="-38100" lvl="0" marL="177800" marR="0" rtl="0" algn="l">
              <a:lnSpc>
                <a:spcPct val="90000"/>
              </a:lnSpc>
              <a:spcBef>
                <a:spcPts val="0"/>
              </a:spcBef>
              <a:spcAft>
                <a:spcPts val="0"/>
              </a:spcAft>
              <a:buClr>
                <a:schemeClr val="dk1"/>
              </a:buClr>
              <a:buFont typeface="Arial"/>
              <a:buNone/>
            </a:pPr>
            <a:r>
              <a:t/>
            </a:r>
            <a:endParaRPr sz="1600">
              <a:solidFill>
                <a:srgbClr val="7F7F7F"/>
              </a:solidFill>
              <a:latin typeface="Questrial"/>
              <a:ea typeface="Questrial"/>
              <a:cs typeface="Questrial"/>
              <a:sym typeface="Questrial"/>
            </a:endParaRPr>
          </a:p>
          <a:p>
            <a:pPr indent="0" lvl="0" marL="0" marR="0" rtl="0" algn="l">
              <a:lnSpc>
                <a:spcPct val="90000"/>
              </a:lnSpc>
              <a:spcBef>
                <a:spcPts val="0"/>
              </a:spcBef>
              <a:spcAft>
                <a:spcPts val="0"/>
              </a:spcAft>
              <a:buClr>
                <a:schemeClr val="dk1"/>
              </a:buClr>
              <a:buSzPct val="50000"/>
              <a:buFont typeface="Arial"/>
              <a:buNone/>
            </a:pPr>
            <a:r>
              <a:rPr i="1" lang="en" sz="1600">
                <a:solidFill>
                  <a:srgbClr val="7F7F7F"/>
                </a:solidFill>
                <a:latin typeface="Times New Roman"/>
                <a:ea typeface="Times New Roman"/>
                <a:cs typeface="Times New Roman"/>
                <a:sym typeface="Times New Roman"/>
              </a:rPr>
              <a:t>y</a:t>
            </a:r>
            <a:r>
              <a:rPr lang="en" sz="1600">
                <a:solidFill>
                  <a:srgbClr val="7F7F7F"/>
                </a:solidFill>
                <a:latin typeface="Questrial"/>
                <a:ea typeface="Questrial"/>
                <a:cs typeface="Questrial"/>
                <a:sym typeface="Questrial"/>
              </a:rPr>
              <a:t> is the response</a:t>
            </a:r>
          </a:p>
          <a:p>
            <a:pPr indent="0" lvl="0" marL="0" marR="0" rtl="0" algn="l">
              <a:lnSpc>
                <a:spcPct val="90000"/>
              </a:lnSpc>
              <a:spcBef>
                <a:spcPts val="0"/>
              </a:spcBef>
              <a:spcAft>
                <a:spcPts val="0"/>
              </a:spcAft>
              <a:buClr>
                <a:schemeClr val="dk1"/>
              </a:buClr>
              <a:buSzPct val="50000"/>
              <a:buFont typeface="Arial"/>
              <a:buNone/>
            </a:pPr>
            <a:r>
              <a:rPr i="1" lang="en" sz="1600">
                <a:solidFill>
                  <a:srgbClr val="7F7F7F"/>
                </a:solidFill>
                <a:latin typeface="Times New Roman"/>
                <a:ea typeface="Times New Roman"/>
                <a:cs typeface="Times New Roman"/>
                <a:sym typeface="Times New Roman"/>
              </a:rPr>
              <a:t>x</a:t>
            </a:r>
            <a:r>
              <a:rPr lang="en" sz="1600">
                <a:solidFill>
                  <a:srgbClr val="7F7F7F"/>
                </a:solidFill>
                <a:latin typeface="Questrial"/>
                <a:ea typeface="Questrial"/>
                <a:cs typeface="Questrial"/>
                <a:sym typeface="Questrial"/>
              </a:rPr>
              <a:t> is the feature</a:t>
            </a:r>
          </a:p>
          <a:p>
            <a:pPr indent="0" lvl="0" marL="0" marR="0" rtl="0" algn="l">
              <a:lnSpc>
                <a:spcPct val="90000"/>
              </a:lnSpc>
              <a:spcBef>
                <a:spcPts val="0"/>
              </a:spcBef>
              <a:spcAft>
                <a:spcPts val="0"/>
              </a:spcAft>
              <a:buClr>
                <a:schemeClr val="dk1"/>
              </a:buClr>
              <a:buSzPct val="50000"/>
              <a:buFont typeface="Arial"/>
              <a:buNone/>
            </a:pPr>
            <a:r>
              <a:rPr i="1" lang="en" sz="1600">
                <a:solidFill>
                  <a:srgbClr val="7F7F7F"/>
                </a:solidFill>
                <a:latin typeface="Times New Roman"/>
                <a:ea typeface="Times New Roman"/>
                <a:cs typeface="Times New Roman"/>
                <a:sym typeface="Times New Roman"/>
              </a:rPr>
              <a:t>β0</a:t>
            </a:r>
            <a:r>
              <a:rPr lang="en" sz="1600">
                <a:solidFill>
                  <a:srgbClr val="7F7F7F"/>
                </a:solidFill>
                <a:latin typeface="Questrial"/>
                <a:ea typeface="Questrial"/>
                <a:cs typeface="Questrial"/>
                <a:sym typeface="Questrial"/>
              </a:rPr>
              <a:t> is the intercept</a:t>
            </a:r>
          </a:p>
          <a:p>
            <a:pPr indent="0" lvl="0" marL="0" marR="0" rtl="0" algn="l">
              <a:lnSpc>
                <a:spcPct val="90000"/>
              </a:lnSpc>
              <a:spcBef>
                <a:spcPts val="0"/>
              </a:spcBef>
              <a:spcAft>
                <a:spcPts val="0"/>
              </a:spcAft>
              <a:buClr>
                <a:schemeClr val="dk1"/>
              </a:buClr>
              <a:buSzPct val="50000"/>
              <a:buFont typeface="Arial"/>
              <a:buNone/>
            </a:pPr>
            <a:r>
              <a:rPr i="1" lang="en" sz="1600">
                <a:solidFill>
                  <a:srgbClr val="7F7F7F"/>
                </a:solidFill>
                <a:latin typeface="Times New Roman"/>
                <a:ea typeface="Times New Roman"/>
                <a:cs typeface="Times New Roman"/>
                <a:sym typeface="Times New Roman"/>
              </a:rPr>
              <a:t>β1</a:t>
            </a:r>
            <a:r>
              <a:rPr lang="en" sz="1600">
                <a:solidFill>
                  <a:srgbClr val="7F7F7F"/>
                </a:solidFill>
                <a:latin typeface="Questrial"/>
                <a:ea typeface="Questrial"/>
                <a:cs typeface="Questrial"/>
                <a:sym typeface="Questrial"/>
              </a:rPr>
              <a:t> is the coefficient for </a:t>
            </a:r>
            <a:r>
              <a:rPr i="1" lang="en" sz="1600">
                <a:solidFill>
                  <a:srgbClr val="7F7F7F"/>
                </a:solidFill>
                <a:latin typeface="Times New Roman"/>
                <a:ea typeface="Times New Roman"/>
                <a:cs typeface="Times New Roman"/>
                <a:sym typeface="Times New Roman"/>
              </a:rPr>
              <a:t>x</a:t>
            </a:r>
          </a:p>
          <a:p>
            <a:pPr indent="0" lvl="0" marL="0" marR="0" rtl="0" algn="l">
              <a:lnSpc>
                <a:spcPct val="90000"/>
              </a:lnSpc>
              <a:spcBef>
                <a:spcPts val="0"/>
              </a:spcBef>
              <a:spcAft>
                <a:spcPts val="0"/>
              </a:spcAft>
              <a:buClr>
                <a:schemeClr val="dk1"/>
              </a:buClr>
              <a:buFont typeface="Arial"/>
              <a:buNone/>
            </a:pPr>
            <a:r>
              <a:t/>
            </a:r>
            <a:endParaRPr sz="1600">
              <a:solidFill>
                <a:srgbClr val="7F7F7F"/>
              </a:solidFill>
              <a:latin typeface="Questrial"/>
              <a:ea typeface="Questrial"/>
              <a:cs typeface="Questrial"/>
              <a:sym typeface="Questrial"/>
            </a:endParaRPr>
          </a:p>
          <a:p>
            <a:pPr indent="0" lvl="0" marL="0" marR="0" rtl="0" algn="l">
              <a:lnSpc>
                <a:spcPct val="90000"/>
              </a:lnSpc>
              <a:spcBef>
                <a:spcPts val="0"/>
              </a:spcBef>
              <a:spcAft>
                <a:spcPts val="0"/>
              </a:spcAft>
              <a:buClr>
                <a:schemeClr val="dk1"/>
              </a:buClr>
              <a:buSzPct val="50000"/>
              <a:buFont typeface="Arial"/>
              <a:buNone/>
            </a:pPr>
            <a:r>
              <a:rPr lang="en" sz="1600">
                <a:solidFill>
                  <a:srgbClr val="7F7F7F"/>
                </a:solidFill>
                <a:latin typeface="Questrial"/>
                <a:ea typeface="Questrial"/>
                <a:cs typeface="Questrial"/>
                <a:sym typeface="Questrial"/>
              </a:rPr>
              <a:t>Together, </a:t>
            </a:r>
            <a:r>
              <a:rPr i="1" lang="en" sz="1600">
                <a:solidFill>
                  <a:srgbClr val="7F7F7F"/>
                </a:solidFill>
                <a:latin typeface="Times New Roman"/>
                <a:ea typeface="Times New Roman"/>
                <a:cs typeface="Times New Roman"/>
                <a:sym typeface="Times New Roman"/>
              </a:rPr>
              <a:t>β0</a:t>
            </a:r>
            <a:r>
              <a:rPr lang="en" sz="1600">
                <a:solidFill>
                  <a:srgbClr val="7F7F7F"/>
                </a:solidFill>
                <a:latin typeface="Questrial"/>
                <a:ea typeface="Questrial"/>
                <a:cs typeface="Questrial"/>
                <a:sym typeface="Questrial"/>
              </a:rPr>
              <a:t> and </a:t>
            </a:r>
            <a:r>
              <a:rPr i="1" lang="en" sz="1600">
                <a:solidFill>
                  <a:srgbClr val="7F7F7F"/>
                </a:solidFill>
                <a:latin typeface="Times New Roman"/>
                <a:ea typeface="Times New Roman"/>
                <a:cs typeface="Times New Roman"/>
                <a:sym typeface="Times New Roman"/>
              </a:rPr>
              <a:t>β1</a:t>
            </a:r>
            <a:r>
              <a:rPr lang="en" sz="1600">
                <a:solidFill>
                  <a:srgbClr val="7F7F7F"/>
                </a:solidFill>
                <a:latin typeface="Questrial"/>
                <a:ea typeface="Questrial"/>
                <a:cs typeface="Questrial"/>
                <a:sym typeface="Questrial"/>
              </a:rPr>
              <a:t> are called the model coefficients. To create our model, you must "learn" the values of these coefficients. And once we've learned these coefficients, we can use the model to predict the iMDB movie ratings.</a:t>
            </a:r>
          </a:p>
          <a:p>
            <a:pPr indent="-38100" lvl="0" marL="177800" marR="0" rtl="0" algn="l">
              <a:lnSpc>
                <a:spcPct val="90000"/>
              </a:lnSpc>
              <a:spcBef>
                <a:spcPts val="0"/>
              </a:spcBef>
              <a:spcAft>
                <a:spcPts val="0"/>
              </a:spcAft>
              <a:buClr>
                <a:srgbClr val="7F7F7F"/>
              </a:buClr>
              <a:buFont typeface="Arial"/>
              <a:buNone/>
            </a:pPr>
            <a:r>
              <a:t/>
            </a:r>
            <a:endParaRPr sz="1600">
              <a:solidFill>
                <a:srgbClr val="7F7F7F"/>
              </a:solidFill>
              <a:latin typeface="Questrial"/>
              <a:ea typeface="Questrial"/>
              <a:cs typeface="Questrial"/>
              <a:sym typeface="Questrial"/>
            </a:endParaRPr>
          </a:p>
          <a:p>
            <a:pPr indent="0" lvl="0" marL="0" marR="0" rtl="0" algn="l">
              <a:lnSpc>
                <a:spcPct val="90000"/>
              </a:lnSpc>
              <a:spcBef>
                <a:spcPts val="800"/>
              </a:spcBef>
              <a:spcAft>
                <a:spcPts val="0"/>
              </a:spcAft>
              <a:buClr>
                <a:schemeClr val="dk1"/>
              </a:buClr>
              <a:buFont typeface="Arial"/>
              <a:buNone/>
            </a:pPr>
            <a:r>
              <a:t/>
            </a:r>
            <a:endParaRPr b="0" baseline="0" i="0" sz="1600" u="none" cap="none" strike="noStrike">
              <a:solidFill>
                <a:srgbClr val="7F7F7F"/>
              </a:solidFill>
              <a:latin typeface="Questrial"/>
              <a:ea typeface="Questrial"/>
              <a:cs typeface="Questrial"/>
              <a:sym typeface="Questrial"/>
            </a:endParaRPr>
          </a:p>
        </p:txBody>
      </p:sp>
      <p:pic>
        <p:nvPicPr>
          <p:cNvPr id="115" name="Shape 115"/>
          <p:cNvPicPr preferRelativeResize="0"/>
          <p:nvPr/>
        </p:nvPicPr>
        <p:blipFill rotWithShape="1">
          <a:blip r:embed="rId3">
            <a:alphaModFix/>
          </a:blip>
          <a:srcRect b="0" l="0" r="48301" t="0"/>
          <a:stretch/>
        </p:blipFill>
        <p:spPr>
          <a:xfrm>
            <a:off x="3925237" y="1980187"/>
            <a:ext cx="1139399" cy="40770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19" name="Shape 119"/>
        <p:cNvGrpSpPr/>
        <p:nvPr/>
      </p:nvGrpSpPr>
      <p:grpSpPr>
        <a:xfrm>
          <a:off x="0" y="0"/>
          <a:ext cx="0" cy="0"/>
          <a:chOff x="0" y="0"/>
          <a:chExt cx="0" cy="0"/>
        </a:xfrm>
      </p:grpSpPr>
      <p:sp>
        <p:nvSpPr>
          <p:cNvPr id="120" name="Shape 120"/>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lang="en" u="sng">
                <a:solidFill>
                  <a:srgbClr val="7F7F7F"/>
                </a:solidFill>
                <a:latin typeface="Times New Roman"/>
                <a:ea typeface="Times New Roman"/>
                <a:cs typeface="Times New Roman"/>
                <a:sym typeface="Times New Roman"/>
              </a:rPr>
              <a:t>M</a:t>
            </a:r>
            <a:r>
              <a:rPr lang="en">
                <a:solidFill>
                  <a:srgbClr val="7F7F7F"/>
                </a:solidFill>
                <a:latin typeface="Times New Roman"/>
                <a:ea typeface="Times New Roman"/>
                <a:cs typeface="Times New Roman"/>
                <a:sym typeface="Times New Roman"/>
              </a:rPr>
              <a:t>ULTIPLE LINEAR REGRESSION</a:t>
            </a:r>
          </a:p>
        </p:txBody>
      </p:sp>
      <p:sp>
        <p:nvSpPr>
          <p:cNvPr id="121" name="Shape 121"/>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0" lvl="0" marL="0" marR="0" rtl="0" algn="l">
              <a:lnSpc>
                <a:spcPct val="90000"/>
              </a:lnSpc>
              <a:spcBef>
                <a:spcPts val="0"/>
              </a:spcBef>
              <a:spcAft>
                <a:spcPts val="0"/>
              </a:spcAft>
              <a:buClr>
                <a:schemeClr val="dk1"/>
              </a:buClr>
              <a:buSzPct val="40000"/>
              <a:buFont typeface="Arial"/>
              <a:buNone/>
            </a:pPr>
            <a:r>
              <a:rPr lang="en" sz="2000">
                <a:solidFill>
                  <a:srgbClr val="7F7F7F"/>
                </a:solidFill>
                <a:latin typeface="Questrial"/>
                <a:ea typeface="Questrial"/>
                <a:cs typeface="Questrial"/>
                <a:sym typeface="Questrial"/>
              </a:rPr>
              <a:t>Simple linear regression can easily be extended to include multiple features. This is called </a:t>
            </a:r>
            <a:r>
              <a:rPr b="1" lang="en" sz="2000">
                <a:solidFill>
                  <a:srgbClr val="7F7F7F"/>
                </a:solidFill>
                <a:latin typeface="Questrial"/>
                <a:ea typeface="Questrial"/>
                <a:cs typeface="Questrial"/>
                <a:sym typeface="Questrial"/>
              </a:rPr>
              <a:t>multiple linear regression</a:t>
            </a:r>
            <a:r>
              <a:rPr lang="en" sz="2000">
                <a:solidFill>
                  <a:srgbClr val="7F7F7F"/>
                </a:solidFill>
                <a:latin typeface="Questrial"/>
                <a:ea typeface="Questrial"/>
                <a:cs typeface="Questrial"/>
                <a:sym typeface="Questrial"/>
              </a:rPr>
              <a:t>:</a:t>
            </a:r>
          </a:p>
          <a:p>
            <a:pPr indent="0" lvl="0" marL="0" marR="0" rtl="0" algn="l">
              <a:lnSpc>
                <a:spcPct val="90000"/>
              </a:lnSpc>
              <a:spcBef>
                <a:spcPts val="0"/>
              </a:spcBef>
              <a:spcAft>
                <a:spcPts val="0"/>
              </a:spcAft>
              <a:buClr>
                <a:schemeClr val="dk1"/>
              </a:buClr>
              <a:buFont typeface="Arial"/>
              <a:buNone/>
            </a:pPr>
            <a:r>
              <a:t/>
            </a:r>
            <a:endParaRPr sz="2000">
              <a:solidFill>
                <a:srgbClr val="7F7F7F"/>
              </a:solidFill>
              <a:latin typeface="Questrial"/>
              <a:ea typeface="Questrial"/>
              <a:cs typeface="Questrial"/>
              <a:sym typeface="Questrial"/>
            </a:endParaRPr>
          </a:p>
          <a:p>
            <a:pPr indent="0" lvl="0" marL="0" marR="0" rtl="0" algn="l">
              <a:lnSpc>
                <a:spcPct val="90000"/>
              </a:lnSpc>
              <a:spcBef>
                <a:spcPts val="0"/>
              </a:spcBef>
              <a:spcAft>
                <a:spcPts val="0"/>
              </a:spcAft>
              <a:buClr>
                <a:schemeClr val="dk1"/>
              </a:buClr>
              <a:buFont typeface="Arial"/>
              <a:buNone/>
            </a:pPr>
            <a:r>
              <a:t/>
            </a:r>
            <a:endParaRPr sz="2000">
              <a:solidFill>
                <a:srgbClr val="7F7F7F"/>
              </a:solidFill>
              <a:latin typeface="Questrial"/>
              <a:ea typeface="Questrial"/>
              <a:cs typeface="Questrial"/>
              <a:sym typeface="Questrial"/>
            </a:endParaRPr>
          </a:p>
          <a:p>
            <a:pPr indent="0" lvl="0" marL="0" marR="0" rtl="0" algn="l">
              <a:lnSpc>
                <a:spcPct val="90000"/>
              </a:lnSpc>
              <a:spcBef>
                <a:spcPts val="0"/>
              </a:spcBef>
              <a:spcAft>
                <a:spcPts val="0"/>
              </a:spcAft>
              <a:buClr>
                <a:schemeClr val="dk1"/>
              </a:buClr>
              <a:buFont typeface="Arial"/>
              <a:buNone/>
            </a:pPr>
            <a:r>
              <a:t/>
            </a:r>
            <a:endParaRPr sz="2000">
              <a:solidFill>
                <a:srgbClr val="7F7F7F"/>
              </a:solidFill>
              <a:latin typeface="Questrial"/>
              <a:ea typeface="Questrial"/>
              <a:cs typeface="Questrial"/>
              <a:sym typeface="Questrial"/>
            </a:endParaRPr>
          </a:p>
          <a:p>
            <a:pPr indent="-38100" lvl="0" marL="177800" marR="0" rtl="0" algn="l">
              <a:lnSpc>
                <a:spcPct val="90000"/>
              </a:lnSpc>
              <a:spcBef>
                <a:spcPts val="0"/>
              </a:spcBef>
              <a:spcAft>
                <a:spcPts val="0"/>
              </a:spcAft>
              <a:buClr>
                <a:srgbClr val="7F7F7F"/>
              </a:buClr>
              <a:buFont typeface="Arial"/>
              <a:buNone/>
            </a:pPr>
            <a:r>
              <a:t/>
            </a:r>
            <a:endParaRPr sz="2000">
              <a:solidFill>
                <a:srgbClr val="7F7F7F"/>
              </a:solidFill>
              <a:latin typeface="Questrial"/>
              <a:ea typeface="Questrial"/>
              <a:cs typeface="Questrial"/>
              <a:sym typeface="Questrial"/>
            </a:endParaRPr>
          </a:p>
          <a:p>
            <a:pPr indent="0" lvl="0" marL="0" marR="0" rtl="0" algn="l">
              <a:lnSpc>
                <a:spcPct val="90000"/>
              </a:lnSpc>
              <a:spcBef>
                <a:spcPts val="800"/>
              </a:spcBef>
              <a:spcAft>
                <a:spcPts val="0"/>
              </a:spcAft>
              <a:buClr>
                <a:schemeClr val="dk1"/>
              </a:buClr>
              <a:buFont typeface="Arial"/>
              <a:buNone/>
            </a:pPr>
            <a:r>
              <a:t/>
            </a:r>
            <a:endParaRPr b="0" baseline="0" i="0" sz="2000" u="none" cap="none" strike="noStrike">
              <a:solidFill>
                <a:srgbClr val="7F7F7F"/>
              </a:solidFill>
              <a:latin typeface="Questrial"/>
              <a:ea typeface="Questrial"/>
              <a:cs typeface="Questrial"/>
              <a:sym typeface="Questrial"/>
            </a:endParaRPr>
          </a:p>
        </p:txBody>
      </p:sp>
      <p:pic>
        <p:nvPicPr>
          <p:cNvPr id="122" name="Shape 122"/>
          <p:cNvPicPr preferRelativeResize="0"/>
          <p:nvPr/>
        </p:nvPicPr>
        <p:blipFill rotWithShape="1">
          <a:blip r:embed="rId3">
            <a:alphaModFix/>
          </a:blip>
          <a:srcRect b="0" l="0" r="0" t="0"/>
          <a:stretch/>
        </p:blipFill>
        <p:spPr>
          <a:xfrm>
            <a:off x="3320839" y="2395420"/>
            <a:ext cx="2502300" cy="4629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26" name="Shape 126"/>
        <p:cNvGrpSpPr/>
        <p:nvPr/>
      </p:nvGrpSpPr>
      <p:grpSpPr>
        <a:xfrm>
          <a:off x="0" y="0"/>
          <a:ext cx="0" cy="0"/>
          <a:chOff x="0" y="0"/>
          <a:chExt cx="0" cy="0"/>
        </a:xfrm>
      </p:grpSpPr>
      <p:sp>
        <p:nvSpPr>
          <p:cNvPr id="127" name="Shape 127"/>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lang="en" u="sng">
                <a:solidFill>
                  <a:srgbClr val="7F7F7F"/>
                </a:solidFill>
                <a:latin typeface="Times New Roman"/>
                <a:ea typeface="Times New Roman"/>
                <a:cs typeface="Times New Roman"/>
                <a:sym typeface="Times New Roman"/>
              </a:rPr>
              <a:t>E</a:t>
            </a:r>
            <a:r>
              <a:rPr lang="en">
                <a:solidFill>
                  <a:srgbClr val="7F7F7F"/>
                </a:solidFill>
                <a:latin typeface="Times New Roman"/>
                <a:ea typeface="Times New Roman"/>
                <a:cs typeface="Times New Roman"/>
                <a:sym typeface="Times New Roman"/>
              </a:rPr>
              <a:t>STIMATING MODEL COEFFICIENTS</a:t>
            </a:r>
          </a:p>
        </p:txBody>
      </p:sp>
      <p:pic>
        <p:nvPicPr>
          <p:cNvPr id="128" name="Shape 128"/>
          <p:cNvPicPr preferRelativeResize="0"/>
          <p:nvPr/>
        </p:nvPicPr>
        <p:blipFill rotWithShape="1">
          <a:blip r:embed="rId3">
            <a:alphaModFix/>
          </a:blip>
          <a:srcRect b="0" l="0" r="0" t="4924"/>
          <a:stretch/>
        </p:blipFill>
        <p:spPr>
          <a:xfrm>
            <a:off x="961368" y="1065543"/>
            <a:ext cx="6973799" cy="380789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32" name="Shape 132"/>
        <p:cNvGrpSpPr/>
        <p:nvPr/>
      </p:nvGrpSpPr>
      <p:grpSpPr>
        <a:xfrm>
          <a:off x="0" y="0"/>
          <a:ext cx="0" cy="0"/>
          <a:chOff x="0" y="0"/>
          <a:chExt cx="0" cy="0"/>
        </a:xfrm>
      </p:grpSpPr>
      <p:sp>
        <p:nvSpPr>
          <p:cNvPr id="133" name="Shape 133"/>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b="0" baseline="0" i="0" lang="en" sz="3300" u="sng" cap="none" strike="noStrike">
                <a:solidFill>
                  <a:srgbClr val="7F7F7F"/>
                </a:solidFill>
                <a:latin typeface="Times New Roman"/>
                <a:ea typeface="Times New Roman"/>
                <a:cs typeface="Times New Roman"/>
                <a:sym typeface="Times New Roman"/>
              </a:rPr>
              <a:t>V</a:t>
            </a:r>
            <a:r>
              <a:rPr b="0" baseline="0" i="0" lang="en" sz="3300" u="none" cap="none" strike="noStrike">
                <a:solidFill>
                  <a:srgbClr val="7F7F7F"/>
                </a:solidFill>
                <a:latin typeface="Times New Roman"/>
                <a:ea typeface="Times New Roman"/>
                <a:cs typeface="Times New Roman"/>
                <a:sym typeface="Times New Roman"/>
              </a:rPr>
              <a:t>ARIABLES</a:t>
            </a:r>
          </a:p>
        </p:txBody>
      </p:sp>
      <p:sp>
        <p:nvSpPr>
          <p:cNvPr id="134" name="Shape 134"/>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0" lvl="0" marL="0" marR="0" rtl="0" algn="l">
              <a:lnSpc>
                <a:spcPct val="90000"/>
              </a:lnSpc>
              <a:spcBef>
                <a:spcPts val="0"/>
              </a:spcBef>
              <a:spcAft>
                <a:spcPts val="0"/>
              </a:spcAft>
              <a:buNone/>
            </a:pPr>
            <a:r>
              <a:rPr b="0" baseline="0" i="0" lang="en" sz="2100" u="none" cap="none" strike="noStrike">
                <a:solidFill>
                  <a:srgbClr val="7F7F7F"/>
                </a:solidFill>
                <a:latin typeface="Questrial"/>
                <a:ea typeface="Questrial"/>
                <a:cs typeface="Questrial"/>
                <a:sym typeface="Questrial"/>
              </a:rPr>
              <a:t>Independent variables (features):</a:t>
            </a:r>
          </a:p>
          <a:p>
            <a:pPr indent="-342900" lvl="0" marL="457200" marR="0" rtl="0" algn="l">
              <a:lnSpc>
                <a:spcPct val="90000"/>
              </a:lnSpc>
              <a:spcBef>
                <a:spcPts val="0"/>
              </a:spcBef>
              <a:spcAft>
                <a:spcPts val="0"/>
              </a:spcAft>
              <a:buClr>
                <a:srgbClr val="7F7F7F"/>
              </a:buClr>
              <a:buSzPct val="100000"/>
              <a:buFont typeface="Questrial"/>
              <a:buAutoNum type="arabicPeriod"/>
            </a:pPr>
            <a:r>
              <a:rPr b="0" baseline="0" i="0" lang="en" sz="1800" u="none" cap="none" strike="noStrike">
                <a:solidFill>
                  <a:srgbClr val="7F7F7F"/>
                </a:solidFill>
                <a:latin typeface="Questrial"/>
                <a:ea typeface="Questrial"/>
                <a:cs typeface="Questrial"/>
                <a:sym typeface="Questrial"/>
              </a:rPr>
              <a:t>Genre(s)</a:t>
            </a:r>
          </a:p>
          <a:p>
            <a:pPr indent="-342900" lvl="0" marL="457200" marR="0" rtl="0" algn="l">
              <a:lnSpc>
                <a:spcPct val="90000"/>
              </a:lnSpc>
              <a:spcBef>
                <a:spcPts val="0"/>
              </a:spcBef>
              <a:spcAft>
                <a:spcPts val="0"/>
              </a:spcAft>
              <a:buClr>
                <a:srgbClr val="7F7F7F"/>
              </a:buClr>
              <a:buSzPct val="100000"/>
              <a:buFont typeface="Questrial"/>
              <a:buAutoNum type="arabicPeriod"/>
            </a:pPr>
            <a:r>
              <a:rPr b="0" baseline="0" i="0" lang="en" sz="1800" u="none" cap="none" strike="noStrike">
                <a:solidFill>
                  <a:srgbClr val="7F7F7F"/>
                </a:solidFill>
                <a:latin typeface="Questrial"/>
                <a:ea typeface="Questrial"/>
                <a:cs typeface="Questrial"/>
                <a:sym typeface="Questrial"/>
              </a:rPr>
              <a:t>Director(s)</a:t>
            </a:r>
          </a:p>
          <a:p>
            <a:pPr indent="-342900" lvl="0" marL="457200" marR="0" rtl="0" algn="l">
              <a:lnSpc>
                <a:spcPct val="90000"/>
              </a:lnSpc>
              <a:spcBef>
                <a:spcPts val="0"/>
              </a:spcBef>
              <a:spcAft>
                <a:spcPts val="0"/>
              </a:spcAft>
              <a:buClr>
                <a:srgbClr val="7F7F7F"/>
              </a:buClr>
              <a:buSzPct val="100000"/>
              <a:buFont typeface="Questrial"/>
              <a:buAutoNum type="arabicPeriod"/>
            </a:pPr>
            <a:r>
              <a:rPr b="0" baseline="0" i="0" lang="en" sz="1800" u="none" cap="none" strike="noStrike">
                <a:solidFill>
                  <a:srgbClr val="7F7F7F"/>
                </a:solidFill>
                <a:latin typeface="Questrial"/>
                <a:ea typeface="Questrial"/>
                <a:cs typeface="Questrial"/>
                <a:sym typeface="Questrial"/>
              </a:rPr>
              <a:t>Actor(s)</a:t>
            </a:r>
          </a:p>
          <a:p>
            <a:pPr indent="-342900" lvl="0" marL="457200" marR="0" rtl="0" algn="l">
              <a:lnSpc>
                <a:spcPct val="90000"/>
              </a:lnSpc>
              <a:spcBef>
                <a:spcPts val="0"/>
              </a:spcBef>
              <a:spcAft>
                <a:spcPts val="0"/>
              </a:spcAft>
              <a:buClr>
                <a:srgbClr val="7F7F7F"/>
              </a:buClr>
              <a:buSzPct val="100000"/>
              <a:buFont typeface="Questrial"/>
              <a:buAutoNum type="arabicPeriod"/>
            </a:pPr>
            <a:r>
              <a:rPr lang="en" sz="1800">
                <a:solidFill>
                  <a:srgbClr val="7F7F7F"/>
                </a:solidFill>
                <a:latin typeface="Questrial"/>
                <a:ea typeface="Questrial"/>
                <a:cs typeface="Questrial"/>
                <a:sym typeface="Questrial"/>
              </a:rPr>
              <a:t>Plot keyword(s)</a:t>
            </a:r>
          </a:p>
          <a:p>
            <a:pPr indent="0" lvl="0" marL="457200" marR="0" rtl="0" algn="l">
              <a:lnSpc>
                <a:spcPct val="90000"/>
              </a:lnSpc>
              <a:spcBef>
                <a:spcPts val="0"/>
              </a:spcBef>
              <a:spcAft>
                <a:spcPts val="0"/>
              </a:spcAft>
              <a:buNone/>
            </a:pPr>
            <a:r>
              <a:t/>
            </a:r>
            <a:endParaRPr>
              <a:solidFill>
                <a:srgbClr val="7F7F7F"/>
              </a:solidFill>
              <a:latin typeface="Questrial"/>
              <a:ea typeface="Questrial"/>
              <a:cs typeface="Questrial"/>
              <a:sym typeface="Questrial"/>
            </a:endParaRPr>
          </a:p>
          <a:p>
            <a:pPr indent="0" lvl="0" marL="0" marR="0" rtl="0" algn="l">
              <a:lnSpc>
                <a:spcPct val="90000"/>
              </a:lnSpc>
              <a:spcBef>
                <a:spcPts val="0"/>
              </a:spcBef>
              <a:spcAft>
                <a:spcPts val="0"/>
              </a:spcAft>
              <a:buNone/>
            </a:pPr>
            <a:r>
              <a:rPr b="0" baseline="0" i="0" lang="en" sz="2100" u="none" cap="none" strike="noStrike">
                <a:solidFill>
                  <a:srgbClr val="7F7F7F"/>
                </a:solidFill>
                <a:latin typeface="Questrial"/>
                <a:ea typeface="Questrial"/>
                <a:cs typeface="Questrial"/>
                <a:sym typeface="Questrial"/>
              </a:rPr>
              <a:t>Dependent variable (outcome):</a:t>
            </a:r>
          </a:p>
          <a:p>
            <a:pPr indent="-342900" lvl="0" marL="457200" marR="0" rtl="0" algn="l">
              <a:lnSpc>
                <a:spcPct val="90000"/>
              </a:lnSpc>
              <a:spcBef>
                <a:spcPts val="0"/>
              </a:spcBef>
              <a:spcAft>
                <a:spcPts val="0"/>
              </a:spcAft>
              <a:buClr>
                <a:srgbClr val="7F7F7F"/>
              </a:buClr>
              <a:buSzPct val="100000"/>
              <a:buFont typeface="Questrial"/>
              <a:buAutoNum type="arabicPeriod"/>
            </a:pPr>
            <a:r>
              <a:rPr b="0" baseline="0" i="0" lang="en" sz="1800" u="none" cap="none" strike="noStrike">
                <a:solidFill>
                  <a:srgbClr val="7F7F7F"/>
                </a:solidFill>
                <a:latin typeface="Questrial"/>
                <a:ea typeface="Questrial"/>
                <a:cs typeface="Questrial"/>
                <a:sym typeface="Questrial"/>
              </a:rPr>
              <a:t>IMDb rating</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