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estrial" panose="02000000000000000000" pitchFamily="50" charset="0"/>
      <p:regular r:id="rId1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3197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4548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9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069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96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768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063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609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265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673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79274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0474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701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254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254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254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254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254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254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254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685800" marR="0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1143000" marR="0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6002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20574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5146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9718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4290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8862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6000" b="0" i="0" u="sng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</a:t>
            </a:r>
            <a:r>
              <a:rPr lang="en-US" sz="60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ilm </a:t>
            </a:r>
            <a:r>
              <a:rPr lang="en-US" sz="6000" b="0" i="0" u="sng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</a:t>
            </a:r>
            <a:r>
              <a:rPr lang="en-US" sz="60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nalytics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D A T A   D A W G 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Siddhant Sutar, Dalton Childers, Neil Matin, Abhimanyu Tomar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ISSUES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Scaling: the outcome rating with certain predictors crosses the 10 point mark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Memory management: since feature vectors are being created for categorical data, such as multiple actors, currently only considering movies above a certain threshold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 due to limited processing capabilities on a regular machine. </a:t>
            </a: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The training dataset includes only movies with 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more than 1000 votes</a:t>
            </a: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. (Movie count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: 10200, director count: 4528, actor count: 15129)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FUTURE PLANS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Implement support for more features, more outcome predictors: budget (feature), gross (outcome)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Currently working on parsing Rotten Tomatoes movie data to add more predictors such as production houses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Improve memory handling to use more movies and actors, directors in the training dataset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FUTURE PLANS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Incorporate sentiment analysis on plot synopsis using naïve Bayes classification and Python’s NLTK library; movie plots with a rating of 7.5 are considered positive. Add plot keywords as predictor features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Look at other possible machine learning models, such as generalized additive model (GAM), and compar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e the results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b="1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Siddhant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: Machine learning model design and data mining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 b="1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Dalton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: Data acquisition and infrastructure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 b="1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Neil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: Documentation and machine learning research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 b="1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Abhimanyu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: Machine learning research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PROGRESS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Dataset: Movie data for ~1.1 million movies obtained from OMDb, stored in a csv file (size: ~500mb)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Machine learning model: Multiple linear regression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8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VARIABLES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Independent variables (features):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Rating (PG-13, R, etc.)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Genre(s)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Director(s)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Writer(s)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Actors</a:t>
            </a:r>
          </a:p>
          <a:p>
            <a:pPr marL="971550" marR="0" lvl="1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4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Dependent variable (outcome):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IMDb rating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MODEL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Using Pandas, create feature vectors for the independent variables: rating, genre(s), director(s), writer(s), actors. For example, a typical feature vector for actors would be a dataframe that would have movie IDs as rows and list of actors (from the movies in the dataset) as columns. If a specific actor was present in a specific movie, their intersection would have value 1; 0 otherwise.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Concatenate the feature vectors to the original dataframe which has the loaded csv data.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MODEL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Import scikit-learn module, instantiate the linear regression model and “fit” the x and y dataframes corresponding to the user-specified feature columns and the outcome prediction column.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For example, if the user entered “R”, “Quentin Tarantino”, “Leonardo DiCaprio” as the predictors, dataframe x would contain only those columns from the original dataset.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The x corresponds to x-axis which represents the independent variables, and the y corresponds to y-axis which represents the dependent variable in the following multiple linear regression equation: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8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	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800" b="0" i="0" u="none" strike="noStrike" cap="none" baseline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1767" y="5868413"/>
            <a:ext cx="3336300" cy="6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MODEL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Since all the independent variables are categorical, this is also known as an </a:t>
            </a:r>
            <a:r>
              <a:rPr lang="en-US" sz="2800" b="1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analysis of variance </a:t>
            </a: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(ANOVA).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The code for the above linear regression analysis is uploaded to our GitHub repository.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OBSERVATIONS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5139" y="1337479"/>
            <a:ext cx="7998548" cy="533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OBSERVATIONS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Scatter points closely lying around the </a:t>
            </a:r>
            <a:r>
              <a:rPr lang="en-US" sz="2800" b="1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line of best-fit</a:t>
            </a: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 (blue line), indicating a strong positive correlation between the actual ratings and the predicted ratings.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Root-mean-square error (RMSE): 0.8112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Questrial</vt:lpstr>
      <vt:lpstr>Office Theme</vt:lpstr>
      <vt:lpstr>Film Analytics</vt:lpstr>
      <vt:lpstr>TASKS</vt:lpstr>
      <vt:lpstr>PROGRESS</vt:lpstr>
      <vt:lpstr>VARIABLES</vt:lpstr>
      <vt:lpstr>MODEL</vt:lpstr>
      <vt:lpstr>MODEL</vt:lpstr>
      <vt:lpstr>MODEL</vt:lpstr>
      <vt:lpstr>OBSERVATIONS</vt:lpstr>
      <vt:lpstr>OBSERVATIONS</vt:lpstr>
      <vt:lpstr>ISSUES</vt:lpstr>
      <vt:lpstr>FUTURE PLANS</vt:lpstr>
      <vt:lpstr>FUTURE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Analytics</dc:title>
  <cp:lastModifiedBy>Windows User</cp:lastModifiedBy>
  <cp:revision>1</cp:revision>
  <dcterms:modified xsi:type="dcterms:W3CDTF">2015-11-05T04:49:19Z</dcterms:modified>
</cp:coreProperties>
</file>