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9" r:id="rId1"/>
  </p:sldMasterIdLst>
  <p:notesMasterIdLst>
    <p:notesMasterId r:id="rId4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9144000" cy="5143500" type="screen16x9"/>
  <p:notesSz cx="6858000" cy="9144000"/>
  <p:embeddedFontLst>
    <p:embeddedFont>
      <p:font typeface="Consolas" panose="020B0609020204030204" pitchFamily="49" charset="0"/>
      <p:regular r:id="rId41"/>
      <p:bold r:id="rId42"/>
      <p:italic r:id="rId43"/>
      <p:boldItalic r:id="rId44"/>
    </p:embeddedFont>
    <p:embeddedFont>
      <p:font typeface="Questrial" panose="02000000000000000000" pitchFamily="50" charset="0"/>
      <p:regular r:id="rId45"/>
    </p:embeddedFont>
    <p:embeddedFont>
      <p:font typeface="Calibri" panose="020F0502020204030204" pitchFamily="34" charset="0"/>
      <p:regular r:id="rId46"/>
      <p:bold r:id="rId47"/>
      <p:italic r:id="rId48"/>
      <p:boldItalic r:id="rId49"/>
    </p:embeddedFont>
  </p:embeddedFontLst>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7B98BB2-F1E1-466B-938F-8B89A7DBCEFA}">
  <a:tblStyle styleId="{37B98BB2-F1E1-466B-938F-8B89A7DBCEFA}"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72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4.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391933070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1025039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
        <p:nvSpPr>
          <p:cNvPr id="135" name="Shape 1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6912107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
        <p:nvSpPr>
          <p:cNvPr id="141" name="Shape 1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5107914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
        <p:nvSpPr>
          <p:cNvPr id="147" name="Shape 1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3061118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
        <p:nvSpPr>
          <p:cNvPr id="153" name="Shape 1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9596318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
        <p:nvSpPr>
          <p:cNvPr id="160" name="Shape 1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6871579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
        <p:nvSpPr>
          <p:cNvPr id="167" name="Shape 1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4315755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
        <p:nvSpPr>
          <p:cNvPr id="173" name="Shape 1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40809234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
        <p:nvSpPr>
          <p:cNvPr id="179" name="Shape 1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7339988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
        <p:nvSpPr>
          <p:cNvPr id="185" name="Shape 1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199537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
        <p:nvSpPr>
          <p:cNvPr id="191" name="Shape 1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905084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Shape 8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0359080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
        <p:nvSpPr>
          <p:cNvPr id="197" name="Shape 1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9479716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
        <p:nvSpPr>
          <p:cNvPr id="203" name="Shape 2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536063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1678967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Shape 21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
        <p:nvSpPr>
          <p:cNvPr id="216" name="Shape 2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9016926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Shape 22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
        <p:nvSpPr>
          <p:cNvPr id="222" name="Shape 22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64584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Shape 22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
        <p:nvSpPr>
          <p:cNvPr id="228" name="Shape 2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8551691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
        <p:nvSpPr>
          <p:cNvPr id="234" name="Shape 2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7602498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
        <p:nvSpPr>
          <p:cNvPr id="240" name="Shape 2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3773556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Shape 24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
        <p:nvSpPr>
          <p:cNvPr id="247" name="Shape 2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4262785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Shape 25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
        <p:nvSpPr>
          <p:cNvPr id="255" name="Shape 2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5004346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
        <p:nvSpPr>
          <p:cNvPr id="93" name="Shape 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3871898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
        <p:nvSpPr>
          <p:cNvPr id="261" name="Shape 2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2502792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
        <p:nvSpPr>
          <p:cNvPr id="268" name="Shape 2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42938115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
        <p:nvSpPr>
          <p:cNvPr id="275" name="Shape 2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0866134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Shape 28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
        <p:nvSpPr>
          <p:cNvPr id="281" name="Shape 2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3009894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Shape 28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
        <p:nvSpPr>
          <p:cNvPr id="287" name="Shape 2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4878163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Shape 29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
        <p:nvSpPr>
          <p:cNvPr id="295" name="Shape 2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7700300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Shape 30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
        <p:nvSpPr>
          <p:cNvPr id="301" name="Shape 3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75914380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Shape 30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
        <p:nvSpPr>
          <p:cNvPr id="307" name="Shape 3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3335156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Shape 31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
        <p:nvSpPr>
          <p:cNvPr id="313" name="Shape 3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2326458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
        <p:nvSpPr>
          <p:cNvPr id="99" name="Shape 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8013013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
        <p:nvSpPr>
          <p:cNvPr id="105" name="Shape 10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0201927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
        <p:nvSpPr>
          <p:cNvPr id="111" name="Shape 1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8361488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
        <p:nvSpPr>
          <p:cNvPr id="117" name="Shape 1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6334622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
        <p:nvSpPr>
          <p:cNvPr id="123" name="Shape 12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9513856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Font typeface="Arial"/>
              <a:buNone/>
            </a:pPr>
            <a:endParaRPr sz="1100" b="0" i="0" u="none" strike="noStrike" cap="none" baseline="0">
              <a:solidFill>
                <a:schemeClr val="dk1"/>
              </a:solidFill>
              <a:latin typeface="Arial"/>
              <a:ea typeface="Arial"/>
              <a:cs typeface="Arial"/>
              <a:sym typeface="Arial"/>
            </a:endParaRPr>
          </a:p>
        </p:txBody>
      </p:sp>
      <p:sp>
        <p:nvSpPr>
          <p:cNvPr id="129" name="Shape 12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450017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0"/>
        <p:cNvGrpSpPr/>
        <p:nvPr/>
      </p:nvGrpSpPr>
      <p:grpSpPr>
        <a:xfrm>
          <a:off x="0" y="0"/>
          <a:ext cx="0" cy="0"/>
          <a:chOff x="0" y="0"/>
          <a:chExt cx="0" cy="0"/>
        </a:xfrm>
      </p:grpSpPr>
      <p:sp>
        <p:nvSpPr>
          <p:cNvPr id="11" name="Shape 11"/>
          <p:cNvSpPr txBox="1">
            <a:spLocks noGrp="1"/>
          </p:cNvSpPr>
          <p:nvPr>
            <p:ph type="ctrTitle"/>
          </p:nvPr>
        </p:nvSpPr>
        <p:spPr>
          <a:xfrm>
            <a:off x="1143000" y="841771"/>
            <a:ext cx="6858000" cy="1790699"/>
          </a:xfrm>
          <a:prstGeom prst="rect">
            <a:avLst/>
          </a:prstGeom>
          <a:noFill/>
          <a:ln>
            <a:noFill/>
          </a:ln>
        </p:spPr>
        <p:txBody>
          <a:bodyPr lIns="68575" tIns="68575" rIns="68575" bIns="68575" anchor="b" anchorCtr="0"/>
          <a:lstStyle>
            <a:lvl1pPr marL="0" marR="0" indent="0" algn="ctr" rtl="0">
              <a:lnSpc>
                <a:spcPct val="90000"/>
              </a:lnSpc>
              <a:spcBef>
                <a:spcPts val="0"/>
              </a:spcBef>
              <a:spcAft>
                <a:spcPts val="0"/>
              </a:spcAft>
              <a:buClr>
                <a:schemeClr val="dk1"/>
              </a:buClr>
              <a:buFont typeface="Calibri"/>
              <a:buNone/>
              <a:defRPr sz="4500" b="0" i="0" u="none" strike="noStrike" cap="none" baseline="0">
                <a:solidFill>
                  <a:schemeClr val="dk1"/>
                </a:solidFill>
                <a:latin typeface="Calibri"/>
                <a:ea typeface="Calibri"/>
                <a:cs typeface="Calibri"/>
                <a:sym typeface="Calibri"/>
                <a:rtl val="0"/>
              </a:defRPr>
            </a:lvl1pPr>
            <a:lvl2pPr marL="0" marR="0" indent="0" algn="l" rtl="0">
              <a:spcBef>
                <a:spcPts val="0"/>
              </a:spcBef>
              <a:defRPr sz="1400" b="0" i="0" u="none" strike="noStrike" cap="none" baseline="0"/>
            </a:lvl2pPr>
            <a:lvl3pPr marL="0" marR="0" indent="0" algn="l" rtl="0">
              <a:spcBef>
                <a:spcPts val="0"/>
              </a:spcBef>
              <a:defRPr sz="1400" b="0" i="0" u="none" strike="noStrike" cap="none" baseline="0"/>
            </a:lvl3pPr>
            <a:lvl4pPr marL="0" marR="0" indent="0" algn="l" rtl="0">
              <a:spcBef>
                <a:spcPts val="0"/>
              </a:spcBef>
              <a:defRPr sz="1400" b="0" i="0" u="none" strike="noStrike" cap="none" baseline="0"/>
            </a:lvl4pPr>
            <a:lvl5pPr marL="0" marR="0" indent="0" algn="l" rtl="0">
              <a:spcBef>
                <a:spcPts val="0"/>
              </a:spcBef>
              <a:defRPr sz="1400" b="0" i="0" u="none" strike="noStrike" cap="none" baseline="0"/>
            </a:lvl5pPr>
            <a:lvl6pPr marL="0" marR="0" indent="0" algn="l" rtl="0">
              <a:spcBef>
                <a:spcPts val="0"/>
              </a:spcBef>
              <a:defRPr sz="1400" b="0" i="0" u="none" strike="noStrike" cap="none" baseline="0"/>
            </a:lvl6pPr>
            <a:lvl7pPr marL="0" marR="0" indent="0" algn="l" rtl="0">
              <a:spcBef>
                <a:spcPts val="0"/>
              </a:spcBef>
              <a:defRPr sz="1400" b="0" i="0" u="none" strike="noStrike" cap="none" baseline="0"/>
            </a:lvl7pPr>
            <a:lvl8pPr marL="0" marR="0" indent="0" algn="l" rtl="0">
              <a:spcBef>
                <a:spcPts val="0"/>
              </a:spcBef>
              <a:defRPr sz="1400" b="0" i="0" u="none" strike="noStrike" cap="none" baseline="0"/>
            </a:lvl8pPr>
            <a:lvl9pPr marL="0" marR="0" indent="0" algn="l" rtl="0">
              <a:spcBef>
                <a:spcPts val="0"/>
              </a:spcBef>
              <a:defRPr sz="1400" b="0" i="0" u="none" strike="noStrike" cap="none" baseline="0"/>
            </a:lvl9pPr>
          </a:lstStyle>
          <a:p>
            <a:endParaRPr/>
          </a:p>
        </p:txBody>
      </p:sp>
      <p:sp>
        <p:nvSpPr>
          <p:cNvPr id="12" name="Shape 12"/>
          <p:cNvSpPr txBox="1">
            <a:spLocks noGrp="1"/>
          </p:cNvSpPr>
          <p:nvPr>
            <p:ph type="subTitle" idx="1"/>
          </p:nvPr>
        </p:nvSpPr>
        <p:spPr>
          <a:xfrm>
            <a:off x="1143000" y="2701527"/>
            <a:ext cx="6858000" cy="1241699"/>
          </a:xfrm>
          <a:prstGeom prst="rect">
            <a:avLst/>
          </a:prstGeom>
          <a:noFill/>
          <a:ln>
            <a:noFill/>
          </a:ln>
        </p:spPr>
        <p:txBody>
          <a:bodyPr lIns="68575" tIns="68575" rIns="68575" bIns="68575" anchor="t" anchorCtr="0"/>
          <a:lstStyle>
            <a:lvl1pPr marL="0" marR="0" indent="0" algn="ctr" rtl="0">
              <a:lnSpc>
                <a:spcPct val="90000"/>
              </a:lnSpc>
              <a:spcBef>
                <a:spcPts val="800"/>
              </a:spcBef>
              <a:spcAft>
                <a:spcPts val="0"/>
              </a:spcAft>
              <a:buClr>
                <a:schemeClr val="dk1"/>
              </a:buClr>
              <a:buFont typeface="Arial"/>
              <a:buNone/>
              <a:defRPr sz="1800" b="0" i="0" u="none" strike="noStrike" cap="none" baseline="0">
                <a:solidFill>
                  <a:schemeClr val="dk1"/>
                </a:solidFill>
                <a:latin typeface="Calibri"/>
                <a:ea typeface="Calibri"/>
                <a:cs typeface="Calibri"/>
                <a:sym typeface="Calibri"/>
                <a:rtl val="0"/>
              </a:defRPr>
            </a:lvl1pPr>
            <a:lvl2pPr marL="342900" marR="0" indent="0" algn="ctr" rtl="0">
              <a:lnSpc>
                <a:spcPct val="90000"/>
              </a:lnSpc>
              <a:spcBef>
                <a:spcPts val="400"/>
              </a:spcBef>
              <a:spcAft>
                <a:spcPts val="0"/>
              </a:spcAft>
              <a:buClr>
                <a:schemeClr val="dk1"/>
              </a:buClr>
              <a:buFont typeface="Arial"/>
              <a:buNone/>
              <a:defRPr sz="1500" b="0" i="0" u="none" strike="noStrike" cap="none" baseline="0">
                <a:solidFill>
                  <a:schemeClr val="dk1"/>
                </a:solidFill>
                <a:latin typeface="Calibri"/>
                <a:ea typeface="Calibri"/>
                <a:cs typeface="Calibri"/>
                <a:sym typeface="Calibri"/>
                <a:rtl val="0"/>
              </a:defRPr>
            </a:lvl2pPr>
            <a:lvl3pPr marL="685800" marR="0" indent="0" algn="ctr" rtl="0">
              <a:lnSpc>
                <a:spcPct val="90000"/>
              </a:lnSpc>
              <a:spcBef>
                <a:spcPts val="400"/>
              </a:spcBef>
              <a:spcAft>
                <a:spcPts val="0"/>
              </a:spcAft>
              <a:buClr>
                <a:schemeClr val="dk1"/>
              </a:buClr>
              <a:buFont typeface="Arial"/>
              <a:buNone/>
              <a:defRPr sz="1400" b="0" i="0" u="none" strike="noStrike" cap="none" baseline="0">
                <a:solidFill>
                  <a:schemeClr val="dk1"/>
                </a:solidFill>
                <a:latin typeface="Calibri"/>
                <a:ea typeface="Calibri"/>
                <a:cs typeface="Calibri"/>
                <a:sym typeface="Calibri"/>
                <a:rtl val="0"/>
              </a:defRPr>
            </a:lvl3pPr>
            <a:lvl4pPr marL="1028700" marR="0" indent="0" algn="ctr" rtl="0">
              <a:lnSpc>
                <a:spcPct val="90000"/>
              </a:lnSpc>
              <a:spcBef>
                <a:spcPts val="400"/>
              </a:spcBef>
              <a:spcAft>
                <a:spcPts val="0"/>
              </a:spcAft>
              <a:buClr>
                <a:schemeClr val="dk1"/>
              </a:buClr>
              <a:buFont typeface="Arial"/>
              <a:buNone/>
              <a:defRPr sz="1200" b="0" i="0" u="none" strike="noStrike" cap="none" baseline="0">
                <a:solidFill>
                  <a:schemeClr val="dk1"/>
                </a:solidFill>
                <a:latin typeface="Calibri"/>
                <a:ea typeface="Calibri"/>
                <a:cs typeface="Calibri"/>
                <a:sym typeface="Calibri"/>
                <a:rtl val="0"/>
              </a:defRPr>
            </a:lvl4pPr>
            <a:lvl5pPr marL="1371600" marR="0" indent="0" algn="ctr" rtl="0">
              <a:lnSpc>
                <a:spcPct val="90000"/>
              </a:lnSpc>
              <a:spcBef>
                <a:spcPts val="400"/>
              </a:spcBef>
              <a:spcAft>
                <a:spcPts val="0"/>
              </a:spcAft>
              <a:buClr>
                <a:schemeClr val="dk1"/>
              </a:buClr>
              <a:buFont typeface="Arial"/>
              <a:buNone/>
              <a:defRPr sz="1200" b="0" i="0" u="none" strike="noStrike" cap="none" baseline="0">
                <a:solidFill>
                  <a:schemeClr val="dk1"/>
                </a:solidFill>
                <a:latin typeface="Calibri"/>
                <a:ea typeface="Calibri"/>
                <a:cs typeface="Calibri"/>
                <a:sym typeface="Calibri"/>
                <a:rtl val="0"/>
              </a:defRPr>
            </a:lvl5pPr>
            <a:lvl6pPr marL="1714500" marR="0" indent="0" algn="ctr" rtl="0">
              <a:lnSpc>
                <a:spcPct val="90000"/>
              </a:lnSpc>
              <a:spcBef>
                <a:spcPts val="400"/>
              </a:spcBef>
              <a:spcAft>
                <a:spcPts val="0"/>
              </a:spcAft>
              <a:buClr>
                <a:schemeClr val="dk1"/>
              </a:buClr>
              <a:buFont typeface="Arial"/>
              <a:buNone/>
              <a:defRPr sz="1200" b="0" i="0" u="none" strike="noStrike" cap="none" baseline="0">
                <a:solidFill>
                  <a:schemeClr val="dk1"/>
                </a:solidFill>
                <a:latin typeface="Calibri"/>
                <a:ea typeface="Calibri"/>
                <a:cs typeface="Calibri"/>
                <a:sym typeface="Calibri"/>
                <a:rtl val="0"/>
              </a:defRPr>
            </a:lvl6pPr>
            <a:lvl7pPr marL="2057400" marR="0" indent="0" algn="ctr" rtl="0">
              <a:lnSpc>
                <a:spcPct val="90000"/>
              </a:lnSpc>
              <a:spcBef>
                <a:spcPts val="400"/>
              </a:spcBef>
              <a:spcAft>
                <a:spcPts val="0"/>
              </a:spcAft>
              <a:buClr>
                <a:schemeClr val="dk1"/>
              </a:buClr>
              <a:buFont typeface="Arial"/>
              <a:buNone/>
              <a:defRPr sz="1200" b="0" i="0" u="none" strike="noStrike" cap="none" baseline="0">
                <a:solidFill>
                  <a:schemeClr val="dk1"/>
                </a:solidFill>
                <a:latin typeface="Calibri"/>
                <a:ea typeface="Calibri"/>
                <a:cs typeface="Calibri"/>
                <a:sym typeface="Calibri"/>
                <a:rtl val="0"/>
              </a:defRPr>
            </a:lvl7pPr>
            <a:lvl8pPr marL="2400300" marR="0" indent="0" algn="ctr" rtl="0">
              <a:lnSpc>
                <a:spcPct val="90000"/>
              </a:lnSpc>
              <a:spcBef>
                <a:spcPts val="400"/>
              </a:spcBef>
              <a:spcAft>
                <a:spcPts val="0"/>
              </a:spcAft>
              <a:buClr>
                <a:schemeClr val="dk1"/>
              </a:buClr>
              <a:buFont typeface="Arial"/>
              <a:buNone/>
              <a:defRPr sz="1200" b="0" i="0" u="none" strike="noStrike" cap="none" baseline="0">
                <a:solidFill>
                  <a:schemeClr val="dk1"/>
                </a:solidFill>
                <a:latin typeface="Calibri"/>
                <a:ea typeface="Calibri"/>
                <a:cs typeface="Calibri"/>
                <a:sym typeface="Calibri"/>
                <a:rtl val="0"/>
              </a:defRPr>
            </a:lvl8pPr>
            <a:lvl9pPr marL="2743200" marR="0" indent="0" algn="ctr" rtl="0">
              <a:lnSpc>
                <a:spcPct val="90000"/>
              </a:lnSpc>
              <a:spcBef>
                <a:spcPts val="400"/>
              </a:spcBef>
              <a:spcAft>
                <a:spcPts val="0"/>
              </a:spcAft>
              <a:buClr>
                <a:schemeClr val="dk1"/>
              </a:buClr>
              <a:buFont typeface="Arial"/>
              <a:buNone/>
              <a:defRPr sz="1200" b="0" i="0" u="none" strike="noStrike" cap="none" baseline="0">
                <a:solidFill>
                  <a:schemeClr val="dk1"/>
                </a:solidFill>
                <a:latin typeface="Calibri"/>
                <a:ea typeface="Calibri"/>
                <a:cs typeface="Calibri"/>
                <a:sym typeface="Calibri"/>
                <a:rtl val="0"/>
              </a:defRPr>
            </a:lvl9pPr>
          </a:lstStyle>
          <a:p>
            <a:endParaRPr/>
          </a:p>
        </p:txBody>
      </p:sp>
      <p:sp>
        <p:nvSpPr>
          <p:cNvPr id="13" name="Shape 13"/>
          <p:cNvSpPr txBox="1">
            <a:spLocks noGrp="1"/>
          </p:cNvSpPr>
          <p:nvPr>
            <p:ph type="dt" idx="10"/>
          </p:nvPr>
        </p:nvSpPr>
        <p:spPr>
          <a:xfrm>
            <a:off x="628650" y="4767262"/>
            <a:ext cx="2057400" cy="273900"/>
          </a:xfrm>
          <a:prstGeom prst="rect">
            <a:avLst/>
          </a:prstGeom>
          <a:noFill/>
          <a:ln>
            <a:noFill/>
          </a:ln>
        </p:spPr>
        <p:txBody>
          <a:bodyPr lIns="68575" tIns="68575" rIns="68575" bIns="68575" anchor="ctr" anchorCtr="0"/>
          <a:lstStyle>
            <a:lvl1pPr marL="0" marR="0" indent="0" algn="l" rtl="0">
              <a:lnSpc>
                <a:spcPct val="100000"/>
              </a:lnSpc>
              <a:spcBef>
                <a:spcPts val="0"/>
              </a:spcBef>
              <a:spcAft>
                <a:spcPts val="0"/>
              </a:spcAft>
              <a:buClr>
                <a:srgbClr val="888888"/>
              </a:buClr>
              <a:buFont typeface="Calibri"/>
              <a:buNone/>
              <a:defRPr sz="900" b="0" i="0" u="none" strike="noStrike" cap="none" baseline="0">
                <a:solidFill>
                  <a:srgbClr val="888888"/>
                </a:solidFill>
                <a:latin typeface="Calibri"/>
                <a:ea typeface="Calibri"/>
                <a:cs typeface="Calibri"/>
                <a:sym typeface="Calibri"/>
                <a:rtl val="0"/>
              </a:defRPr>
            </a:lvl1pPr>
            <a:lvl2pPr marL="3429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2pPr>
            <a:lvl3pPr marL="6858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3pPr>
            <a:lvl4pPr marL="10287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4pPr>
            <a:lvl5pPr marL="13716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5pPr>
            <a:lvl6pPr marL="17145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6pPr>
            <a:lvl7pPr marL="20574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7pPr>
            <a:lvl8pPr marL="24003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8pPr>
            <a:lvl9pPr marL="27432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9pPr>
          </a:lstStyle>
          <a:p>
            <a:endParaRPr/>
          </a:p>
        </p:txBody>
      </p:sp>
      <p:sp>
        <p:nvSpPr>
          <p:cNvPr id="14" name="Shape 14"/>
          <p:cNvSpPr txBox="1">
            <a:spLocks noGrp="1"/>
          </p:cNvSpPr>
          <p:nvPr>
            <p:ph type="ftr" idx="11"/>
          </p:nvPr>
        </p:nvSpPr>
        <p:spPr>
          <a:xfrm>
            <a:off x="3028950" y="4767262"/>
            <a:ext cx="3086099" cy="273900"/>
          </a:xfrm>
          <a:prstGeom prst="rect">
            <a:avLst/>
          </a:prstGeom>
          <a:noFill/>
          <a:ln>
            <a:noFill/>
          </a:ln>
        </p:spPr>
        <p:txBody>
          <a:bodyPr lIns="68575" tIns="68575" rIns="68575" bIns="68575" anchor="ctr" anchorCtr="0"/>
          <a:lstStyle>
            <a:lvl1pPr marL="0" marR="0" indent="0" algn="ctr" rtl="0">
              <a:lnSpc>
                <a:spcPct val="100000"/>
              </a:lnSpc>
              <a:spcBef>
                <a:spcPts val="0"/>
              </a:spcBef>
              <a:spcAft>
                <a:spcPts val="0"/>
              </a:spcAft>
              <a:buClr>
                <a:srgbClr val="888888"/>
              </a:buClr>
              <a:buFont typeface="Calibri"/>
              <a:buNone/>
              <a:defRPr sz="900" b="0" i="0" u="none" strike="noStrike" cap="none" baseline="0">
                <a:solidFill>
                  <a:srgbClr val="888888"/>
                </a:solidFill>
                <a:latin typeface="Calibri"/>
                <a:ea typeface="Calibri"/>
                <a:cs typeface="Calibri"/>
                <a:sym typeface="Calibri"/>
                <a:rtl val="0"/>
              </a:defRPr>
            </a:lvl1pPr>
            <a:lvl2pPr marL="3429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2pPr>
            <a:lvl3pPr marL="6858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3pPr>
            <a:lvl4pPr marL="10287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4pPr>
            <a:lvl5pPr marL="13716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5pPr>
            <a:lvl6pPr marL="17145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6pPr>
            <a:lvl7pPr marL="20574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7pPr>
            <a:lvl8pPr marL="24003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8pPr>
            <a:lvl9pPr marL="27432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9pPr>
          </a:lstStyle>
          <a:p>
            <a:endParaRPr/>
          </a:p>
        </p:txBody>
      </p:sp>
      <p:sp>
        <p:nvSpPr>
          <p:cNvPr id="15" name="Shape 15"/>
          <p:cNvSpPr txBox="1">
            <a:spLocks noGrp="1"/>
          </p:cNvSpPr>
          <p:nvPr>
            <p:ph type="sldNum" idx="12"/>
          </p:nvPr>
        </p:nvSpPr>
        <p:spPr>
          <a:xfrm>
            <a:off x="6457950" y="4767262"/>
            <a:ext cx="2057400" cy="273900"/>
          </a:xfrm>
          <a:prstGeom prst="rect">
            <a:avLst/>
          </a:prstGeom>
          <a:noFill/>
          <a:ln>
            <a:noFill/>
          </a:ln>
        </p:spPr>
        <p:txBody>
          <a:bodyPr lIns="68575" tIns="34275" rIns="68575" bIns="34275"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 sz="900" b="0" i="0" u="none" strike="noStrike" cap="none" baseline="0">
                <a:solidFill>
                  <a:srgbClr val="888888"/>
                </a:solidFill>
                <a:latin typeface="Calibri"/>
                <a:ea typeface="Calibri"/>
                <a:cs typeface="Calibri"/>
                <a:sym typeface="Calibri"/>
                <a:rtl val="0"/>
              </a:rPr>
              <a:t>‹#›</a:t>
            </a:fld>
            <a:endParaRPr lang="en" sz="900" b="0" i="0" u="none" strike="noStrike" cap="none" baseline="0">
              <a:solidFill>
                <a:srgbClr val="888888"/>
              </a:solidFill>
              <a:latin typeface="Calibri"/>
              <a:ea typeface="Calibri"/>
              <a:cs typeface="Calibri"/>
              <a:sym typeface="Calibri"/>
              <a:rtl val="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628650" y="273843"/>
            <a:ext cx="7886700" cy="994200"/>
          </a:xfrm>
          <a:prstGeom prst="rect">
            <a:avLst/>
          </a:prstGeom>
          <a:noFill/>
          <a:ln>
            <a:noFill/>
          </a:ln>
        </p:spPr>
        <p:txBody>
          <a:bodyPr lIns="68575" tIns="68575" rIns="68575" bIns="68575" anchor="ctr" anchorCtr="0"/>
          <a:lstStyle>
            <a:lvl1pPr algn="l" rtl="0">
              <a:lnSpc>
                <a:spcPct val="90000"/>
              </a:lnSpc>
              <a:spcBef>
                <a:spcPts val="0"/>
              </a:spcBef>
              <a:buClr>
                <a:schemeClr val="dk1"/>
              </a:buClr>
              <a:buFont typeface="Calibri"/>
              <a:buNone/>
              <a:defRPr sz="33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9" name="Shape 69"/>
          <p:cNvSpPr txBox="1">
            <a:spLocks noGrp="1"/>
          </p:cNvSpPr>
          <p:nvPr>
            <p:ph type="body" idx="1"/>
          </p:nvPr>
        </p:nvSpPr>
        <p:spPr>
          <a:xfrm rot="5400000">
            <a:off x="2940299" y="-942430"/>
            <a:ext cx="3263400" cy="7886700"/>
          </a:xfrm>
          <a:prstGeom prst="rect">
            <a:avLst/>
          </a:prstGeom>
          <a:noFill/>
          <a:ln>
            <a:noFill/>
          </a:ln>
        </p:spPr>
        <p:txBody>
          <a:bodyPr lIns="68575" tIns="68575" rIns="68575" bIns="68575" anchor="t" anchorCtr="0"/>
          <a:lstStyle>
            <a:lvl1pPr marL="177800" indent="88900" algn="l" rtl="0">
              <a:lnSpc>
                <a:spcPct val="90000"/>
              </a:lnSpc>
              <a:spcBef>
                <a:spcPts val="800"/>
              </a:spcBef>
              <a:buClr>
                <a:schemeClr val="dk1"/>
              </a:buClr>
              <a:buFont typeface="Arial"/>
              <a:buChar char="•"/>
              <a:defRPr sz="2100">
                <a:solidFill>
                  <a:schemeClr val="dk1"/>
                </a:solidFill>
                <a:latin typeface="Calibri"/>
                <a:ea typeface="Calibri"/>
                <a:cs typeface="Calibri"/>
                <a:sym typeface="Calibri"/>
              </a:defRPr>
            </a:lvl1pPr>
            <a:lvl2pPr marL="520700" indent="50800" algn="l" rtl="0">
              <a:lnSpc>
                <a:spcPct val="90000"/>
              </a:lnSpc>
              <a:spcBef>
                <a:spcPts val="400"/>
              </a:spcBef>
              <a:buClr>
                <a:schemeClr val="dk1"/>
              </a:buClr>
              <a:buFont typeface="Arial"/>
              <a:buChar char="•"/>
              <a:defRPr sz="1800">
                <a:solidFill>
                  <a:schemeClr val="dk1"/>
                </a:solidFill>
                <a:latin typeface="Calibri"/>
                <a:ea typeface="Calibri"/>
                <a:cs typeface="Calibri"/>
                <a:sym typeface="Calibri"/>
              </a:defRPr>
            </a:lvl2pPr>
            <a:lvl3pPr marL="863600" indent="12700" algn="l" rtl="0">
              <a:lnSpc>
                <a:spcPct val="90000"/>
              </a:lnSpc>
              <a:spcBef>
                <a:spcPts val="400"/>
              </a:spcBef>
              <a:buClr>
                <a:schemeClr val="dk1"/>
              </a:buClr>
              <a:buFont typeface="Arial"/>
              <a:buChar char="•"/>
              <a:defRPr sz="1500">
                <a:solidFill>
                  <a:schemeClr val="dk1"/>
                </a:solidFill>
                <a:latin typeface="Calibri"/>
                <a:ea typeface="Calibri"/>
                <a:cs typeface="Calibri"/>
                <a:sym typeface="Calibri"/>
              </a:defRPr>
            </a:lvl3pPr>
            <a:lvl4pPr marL="1206500" indent="0" algn="l" rtl="0">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4pPr>
            <a:lvl5pPr marL="1549400" indent="0" algn="l" rtl="0">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5pPr>
            <a:lvl6pPr marL="1892300" indent="0" algn="l" rtl="0">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6pPr>
            <a:lvl7pPr marL="2235200" indent="0" algn="l" rtl="0">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7pPr>
            <a:lvl8pPr marL="2578100" indent="0" algn="l" rtl="0">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8pPr>
            <a:lvl9pPr marL="2921000" indent="0" algn="l" rtl="0">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9pPr>
          </a:lstStyle>
          <a:p>
            <a:endParaRPr/>
          </a:p>
        </p:txBody>
      </p:sp>
      <p:sp>
        <p:nvSpPr>
          <p:cNvPr id="70" name="Shape 70"/>
          <p:cNvSpPr txBox="1">
            <a:spLocks noGrp="1"/>
          </p:cNvSpPr>
          <p:nvPr>
            <p:ph type="dt" idx="10"/>
          </p:nvPr>
        </p:nvSpPr>
        <p:spPr>
          <a:xfrm>
            <a:off x="628650" y="4767262"/>
            <a:ext cx="2057400" cy="273900"/>
          </a:xfrm>
          <a:prstGeom prst="rect">
            <a:avLst/>
          </a:prstGeom>
          <a:noFill/>
          <a:ln>
            <a:noFill/>
          </a:ln>
        </p:spPr>
        <p:txBody>
          <a:bodyPr lIns="68575" tIns="68575" rIns="68575" bIns="68575" anchor="ctr" anchorCtr="0"/>
          <a:lstStyle>
            <a:lvl1pPr marL="0" marR="0" indent="0" algn="l" rtl="0">
              <a:lnSpc>
                <a:spcPct val="100000"/>
              </a:lnSpc>
              <a:spcBef>
                <a:spcPts val="0"/>
              </a:spcBef>
              <a:spcAft>
                <a:spcPts val="0"/>
              </a:spcAft>
              <a:buClr>
                <a:srgbClr val="888888"/>
              </a:buClr>
              <a:buFont typeface="Calibri"/>
              <a:buNone/>
              <a:defRPr sz="900" b="0" i="0" u="none" strike="noStrike" cap="none" baseline="0">
                <a:solidFill>
                  <a:srgbClr val="888888"/>
                </a:solidFill>
                <a:latin typeface="Calibri"/>
                <a:ea typeface="Calibri"/>
                <a:cs typeface="Calibri"/>
                <a:sym typeface="Calibri"/>
                <a:rtl val="0"/>
              </a:defRPr>
            </a:lvl1pPr>
            <a:lvl2pPr marL="3429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2pPr>
            <a:lvl3pPr marL="6858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3pPr>
            <a:lvl4pPr marL="10287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4pPr>
            <a:lvl5pPr marL="13716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5pPr>
            <a:lvl6pPr marL="17145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6pPr>
            <a:lvl7pPr marL="20574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7pPr>
            <a:lvl8pPr marL="24003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8pPr>
            <a:lvl9pPr marL="27432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9pPr>
          </a:lstStyle>
          <a:p>
            <a:endParaRPr/>
          </a:p>
        </p:txBody>
      </p:sp>
      <p:sp>
        <p:nvSpPr>
          <p:cNvPr id="71" name="Shape 71"/>
          <p:cNvSpPr txBox="1">
            <a:spLocks noGrp="1"/>
          </p:cNvSpPr>
          <p:nvPr>
            <p:ph type="ftr" idx="11"/>
          </p:nvPr>
        </p:nvSpPr>
        <p:spPr>
          <a:xfrm>
            <a:off x="3028950" y="4767262"/>
            <a:ext cx="3086099" cy="273900"/>
          </a:xfrm>
          <a:prstGeom prst="rect">
            <a:avLst/>
          </a:prstGeom>
          <a:noFill/>
          <a:ln>
            <a:noFill/>
          </a:ln>
        </p:spPr>
        <p:txBody>
          <a:bodyPr lIns="68575" tIns="68575" rIns="68575" bIns="68575" anchor="ctr" anchorCtr="0"/>
          <a:lstStyle>
            <a:lvl1pPr marL="0" marR="0" indent="0" algn="ctr" rtl="0">
              <a:lnSpc>
                <a:spcPct val="100000"/>
              </a:lnSpc>
              <a:spcBef>
                <a:spcPts val="0"/>
              </a:spcBef>
              <a:spcAft>
                <a:spcPts val="0"/>
              </a:spcAft>
              <a:buClr>
                <a:srgbClr val="888888"/>
              </a:buClr>
              <a:buFont typeface="Calibri"/>
              <a:buNone/>
              <a:defRPr sz="900" b="0" i="0" u="none" strike="noStrike" cap="none" baseline="0">
                <a:solidFill>
                  <a:srgbClr val="888888"/>
                </a:solidFill>
                <a:latin typeface="Calibri"/>
                <a:ea typeface="Calibri"/>
                <a:cs typeface="Calibri"/>
                <a:sym typeface="Calibri"/>
                <a:rtl val="0"/>
              </a:defRPr>
            </a:lvl1pPr>
            <a:lvl2pPr marL="3429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2pPr>
            <a:lvl3pPr marL="6858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3pPr>
            <a:lvl4pPr marL="10287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4pPr>
            <a:lvl5pPr marL="13716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5pPr>
            <a:lvl6pPr marL="17145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6pPr>
            <a:lvl7pPr marL="20574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7pPr>
            <a:lvl8pPr marL="24003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8pPr>
            <a:lvl9pPr marL="27432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9pPr>
          </a:lstStyle>
          <a:p>
            <a:endParaRPr/>
          </a:p>
        </p:txBody>
      </p:sp>
      <p:sp>
        <p:nvSpPr>
          <p:cNvPr id="72" name="Shape 72"/>
          <p:cNvSpPr txBox="1">
            <a:spLocks noGrp="1"/>
          </p:cNvSpPr>
          <p:nvPr>
            <p:ph type="sldNum" idx="12"/>
          </p:nvPr>
        </p:nvSpPr>
        <p:spPr>
          <a:xfrm>
            <a:off x="6457950" y="4767262"/>
            <a:ext cx="2057400" cy="273900"/>
          </a:xfrm>
          <a:prstGeom prst="rect">
            <a:avLst/>
          </a:prstGeom>
          <a:noFill/>
          <a:ln>
            <a:noFill/>
          </a:ln>
        </p:spPr>
        <p:txBody>
          <a:bodyPr lIns="68575" tIns="34275" rIns="68575" bIns="34275"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 sz="900" b="0" i="0" u="none" strike="noStrike" cap="none" baseline="0">
                <a:solidFill>
                  <a:srgbClr val="888888"/>
                </a:solidFill>
                <a:latin typeface="Calibri"/>
                <a:ea typeface="Calibri"/>
                <a:cs typeface="Calibri"/>
                <a:sym typeface="Calibri"/>
                <a:rtl val="0"/>
              </a:rPr>
              <a:t>‹#›</a:t>
            </a:fld>
            <a:endParaRPr lang="en" sz="900" b="0" i="0" u="none" strike="noStrike" cap="none" baseline="0">
              <a:solidFill>
                <a:srgbClr val="888888"/>
              </a:solidFill>
              <a:latin typeface="Calibri"/>
              <a:ea typeface="Calibri"/>
              <a:cs typeface="Calibri"/>
              <a:sym typeface="Calibri"/>
              <a:rtl val="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3"/>
        <p:cNvGrpSpPr/>
        <p:nvPr/>
      </p:nvGrpSpPr>
      <p:grpSpPr>
        <a:xfrm>
          <a:off x="0" y="0"/>
          <a:ext cx="0" cy="0"/>
          <a:chOff x="0" y="0"/>
          <a:chExt cx="0" cy="0"/>
        </a:xfrm>
      </p:grpSpPr>
      <p:sp>
        <p:nvSpPr>
          <p:cNvPr id="74" name="Shape 74"/>
          <p:cNvSpPr txBox="1">
            <a:spLocks noGrp="1"/>
          </p:cNvSpPr>
          <p:nvPr>
            <p:ph type="title"/>
          </p:nvPr>
        </p:nvSpPr>
        <p:spPr>
          <a:xfrm rot="5400000">
            <a:off x="5350049" y="1467543"/>
            <a:ext cx="4358999" cy="1971599"/>
          </a:xfrm>
          <a:prstGeom prst="rect">
            <a:avLst/>
          </a:prstGeom>
          <a:noFill/>
          <a:ln>
            <a:noFill/>
          </a:ln>
        </p:spPr>
        <p:txBody>
          <a:bodyPr lIns="68575" tIns="68575" rIns="68575" bIns="68575" anchor="ctr" anchorCtr="0"/>
          <a:lstStyle>
            <a:lvl1pPr algn="l" rtl="0">
              <a:lnSpc>
                <a:spcPct val="90000"/>
              </a:lnSpc>
              <a:spcBef>
                <a:spcPts val="0"/>
              </a:spcBef>
              <a:buClr>
                <a:schemeClr val="dk1"/>
              </a:buClr>
              <a:buFont typeface="Calibri"/>
              <a:buNone/>
              <a:defRPr sz="33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5" name="Shape 75"/>
          <p:cNvSpPr txBox="1">
            <a:spLocks noGrp="1"/>
          </p:cNvSpPr>
          <p:nvPr>
            <p:ph type="body" idx="1"/>
          </p:nvPr>
        </p:nvSpPr>
        <p:spPr>
          <a:xfrm rot="5400000">
            <a:off x="1349474" y="-447055"/>
            <a:ext cx="4358999" cy="5800799"/>
          </a:xfrm>
          <a:prstGeom prst="rect">
            <a:avLst/>
          </a:prstGeom>
          <a:noFill/>
          <a:ln>
            <a:noFill/>
          </a:ln>
        </p:spPr>
        <p:txBody>
          <a:bodyPr lIns="68575" tIns="68575" rIns="68575" bIns="68575" anchor="t" anchorCtr="0"/>
          <a:lstStyle>
            <a:lvl1pPr marL="177800" indent="88900" algn="l" rtl="0">
              <a:lnSpc>
                <a:spcPct val="90000"/>
              </a:lnSpc>
              <a:spcBef>
                <a:spcPts val="800"/>
              </a:spcBef>
              <a:buClr>
                <a:schemeClr val="dk1"/>
              </a:buClr>
              <a:buFont typeface="Arial"/>
              <a:buChar char="•"/>
              <a:defRPr sz="2100">
                <a:solidFill>
                  <a:schemeClr val="dk1"/>
                </a:solidFill>
                <a:latin typeface="Calibri"/>
                <a:ea typeface="Calibri"/>
                <a:cs typeface="Calibri"/>
                <a:sym typeface="Calibri"/>
              </a:defRPr>
            </a:lvl1pPr>
            <a:lvl2pPr marL="520700" indent="50800" algn="l" rtl="0">
              <a:lnSpc>
                <a:spcPct val="90000"/>
              </a:lnSpc>
              <a:spcBef>
                <a:spcPts val="400"/>
              </a:spcBef>
              <a:buClr>
                <a:schemeClr val="dk1"/>
              </a:buClr>
              <a:buFont typeface="Arial"/>
              <a:buChar char="•"/>
              <a:defRPr sz="1800">
                <a:solidFill>
                  <a:schemeClr val="dk1"/>
                </a:solidFill>
                <a:latin typeface="Calibri"/>
                <a:ea typeface="Calibri"/>
                <a:cs typeface="Calibri"/>
                <a:sym typeface="Calibri"/>
              </a:defRPr>
            </a:lvl2pPr>
            <a:lvl3pPr marL="863600" indent="12700" algn="l" rtl="0">
              <a:lnSpc>
                <a:spcPct val="90000"/>
              </a:lnSpc>
              <a:spcBef>
                <a:spcPts val="400"/>
              </a:spcBef>
              <a:buClr>
                <a:schemeClr val="dk1"/>
              </a:buClr>
              <a:buFont typeface="Arial"/>
              <a:buChar char="•"/>
              <a:defRPr sz="1500">
                <a:solidFill>
                  <a:schemeClr val="dk1"/>
                </a:solidFill>
                <a:latin typeface="Calibri"/>
                <a:ea typeface="Calibri"/>
                <a:cs typeface="Calibri"/>
                <a:sym typeface="Calibri"/>
              </a:defRPr>
            </a:lvl3pPr>
            <a:lvl4pPr marL="1206500" indent="0" algn="l" rtl="0">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4pPr>
            <a:lvl5pPr marL="1549400" indent="0" algn="l" rtl="0">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5pPr>
            <a:lvl6pPr marL="1892300" indent="0" algn="l" rtl="0">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6pPr>
            <a:lvl7pPr marL="2235200" indent="0" algn="l" rtl="0">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7pPr>
            <a:lvl8pPr marL="2578100" indent="0" algn="l" rtl="0">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8pPr>
            <a:lvl9pPr marL="2921000" indent="0" algn="l" rtl="0">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9pPr>
          </a:lstStyle>
          <a:p>
            <a:endParaRPr/>
          </a:p>
        </p:txBody>
      </p:sp>
      <p:sp>
        <p:nvSpPr>
          <p:cNvPr id="76" name="Shape 76"/>
          <p:cNvSpPr txBox="1">
            <a:spLocks noGrp="1"/>
          </p:cNvSpPr>
          <p:nvPr>
            <p:ph type="dt" idx="10"/>
          </p:nvPr>
        </p:nvSpPr>
        <p:spPr>
          <a:xfrm>
            <a:off x="628650" y="4767262"/>
            <a:ext cx="2057400" cy="273900"/>
          </a:xfrm>
          <a:prstGeom prst="rect">
            <a:avLst/>
          </a:prstGeom>
          <a:noFill/>
          <a:ln>
            <a:noFill/>
          </a:ln>
        </p:spPr>
        <p:txBody>
          <a:bodyPr lIns="68575" tIns="68575" rIns="68575" bIns="68575" anchor="ctr" anchorCtr="0"/>
          <a:lstStyle>
            <a:lvl1pPr marL="0" marR="0" indent="0" algn="l" rtl="0">
              <a:lnSpc>
                <a:spcPct val="100000"/>
              </a:lnSpc>
              <a:spcBef>
                <a:spcPts val="0"/>
              </a:spcBef>
              <a:spcAft>
                <a:spcPts val="0"/>
              </a:spcAft>
              <a:buClr>
                <a:srgbClr val="888888"/>
              </a:buClr>
              <a:buFont typeface="Calibri"/>
              <a:buNone/>
              <a:defRPr sz="900" b="0" i="0" u="none" strike="noStrike" cap="none" baseline="0">
                <a:solidFill>
                  <a:srgbClr val="888888"/>
                </a:solidFill>
                <a:latin typeface="Calibri"/>
                <a:ea typeface="Calibri"/>
                <a:cs typeface="Calibri"/>
                <a:sym typeface="Calibri"/>
                <a:rtl val="0"/>
              </a:defRPr>
            </a:lvl1pPr>
            <a:lvl2pPr marL="3429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2pPr>
            <a:lvl3pPr marL="6858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3pPr>
            <a:lvl4pPr marL="10287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4pPr>
            <a:lvl5pPr marL="13716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5pPr>
            <a:lvl6pPr marL="17145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6pPr>
            <a:lvl7pPr marL="20574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7pPr>
            <a:lvl8pPr marL="24003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8pPr>
            <a:lvl9pPr marL="27432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9pPr>
          </a:lstStyle>
          <a:p>
            <a:endParaRPr/>
          </a:p>
        </p:txBody>
      </p:sp>
      <p:sp>
        <p:nvSpPr>
          <p:cNvPr id="77" name="Shape 77"/>
          <p:cNvSpPr txBox="1">
            <a:spLocks noGrp="1"/>
          </p:cNvSpPr>
          <p:nvPr>
            <p:ph type="ftr" idx="11"/>
          </p:nvPr>
        </p:nvSpPr>
        <p:spPr>
          <a:xfrm>
            <a:off x="3028950" y="4767262"/>
            <a:ext cx="3086099" cy="273900"/>
          </a:xfrm>
          <a:prstGeom prst="rect">
            <a:avLst/>
          </a:prstGeom>
          <a:noFill/>
          <a:ln>
            <a:noFill/>
          </a:ln>
        </p:spPr>
        <p:txBody>
          <a:bodyPr lIns="68575" tIns="68575" rIns="68575" bIns="68575" anchor="ctr" anchorCtr="0"/>
          <a:lstStyle>
            <a:lvl1pPr marL="0" marR="0" indent="0" algn="ctr" rtl="0">
              <a:lnSpc>
                <a:spcPct val="100000"/>
              </a:lnSpc>
              <a:spcBef>
                <a:spcPts val="0"/>
              </a:spcBef>
              <a:spcAft>
                <a:spcPts val="0"/>
              </a:spcAft>
              <a:buClr>
                <a:srgbClr val="888888"/>
              </a:buClr>
              <a:buFont typeface="Calibri"/>
              <a:buNone/>
              <a:defRPr sz="900" b="0" i="0" u="none" strike="noStrike" cap="none" baseline="0">
                <a:solidFill>
                  <a:srgbClr val="888888"/>
                </a:solidFill>
                <a:latin typeface="Calibri"/>
                <a:ea typeface="Calibri"/>
                <a:cs typeface="Calibri"/>
                <a:sym typeface="Calibri"/>
                <a:rtl val="0"/>
              </a:defRPr>
            </a:lvl1pPr>
            <a:lvl2pPr marL="3429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2pPr>
            <a:lvl3pPr marL="6858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3pPr>
            <a:lvl4pPr marL="10287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4pPr>
            <a:lvl5pPr marL="13716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5pPr>
            <a:lvl6pPr marL="17145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6pPr>
            <a:lvl7pPr marL="20574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7pPr>
            <a:lvl8pPr marL="24003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8pPr>
            <a:lvl9pPr marL="27432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9pPr>
          </a:lstStyle>
          <a:p>
            <a:endParaRPr/>
          </a:p>
        </p:txBody>
      </p:sp>
      <p:sp>
        <p:nvSpPr>
          <p:cNvPr id="78" name="Shape 78"/>
          <p:cNvSpPr txBox="1">
            <a:spLocks noGrp="1"/>
          </p:cNvSpPr>
          <p:nvPr>
            <p:ph type="sldNum" idx="12"/>
          </p:nvPr>
        </p:nvSpPr>
        <p:spPr>
          <a:xfrm>
            <a:off x="6457950" y="4767262"/>
            <a:ext cx="2057400" cy="273900"/>
          </a:xfrm>
          <a:prstGeom prst="rect">
            <a:avLst/>
          </a:prstGeom>
          <a:noFill/>
          <a:ln>
            <a:noFill/>
          </a:ln>
        </p:spPr>
        <p:txBody>
          <a:bodyPr lIns="68575" tIns="34275" rIns="68575" bIns="34275"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 sz="900" b="0" i="0" u="none" strike="noStrike" cap="none" baseline="0">
                <a:solidFill>
                  <a:srgbClr val="888888"/>
                </a:solidFill>
                <a:latin typeface="Calibri"/>
                <a:ea typeface="Calibri"/>
                <a:cs typeface="Calibri"/>
                <a:sym typeface="Calibri"/>
                <a:rtl val="0"/>
              </a:rPr>
              <a:t>‹#›</a:t>
            </a:fld>
            <a:endParaRPr lang="en" sz="900" b="0" i="0" u="none" strike="noStrike" cap="none" baseline="0">
              <a:solidFill>
                <a:srgbClr val="888888"/>
              </a:solidFill>
              <a:latin typeface="Calibri"/>
              <a:ea typeface="Calibri"/>
              <a:cs typeface="Calibri"/>
              <a:sym typeface="Calibri"/>
              <a:rtl val="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628650" y="273843"/>
            <a:ext cx="7886700" cy="994200"/>
          </a:xfrm>
          <a:prstGeom prst="rect">
            <a:avLst/>
          </a:prstGeom>
          <a:noFill/>
          <a:ln>
            <a:noFill/>
          </a:ln>
        </p:spPr>
        <p:txBody>
          <a:bodyPr lIns="68575" tIns="68575" rIns="68575" bIns="68575" anchor="ctr" anchorCtr="0"/>
          <a:lstStyle>
            <a:lvl1pPr algn="l" rtl="0">
              <a:lnSpc>
                <a:spcPct val="90000"/>
              </a:lnSpc>
              <a:spcBef>
                <a:spcPts val="0"/>
              </a:spcBef>
              <a:buClr>
                <a:schemeClr val="dk1"/>
              </a:buClr>
              <a:buFont typeface="Calibri"/>
              <a:buNone/>
              <a:defRPr sz="33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18" name="Shape 18"/>
          <p:cNvSpPr txBox="1">
            <a:spLocks noGrp="1"/>
          </p:cNvSpPr>
          <p:nvPr>
            <p:ph type="body" idx="1"/>
          </p:nvPr>
        </p:nvSpPr>
        <p:spPr>
          <a:xfrm>
            <a:off x="628650" y="1369218"/>
            <a:ext cx="7886700" cy="3263400"/>
          </a:xfrm>
          <a:prstGeom prst="rect">
            <a:avLst/>
          </a:prstGeom>
          <a:noFill/>
          <a:ln>
            <a:noFill/>
          </a:ln>
        </p:spPr>
        <p:txBody>
          <a:bodyPr lIns="68575" tIns="68575" rIns="68575" bIns="68575" anchor="t" anchorCtr="0"/>
          <a:lstStyle>
            <a:lvl1pPr marL="177800" indent="88900" algn="l" rtl="0">
              <a:lnSpc>
                <a:spcPct val="90000"/>
              </a:lnSpc>
              <a:spcBef>
                <a:spcPts val="800"/>
              </a:spcBef>
              <a:buClr>
                <a:schemeClr val="dk1"/>
              </a:buClr>
              <a:buFont typeface="Arial"/>
              <a:buChar char="•"/>
              <a:defRPr sz="2100">
                <a:solidFill>
                  <a:schemeClr val="dk1"/>
                </a:solidFill>
                <a:latin typeface="Calibri"/>
                <a:ea typeface="Calibri"/>
                <a:cs typeface="Calibri"/>
                <a:sym typeface="Calibri"/>
              </a:defRPr>
            </a:lvl1pPr>
            <a:lvl2pPr marL="520700" indent="50800" algn="l" rtl="0">
              <a:lnSpc>
                <a:spcPct val="90000"/>
              </a:lnSpc>
              <a:spcBef>
                <a:spcPts val="400"/>
              </a:spcBef>
              <a:buClr>
                <a:schemeClr val="dk1"/>
              </a:buClr>
              <a:buFont typeface="Arial"/>
              <a:buChar char="•"/>
              <a:defRPr sz="1800">
                <a:solidFill>
                  <a:schemeClr val="dk1"/>
                </a:solidFill>
                <a:latin typeface="Calibri"/>
                <a:ea typeface="Calibri"/>
                <a:cs typeface="Calibri"/>
                <a:sym typeface="Calibri"/>
              </a:defRPr>
            </a:lvl2pPr>
            <a:lvl3pPr marL="863600" indent="12700" algn="l" rtl="0">
              <a:lnSpc>
                <a:spcPct val="90000"/>
              </a:lnSpc>
              <a:spcBef>
                <a:spcPts val="400"/>
              </a:spcBef>
              <a:buClr>
                <a:schemeClr val="dk1"/>
              </a:buClr>
              <a:buFont typeface="Arial"/>
              <a:buChar char="•"/>
              <a:defRPr sz="1500">
                <a:solidFill>
                  <a:schemeClr val="dk1"/>
                </a:solidFill>
                <a:latin typeface="Calibri"/>
                <a:ea typeface="Calibri"/>
                <a:cs typeface="Calibri"/>
                <a:sym typeface="Calibri"/>
              </a:defRPr>
            </a:lvl3pPr>
            <a:lvl4pPr marL="1206500" indent="0" algn="l" rtl="0">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4pPr>
            <a:lvl5pPr marL="1549400" indent="0" algn="l" rtl="0">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5pPr>
            <a:lvl6pPr marL="1892300" indent="0" algn="l" rtl="0">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6pPr>
            <a:lvl7pPr marL="2235200" indent="0" algn="l" rtl="0">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7pPr>
            <a:lvl8pPr marL="2578100" indent="0" algn="l" rtl="0">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8pPr>
            <a:lvl9pPr marL="2921000" indent="0" algn="l" rtl="0">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9pPr>
          </a:lstStyle>
          <a:p>
            <a:endParaRPr/>
          </a:p>
        </p:txBody>
      </p:sp>
      <p:sp>
        <p:nvSpPr>
          <p:cNvPr id="19" name="Shape 19"/>
          <p:cNvSpPr txBox="1">
            <a:spLocks noGrp="1"/>
          </p:cNvSpPr>
          <p:nvPr>
            <p:ph type="dt" idx="10"/>
          </p:nvPr>
        </p:nvSpPr>
        <p:spPr>
          <a:xfrm>
            <a:off x="628650" y="4767262"/>
            <a:ext cx="2057400" cy="273900"/>
          </a:xfrm>
          <a:prstGeom prst="rect">
            <a:avLst/>
          </a:prstGeom>
          <a:noFill/>
          <a:ln>
            <a:noFill/>
          </a:ln>
        </p:spPr>
        <p:txBody>
          <a:bodyPr lIns="68575" tIns="68575" rIns="68575" bIns="68575" anchor="ctr" anchorCtr="0"/>
          <a:lstStyle>
            <a:lvl1pPr marL="0" marR="0" indent="0" algn="l" rtl="0">
              <a:lnSpc>
                <a:spcPct val="100000"/>
              </a:lnSpc>
              <a:spcBef>
                <a:spcPts val="0"/>
              </a:spcBef>
              <a:spcAft>
                <a:spcPts val="0"/>
              </a:spcAft>
              <a:buClr>
                <a:srgbClr val="888888"/>
              </a:buClr>
              <a:buFont typeface="Calibri"/>
              <a:buNone/>
              <a:defRPr sz="900" b="0" i="0" u="none" strike="noStrike" cap="none" baseline="0">
                <a:solidFill>
                  <a:srgbClr val="888888"/>
                </a:solidFill>
                <a:latin typeface="Calibri"/>
                <a:ea typeface="Calibri"/>
                <a:cs typeface="Calibri"/>
                <a:sym typeface="Calibri"/>
                <a:rtl val="0"/>
              </a:defRPr>
            </a:lvl1pPr>
            <a:lvl2pPr marL="3429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2pPr>
            <a:lvl3pPr marL="6858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3pPr>
            <a:lvl4pPr marL="10287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4pPr>
            <a:lvl5pPr marL="13716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5pPr>
            <a:lvl6pPr marL="17145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6pPr>
            <a:lvl7pPr marL="20574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7pPr>
            <a:lvl8pPr marL="24003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8pPr>
            <a:lvl9pPr marL="27432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9pPr>
          </a:lstStyle>
          <a:p>
            <a:endParaRPr/>
          </a:p>
        </p:txBody>
      </p:sp>
      <p:sp>
        <p:nvSpPr>
          <p:cNvPr id="20" name="Shape 20"/>
          <p:cNvSpPr txBox="1">
            <a:spLocks noGrp="1"/>
          </p:cNvSpPr>
          <p:nvPr>
            <p:ph type="ftr" idx="11"/>
          </p:nvPr>
        </p:nvSpPr>
        <p:spPr>
          <a:xfrm>
            <a:off x="3028950" y="4767262"/>
            <a:ext cx="3086099" cy="273900"/>
          </a:xfrm>
          <a:prstGeom prst="rect">
            <a:avLst/>
          </a:prstGeom>
          <a:noFill/>
          <a:ln>
            <a:noFill/>
          </a:ln>
        </p:spPr>
        <p:txBody>
          <a:bodyPr lIns="68575" tIns="68575" rIns="68575" bIns="68575" anchor="ctr" anchorCtr="0"/>
          <a:lstStyle>
            <a:lvl1pPr marL="0" marR="0" indent="0" algn="ctr" rtl="0">
              <a:lnSpc>
                <a:spcPct val="100000"/>
              </a:lnSpc>
              <a:spcBef>
                <a:spcPts val="0"/>
              </a:spcBef>
              <a:spcAft>
                <a:spcPts val="0"/>
              </a:spcAft>
              <a:buClr>
                <a:srgbClr val="888888"/>
              </a:buClr>
              <a:buFont typeface="Calibri"/>
              <a:buNone/>
              <a:defRPr sz="900" b="0" i="0" u="none" strike="noStrike" cap="none" baseline="0">
                <a:solidFill>
                  <a:srgbClr val="888888"/>
                </a:solidFill>
                <a:latin typeface="Calibri"/>
                <a:ea typeface="Calibri"/>
                <a:cs typeface="Calibri"/>
                <a:sym typeface="Calibri"/>
                <a:rtl val="0"/>
              </a:defRPr>
            </a:lvl1pPr>
            <a:lvl2pPr marL="3429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2pPr>
            <a:lvl3pPr marL="6858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3pPr>
            <a:lvl4pPr marL="10287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4pPr>
            <a:lvl5pPr marL="13716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5pPr>
            <a:lvl6pPr marL="17145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6pPr>
            <a:lvl7pPr marL="20574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7pPr>
            <a:lvl8pPr marL="24003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8pPr>
            <a:lvl9pPr marL="27432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9pPr>
          </a:lstStyle>
          <a:p>
            <a:endParaRPr/>
          </a:p>
        </p:txBody>
      </p:sp>
      <p:sp>
        <p:nvSpPr>
          <p:cNvPr id="21" name="Shape 21"/>
          <p:cNvSpPr txBox="1">
            <a:spLocks noGrp="1"/>
          </p:cNvSpPr>
          <p:nvPr>
            <p:ph type="sldNum" idx="12"/>
          </p:nvPr>
        </p:nvSpPr>
        <p:spPr>
          <a:xfrm>
            <a:off x="6457950" y="4767262"/>
            <a:ext cx="2057400" cy="273900"/>
          </a:xfrm>
          <a:prstGeom prst="rect">
            <a:avLst/>
          </a:prstGeom>
          <a:noFill/>
          <a:ln>
            <a:noFill/>
          </a:ln>
        </p:spPr>
        <p:txBody>
          <a:bodyPr lIns="68575" tIns="34275" rIns="68575" bIns="34275"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 sz="900" b="0" i="0" u="none" strike="noStrike" cap="none" baseline="0">
                <a:solidFill>
                  <a:srgbClr val="888888"/>
                </a:solidFill>
                <a:latin typeface="Calibri"/>
                <a:ea typeface="Calibri"/>
                <a:cs typeface="Calibri"/>
                <a:sym typeface="Calibri"/>
                <a:rtl val="0"/>
              </a:rPr>
              <a:t>‹#›</a:t>
            </a:fld>
            <a:endParaRPr lang="en" sz="900" b="0" i="0" u="none" strike="noStrike" cap="none" baseline="0">
              <a:solidFill>
                <a:srgbClr val="888888"/>
              </a:solidFill>
              <a:latin typeface="Calibri"/>
              <a:ea typeface="Calibri"/>
              <a:cs typeface="Calibri"/>
              <a:sym typeface="Calibri"/>
              <a:rtl val="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623887" y="1282303"/>
            <a:ext cx="7886700" cy="2139599"/>
          </a:xfrm>
          <a:prstGeom prst="rect">
            <a:avLst/>
          </a:prstGeom>
          <a:noFill/>
          <a:ln>
            <a:noFill/>
          </a:ln>
        </p:spPr>
        <p:txBody>
          <a:bodyPr lIns="68575" tIns="68575" rIns="68575" bIns="68575" anchor="b" anchorCtr="0"/>
          <a:lstStyle>
            <a:lvl1pPr rtl="0">
              <a:spcBef>
                <a:spcPts val="0"/>
              </a:spcBef>
              <a:defRPr sz="4500"/>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4" name="Shape 24"/>
          <p:cNvSpPr txBox="1">
            <a:spLocks noGrp="1"/>
          </p:cNvSpPr>
          <p:nvPr>
            <p:ph type="body" idx="1"/>
          </p:nvPr>
        </p:nvSpPr>
        <p:spPr>
          <a:xfrm>
            <a:off x="623887" y="3442096"/>
            <a:ext cx="7886700" cy="1125000"/>
          </a:xfrm>
          <a:prstGeom prst="rect">
            <a:avLst/>
          </a:prstGeom>
          <a:noFill/>
          <a:ln>
            <a:noFill/>
          </a:ln>
        </p:spPr>
        <p:txBody>
          <a:bodyPr lIns="68575" tIns="68575" rIns="68575" bIns="68575" anchor="t" anchorCtr="0"/>
          <a:lstStyle>
            <a:lvl1pPr marL="0" indent="0" rtl="0">
              <a:spcBef>
                <a:spcPts val="0"/>
              </a:spcBef>
              <a:buClr>
                <a:srgbClr val="888888"/>
              </a:buClr>
              <a:buFont typeface="Calibri"/>
              <a:buNone/>
              <a:defRPr sz="1800">
                <a:solidFill>
                  <a:srgbClr val="888888"/>
                </a:solidFill>
              </a:defRPr>
            </a:lvl1pPr>
            <a:lvl2pPr marL="342900" indent="0" rtl="0">
              <a:spcBef>
                <a:spcPts val="0"/>
              </a:spcBef>
              <a:buClr>
                <a:srgbClr val="888888"/>
              </a:buClr>
              <a:buFont typeface="Calibri"/>
              <a:buNone/>
              <a:defRPr sz="1500">
                <a:solidFill>
                  <a:srgbClr val="888888"/>
                </a:solidFill>
              </a:defRPr>
            </a:lvl2pPr>
            <a:lvl3pPr marL="685800" indent="0" rtl="0">
              <a:spcBef>
                <a:spcPts val="0"/>
              </a:spcBef>
              <a:buClr>
                <a:srgbClr val="888888"/>
              </a:buClr>
              <a:buFont typeface="Calibri"/>
              <a:buNone/>
              <a:defRPr sz="1400">
                <a:solidFill>
                  <a:srgbClr val="888888"/>
                </a:solidFill>
              </a:defRPr>
            </a:lvl3pPr>
            <a:lvl4pPr marL="1028700" indent="0" rtl="0">
              <a:spcBef>
                <a:spcPts val="0"/>
              </a:spcBef>
              <a:buClr>
                <a:srgbClr val="888888"/>
              </a:buClr>
              <a:buFont typeface="Calibri"/>
              <a:buNone/>
              <a:defRPr sz="1200">
                <a:solidFill>
                  <a:srgbClr val="888888"/>
                </a:solidFill>
              </a:defRPr>
            </a:lvl4pPr>
            <a:lvl5pPr marL="1371600" indent="0" rtl="0">
              <a:spcBef>
                <a:spcPts val="0"/>
              </a:spcBef>
              <a:buClr>
                <a:srgbClr val="888888"/>
              </a:buClr>
              <a:buFont typeface="Calibri"/>
              <a:buNone/>
              <a:defRPr sz="1200">
                <a:solidFill>
                  <a:srgbClr val="888888"/>
                </a:solidFill>
              </a:defRPr>
            </a:lvl5pPr>
            <a:lvl6pPr marL="1714500" indent="0" rtl="0">
              <a:spcBef>
                <a:spcPts val="0"/>
              </a:spcBef>
              <a:buClr>
                <a:srgbClr val="888888"/>
              </a:buClr>
              <a:buFont typeface="Calibri"/>
              <a:buNone/>
              <a:defRPr sz="1200">
                <a:solidFill>
                  <a:srgbClr val="888888"/>
                </a:solidFill>
              </a:defRPr>
            </a:lvl6pPr>
            <a:lvl7pPr marL="2057400" indent="0" rtl="0">
              <a:spcBef>
                <a:spcPts val="0"/>
              </a:spcBef>
              <a:buClr>
                <a:srgbClr val="888888"/>
              </a:buClr>
              <a:buFont typeface="Calibri"/>
              <a:buNone/>
              <a:defRPr sz="1200">
                <a:solidFill>
                  <a:srgbClr val="888888"/>
                </a:solidFill>
              </a:defRPr>
            </a:lvl7pPr>
            <a:lvl8pPr marL="2400300" indent="0" rtl="0">
              <a:spcBef>
                <a:spcPts val="0"/>
              </a:spcBef>
              <a:buClr>
                <a:srgbClr val="888888"/>
              </a:buClr>
              <a:buFont typeface="Calibri"/>
              <a:buNone/>
              <a:defRPr sz="1200">
                <a:solidFill>
                  <a:srgbClr val="888888"/>
                </a:solidFill>
              </a:defRPr>
            </a:lvl8pPr>
            <a:lvl9pPr marL="2743200" indent="0" rtl="0">
              <a:spcBef>
                <a:spcPts val="0"/>
              </a:spcBef>
              <a:buClr>
                <a:srgbClr val="888888"/>
              </a:buClr>
              <a:buFont typeface="Calibri"/>
              <a:buNone/>
              <a:defRPr sz="1200">
                <a:solidFill>
                  <a:srgbClr val="888888"/>
                </a:solidFill>
              </a:defRPr>
            </a:lvl9pPr>
          </a:lstStyle>
          <a:p>
            <a:endParaRPr/>
          </a:p>
        </p:txBody>
      </p:sp>
      <p:sp>
        <p:nvSpPr>
          <p:cNvPr id="25" name="Shape 25"/>
          <p:cNvSpPr txBox="1">
            <a:spLocks noGrp="1"/>
          </p:cNvSpPr>
          <p:nvPr>
            <p:ph type="dt" idx="10"/>
          </p:nvPr>
        </p:nvSpPr>
        <p:spPr>
          <a:xfrm>
            <a:off x="628650" y="4767262"/>
            <a:ext cx="2057400" cy="273900"/>
          </a:xfrm>
          <a:prstGeom prst="rect">
            <a:avLst/>
          </a:prstGeom>
          <a:noFill/>
          <a:ln>
            <a:noFill/>
          </a:ln>
        </p:spPr>
        <p:txBody>
          <a:bodyPr lIns="68575" tIns="68575" rIns="68575" bIns="68575" anchor="ctr" anchorCtr="0"/>
          <a:lstStyle>
            <a:lvl1pPr marL="0" marR="0" indent="0" algn="l" rtl="0">
              <a:lnSpc>
                <a:spcPct val="100000"/>
              </a:lnSpc>
              <a:spcBef>
                <a:spcPts val="0"/>
              </a:spcBef>
              <a:spcAft>
                <a:spcPts val="0"/>
              </a:spcAft>
              <a:buClr>
                <a:srgbClr val="888888"/>
              </a:buClr>
              <a:buFont typeface="Calibri"/>
              <a:buNone/>
              <a:defRPr sz="900" b="0" i="0" u="none" strike="noStrike" cap="none" baseline="0">
                <a:solidFill>
                  <a:srgbClr val="888888"/>
                </a:solidFill>
                <a:latin typeface="Calibri"/>
                <a:ea typeface="Calibri"/>
                <a:cs typeface="Calibri"/>
                <a:sym typeface="Calibri"/>
                <a:rtl val="0"/>
              </a:defRPr>
            </a:lvl1pPr>
            <a:lvl2pPr marL="3429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2pPr>
            <a:lvl3pPr marL="6858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3pPr>
            <a:lvl4pPr marL="10287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4pPr>
            <a:lvl5pPr marL="13716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5pPr>
            <a:lvl6pPr marL="17145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6pPr>
            <a:lvl7pPr marL="20574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7pPr>
            <a:lvl8pPr marL="24003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8pPr>
            <a:lvl9pPr marL="27432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9pPr>
          </a:lstStyle>
          <a:p>
            <a:endParaRPr/>
          </a:p>
        </p:txBody>
      </p:sp>
      <p:sp>
        <p:nvSpPr>
          <p:cNvPr id="26" name="Shape 26"/>
          <p:cNvSpPr txBox="1">
            <a:spLocks noGrp="1"/>
          </p:cNvSpPr>
          <p:nvPr>
            <p:ph type="ftr" idx="11"/>
          </p:nvPr>
        </p:nvSpPr>
        <p:spPr>
          <a:xfrm>
            <a:off x="3028950" y="4767262"/>
            <a:ext cx="3086099" cy="273900"/>
          </a:xfrm>
          <a:prstGeom prst="rect">
            <a:avLst/>
          </a:prstGeom>
          <a:noFill/>
          <a:ln>
            <a:noFill/>
          </a:ln>
        </p:spPr>
        <p:txBody>
          <a:bodyPr lIns="68575" tIns="68575" rIns="68575" bIns="68575" anchor="ctr" anchorCtr="0"/>
          <a:lstStyle>
            <a:lvl1pPr marL="0" marR="0" indent="0" algn="ctr" rtl="0">
              <a:lnSpc>
                <a:spcPct val="100000"/>
              </a:lnSpc>
              <a:spcBef>
                <a:spcPts val="0"/>
              </a:spcBef>
              <a:spcAft>
                <a:spcPts val="0"/>
              </a:spcAft>
              <a:buClr>
                <a:srgbClr val="888888"/>
              </a:buClr>
              <a:buFont typeface="Calibri"/>
              <a:buNone/>
              <a:defRPr sz="900" b="0" i="0" u="none" strike="noStrike" cap="none" baseline="0">
                <a:solidFill>
                  <a:srgbClr val="888888"/>
                </a:solidFill>
                <a:latin typeface="Calibri"/>
                <a:ea typeface="Calibri"/>
                <a:cs typeface="Calibri"/>
                <a:sym typeface="Calibri"/>
                <a:rtl val="0"/>
              </a:defRPr>
            </a:lvl1pPr>
            <a:lvl2pPr marL="3429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2pPr>
            <a:lvl3pPr marL="6858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3pPr>
            <a:lvl4pPr marL="10287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4pPr>
            <a:lvl5pPr marL="13716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5pPr>
            <a:lvl6pPr marL="17145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6pPr>
            <a:lvl7pPr marL="20574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7pPr>
            <a:lvl8pPr marL="24003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8pPr>
            <a:lvl9pPr marL="27432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9pPr>
          </a:lstStyle>
          <a:p>
            <a:endParaRPr/>
          </a:p>
        </p:txBody>
      </p:sp>
      <p:sp>
        <p:nvSpPr>
          <p:cNvPr id="27" name="Shape 27"/>
          <p:cNvSpPr txBox="1">
            <a:spLocks noGrp="1"/>
          </p:cNvSpPr>
          <p:nvPr>
            <p:ph type="sldNum" idx="12"/>
          </p:nvPr>
        </p:nvSpPr>
        <p:spPr>
          <a:xfrm>
            <a:off x="6457950" y="4767262"/>
            <a:ext cx="2057400" cy="273900"/>
          </a:xfrm>
          <a:prstGeom prst="rect">
            <a:avLst/>
          </a:prstGeom>
          <a:noFill/>
          <a:ln>
            <a:noFill/>
          </a:ln>
        </p:spPr>
        <p:txBody>
          <a:bodyPr lIns="68575" tIns="34275" rIns="68575" bIns="34275"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 sz="900" b="0" i="0" u="none" strike="noStrike" cap="none" baseline="0">
                <a:solidFill>
                  <a:srgbClr val="888888"/>
                </a:solidFill>
                <a:latin typeface="Calibri"/>
                <a:ea typeface="Calibri"/>
                <a:cs typeface="Calibri"/>
                <a:sym typeface="Calibri"/>
                <a:rtl val="0"/>
              </a:rPr>
              <a:t>‹#›</a:t>
            </a:fld>
            <a:endParaRPr lang="en" sz="900" b="0" i="0" u="none" strike="noStrike" cap="none" baseline="0">
              <a:solidFill>
                <a:srgbClr val="888888"/>
              </a:solidFill>
              <a:latin typeface="Calibri"/>
              <a:ea typeface="Calibri"/>
              <a:cs typeface="Calibri"/>
              <a:sym typeface="Calibri"/>
              <a:rtl val="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628650" y="273843"/>
            <a:ext cx="7886700" cy="994200"/>
          </a:xfrm>
          <a:prstGeom prst="rect">
            <a:avLst/>
          </a:prstGeom>
          <a:noFill/>
          <a:ln>
            <a:noFill/>
          </a:ln>
        </p:spPr>
        <p:txBody>
          <a:bodyPr lIns="68575" tIns="68575" rIns="68575" bIns="68575" anchor="ctr" anchorCtr="0"/>
          <a:lstStyle>
            <a:lvl1pPr algn="l" rtl="0">
              <a:lnSpc>
                <a:spcPct val="90000"/>
              </a:lnSpc>
              <a:spcBef>
                <a:spcPts val="0"/>
              </a:spcBef>
              <a:buClr>
                <a:schemeClr val="dk1"/>
              </a:buClr>
              <a:buFont typeface="Calibri"/>
              <a:buNone/>
              <a:defRPr sz="33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0" name="Shape 30"/>
          <p:cNvSpPr txBox="1">
            <a:spLocks noGrp="1"/>
          </p:cNvSpPr>
          <p:nvPr>
            <p:ph type="body" idx="1"/>
          </p:nvPr>
        </p:nvSpPr>
        <p:spPr>
          <a:xfrm>
            <a:off x="628650" y="1369218"/>
            <a:ext cx="3886200" cy="3263400"/>
          </a:xfrm>
          <a:prstGeom prst="rect">
            <a:avLst/>
          </a:prstGeom>
          <a:noFill/>
          <a:ln>
            <a:noFill/>
          </a:ln>
        </p:spPr>
        <p:txBody>
          <a:bodyPr lIns="68575" tIns="68575" rIns="68575" bIns="68575" anchor="t" anchorCtr="0"/>
          <a:lstStyle>
            <a:lvl1pPr marL="177800" indent="88900" algn="l" rtl="0">
              <a:lnSpc>
                <a:spcPct val="90000"/>
              </a:lnSpc>
              <a:spcBef>
                <a:spcPts val="800"/>
              </a:spcBef>
              <a:buClr>
                <a:schemeClr val="dk1"/>
              </a:buClr>
              <a:buFont typeface="Arial"/>
              <a:buChar char="•"/>
              <a:defRPr sz="2100">
                <a:solidFill>
                  <a:schemeClr val="dk1"/>
                </a:solidFill>
                <a:latin typeface="Calibri"/>
                <a:ea typeface="Calibri"/>
                <a:cs typeface="Calibri"/>
                <a:sym typeface="Calibri"/>
              </a:defRPr>
            </a:lvl1pPr>
            <a:lvl2pPr marL="520700" indent="50800" algn="l" rtl="0">
              <a:lnSpc>
                <a:spcPct val="90000"/>
              </a:lnSpc>
              <a:spcBef>
                <a:spcPts val="400"/>
              </a:spcBef>
              <a:buClr>
                <a:schemeClr val="dk1"/>
              </a:buClr>
              <a:buFont typeface="Arial"/>
              <a:buChar char="•"/>
              <a:defRPr sz="1800">
                <a:solidFill>
                  <a:schemeClr val="dk1"/>
                </a:solidFill>
                <a:latin typeface="Calibri"/>
                <a:ea typeface="Calibri"/>
                <a:cs typeface="Calibri"/>
                <a:sym typeface="Calibri"/>
              </a:defRPr>
            </a:lvl2pPr>
            <a:lvl3pPr marL="863600" indent="12700" algn="l" rtl="0">
              <a:lnSpc>
                <a:spcPct val="90000"/>
              </a:lnSpc>
              <a:spcBef>
                <a:spcPts val="400"/>
              </a:spcBef>
              <a:buClr>
                <a:schemeClr val="dk1"/>
              </a:buClr>
              <a:buFont typeface="Arial"/>
              <a:buChar char="•"/>
              <a:defRPr sz="1500">
                <a:solidFill>
                  <a:schemeClr val="dk1"/>
                </a:solidFill>
                <a:latin typeface="Calibri"/>
                <a:ea typeface="Calibri"/>
                <a:cs typeface="Calibri"/>
                <a:sym typeface="Calibri"/>
              </a:defRPr>
            </a:lvl3pPr>
            <a:lvl4pPr marL="1206500" indent="0" algn="l" rtl="0">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4pPr>
            <a:lvl5pPr marL="1549400" indent="0" algn="l" rtl="0">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5pPr>
            <a:lvl6pPr marL="1892300" indent="0" algn="l" rtl="0">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6pPr>
            <a:lvl7pPr marL="2235200" indent="0" algn="l" rtl="0">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7pPr>
            <a:lvl8pPr marL="2578100" indent="0" algn="l" rtl="0">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8pPr>
            <a:lvl9pPr marL="2921000" indent="0" algn="l" rtl="0">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9pPr>
          </a:lstStyle>
          <a:p>
            <a:endParaRPr/>
          </a:p>
        </p:txBody>
      </p:sp>
      <p:sp>
        <p:nvSpPr>
          <p:cNvPr id="31" name="Shape 31"/>
          <p:cNvSpPr txBox="1">
            <a:spLocks noGrp="1"/>
          </p:cNvSpPr>
          <p:nvPr>
            <p:ph type="body" idx="2"/>
          </p:nvPr>
        </p:nvSpPr>
        <p:spPr>
          <a:xfrm>
            <a:off x="4629150" y="1369218"/>
            <a:ext cx="3886200" cy="3263400"/>
          </a:xfrm>
          <a:prstGeom prst="rect">
            <a:avLst/>
          </a:prstGeom>
          <a:noFill/>
          <a:ln>
            <a:noFill/>
          </a:ln>
        </p:spPr>
        <p:txBody>
          <a:bodyPr lIns="68575" tIns="68575" rIns="68575" bIns="68575" anchor="t" anchorCtr="0"/>
          <a:lstStyle>
            <a:lvl1pPr marL="177800" indent="88900" algn="l" rtl="0">
              <a:lnSpc>
                <a:spcPct val="90000"/>
              </a:lnSpc>
              <a:spcBef>
                <a:spcPts val="800"/>
              </a:spcBef>
              <a:buClr>
                <a:schemeClr val="dk1"/>
              </a:buClr>
              <a:buFont typeface="Arial"/>
              <a:buChar char="•"/>
              <a:defRPr sz="2100">
                <a:solidFill>
                  <a:schemeClr val="dk1"/>
                </a:solidFill>
                <a:latin typeface="Calibri"/>
                <a:ea typeface="Calibri"/>
                <a:cs typeface="Calibri"/>
                <a:sym typeface="Calibri"/>
              </a:defRPr>
            </a:lvl1pPr>
            <a:lvl2pPr marL="520700" indent="50800" algn="l" rtl="0">
              <a:lnSpc>
                <a:spcPct val="90000"/>
              </a:lnSpc>
              <a:spcBef>
                <a:spcPts val="400"/>
              </a:spcBef>
              <a:buClr>
                <a:schemeClr val="dk1"/>
              </a:buClr>
              <a:buFont typeface="Arial"/>
              <a:buChar char="•"/>
              <a:defRPr sz="1800">
                <a:solidFill>
                  <a:schemeClr val="dk1"/>
                </a:solidFill>
                <a:latin typeface="Calibri"/>
                <a:ea typeface="Calibri"/>
                <a:cs typeface="Calibri"/>
                <a:sym typeface="Calibri"/>
              </a:defRPr>
            </a:lvl2pPr>
            <a:lvl3pPr marL="863600" indent="12700" algn="l" rtl="0">
              <a:lnSpc>
                <a:spcPct val="90000"/>
              </a:lnSpc>
              <a:spcBef>
                <a:spcPts val="400"/>
              </a:spcBef>
              <a:buClr>
                <a:schemeClr val="dk1"/>
              </a:buClr>
              <a:buFont typeface="Arial"/>
              <a:buChar char="•"/>
              <a:defRPr sz="1500">
                <a:solidFill>
                  <a:schemeClr val="dk1"/>
                </a:solidFill>
                <a:latin typeface="Calibri"/>
                <a:ea typeface="Calibri"/>
                <a:cs typeface="Calibri"/>
                <a:sym typeface="Calibri"/>
              </a:defRPr>
            </a:lvl3pPr>
            <a:lvl4pPr marL="1206500" indent="0" algn="l" rtl="0">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4pPr>
            <a:lvl5pPr marL="1549400" indent="0" algn="l" rtl="0">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5pPr>
            <a:lvl6pPr marL="1892300" indent="0" algn="l" rtl="0">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6pPr>
            <a:lvl7pPr marL="2235200" indent="0" algn="l" rtl="0">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7pPr>
            <a:lvl8pPr marL="2578100" indent="0" algn="l" rtl="0">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8pPr>
            <a:lvl9pPr marL="2921000" indent="0" algn="l" rtl="0">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9pPr>
          </a:lstStyle>
          <a:p>
            <a:endParaRPr/>
          </a:p>
        </p:txBody>
      </p:sp>
      <p:sp>
        <p:nvSpPr>
          <p:cNvPr id="32" name="Shape 32"/>
          <p:cNvSpPr txBox="1">
            <a:spLocks noGrp="1"/>
          </p:cNvSpPr>
          <p:nvPr>
            <p:ph type="dt" idx="10"/>
          </p:nvPr>
        </p:nvSpPr>
        <p:spPr>
          <a:xfrm>
            <a:off x="628650" y="4767262"/>
            <a:ext cx="2057400" cy="273900"/>
          </a:xfrm>
          <a:prstGeom prst="rect">
            <a:avLst/>
          </a:prstGeom>
          <a:noFill/>
          <a:ln>
            <a:noFill/>
          </a:ln>
        </p:spPr>
        <p:txBody>
          <a:bodyPr lIns="68575" tIns="68575" rIns="68575" bIns="68575" anchor="ctr" anchorCtr="0"/>
          <a:lstStyle>
            <a:lvl1pPr marL="0" marR="0" indent="0" algn="l" rtl="0">
              <a:lnSpc>
                <a:spcPct val="100000"/>
              </a:lnSpc>
              <a:spcBef>
                <a:spcPts val="0"/>
              </a:spcBef>
              <a:spcAft>
                <a:spcPts val="0"/>
              </a:spcAft>
              <a:buClr>
                <a:srgbClr val="888888"/>
              </a:buClr>
              <a:buFont typeface="Calibri"/>
              <a:buNone/>
              <a:defRPr sz="900" b="0" i="0" u="none" strike="noStrike" cap="none" baseline="0">
                <a:solidFill>
                  <a:srgbClr val="888888"/>
                </a:solidFill>
                <a:latin typeface="Calibri"/>
                <a:ea typeface="Calibri"/>
                <a:cs typeface="Calibri"/>
                <a:sym typeface="Calibri"/>
                <a:rtl val="0"/>
              </a:defRPr>
            </a:lvl1pPr>
            <a:lvl2pPr marL="3429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2pPr>
            <a:lvl3pPr marL="6858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3pPr>
            <a:lvl4pPr marL="10287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4pPr>
            <a:lvl5pPr marL="13716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5pPr>
            <a:lvl6pPr marL="17145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6pPr>
            <a:lvl7pPr marL="20574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7pPr>
            <a:lvl8pPr marL="24003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8pPr>
            <a:lvl9pPr marL="27432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9pPr>
          </a:lstStyle>
          <a:p>
            <a:endParaRPr/>
          </a:p>
        </p:txBody>
      </p:sp>
      <p:sp>
        <p:nvSpPr>
          <p:cNvPr id="33" name="Shape 33"/>
          <p:cNvSpPr txBox="1">
            <a:spLocks noGrp="1"/>
          </p:cNvSpPr>
          <p:nvPr>
            <p:ph type="ftr" idx="11"/>
          </p:nvPr>
        </p:nvSpPr>
        <p:spPr>
          <a:xfrm>
            <a:off x="3028950" y="4767262"/>
            <a:ext cx="3086099" cy="273900"/>
          </a:xfrm>
          <a:prstGeom prst="rect">
            <a:avLst/>
          </a:prstGeom>
          <a:noFill/>
          <a:ln>
            <a:noFill/>
          </a:ln>
        </p:spPr>
        <p:txBody>
          <a:bodyPr lIns="68575" tIns="68575" rIns="68575" bIns="68575" anchor="ctr" anchorCtr="0"/>
          <a:lstStyle>
            <a:lvl1pPr marL="0" marR="0" indent="0" algn="ctr" rtl="0">
              <a:lnSpc>
                <a:spcPct val="100000"/>
              </a:lnSpc>
              <a:spcBef>
                <a:spcPts val="0"/>
              </a:spcBef>
              <a:spcAft>
                <a:spcPts val="0"/>
              </a:spcAft>
              <a:buClr>
                <a:srgbClr val="888888"/>
              </a:buClr>
              <a:buFont typeface="Calibri"/>
              <a:buNone/>
              <a:defRPr sz="900" b="0" i="0" u="none" strike="noStrike" cap="none" baseline="0">
                <a:solidFill>
                  <a:srgbClr val="888888"/>
                </a:solidFill>
                <a:latin typeface="Calibri"/>
                <a:ea typeface="Calibri"/>
                <a:cs typeface="Calibri"/>
                <a:sym typeface="Calibri"/>
                <a:rtl val="0"/>
              </a:defRPr>
            </a:lvl1pPr>
            <a:lvl2pPr marL="3429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2pPr>
            <a:lvl3pPr marL="6858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3pPr>
            <a:lvl4pPr marL="10287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4pPr>
            <a:lvl5pPr marL="13716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5pPr>
            <a:lvl6pPr marL="17145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6pPr>
            <a:lvl7pPr marL="20574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7pPr>
            <a:lvl8pPr marL="24003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8pPr>
            <a:lvl9pPr marL="27432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9pPr>
          </a:lstStyle>
          <a:p>
            <a:endParaRPr/>
          </a:p>
        </p:txBody>
      </p:sp>
      <p:sp>
        <p:nvSpPr>
          <p:cNvPr id="34" name="Shape 34"/>
          <p:cNvSpPr txBox="1">
            <a:spLocks noGrp="1"/>
          </p:cNvSpPr>
          <p:nvPr>
            <p:ph type="sldNum" idx="12"/>
          </p:nvPr>
        </p:nvSpPr>
        <p:spPr>
          <a:xfrm>
            <a:off x="6457950" y="4767262"/>
            <a:ext cx="2057400" cy="273900"/>
          </a:xfrm>
          <a:prstGeom prst="rect">
            <a:avLst/>
          </a:prstGeom>
          <a:noFill/>
          <a:ln>
            <a:noFill/>
          </a:ln>
        </p:spPr>
        <p:txBody>
          <a:bodyPr lIns="68575" tIns="34275" rIns="68575" bIns="34275"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 sz="900" b="0" i="0" u="none" strike="noStrike" cap="none" baseline="0">
                <a:solidFill>
                  <a:srgbClr val="888888"/>
                </a:solidFill>
                <a:latin typeface="Calibri"/>
                <a:ea typeface="Calibri"/>
                <a:cs typeface="Calibri"/>
                <a:sym typeface="Calibri"/>
                <a:rtl val="0"/>
              </a:rPr>
              <a:t>‹#›</a:t>
            </a:fld>
            <a:endParaRPr lang="en" sz="900" b="0" i="0" u="none" strike="noStrike" cap="none" baseline="0">
              <a:solidFill>
                <a:srgbClr val="888888"/>
              </a:solidFill>
              <a:latin typeface="Calibri"/>
              <a:ea typeface="Calibri"/>
              <a:cs typeface="Calibri"/>
              <a:sym typeface="Calibri"/>
              <a:rtl val="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629840" y="273843"/>
            <a:ext cx="7886700" cy="994200"/>
          </a:xfrm>
          <a:prstGeom prst="rect">
            <a:avLst/>
          </a:prstGeom>
          <a:noFill/>
          <a:ln>
            <a:noFill/>
          </a:ln>
        </p:spPr>
        <p:txBody>
          <a:bodyPr lIns="68575" tIns="68575" rIns="68575" bIns="68575" anchor="ctr" anchorCtr="0"/>
          <a:lstStyle>
            <a:lvl1pPr algn="l" rtl="0">
              <a:lnSpc>
                <a:spcPct val="90000"/>
              </a:lnSpc>
              <a:spcBef>
                <a:spcPts val="0"/>
              </a:spcBef>
              <a:buClr>
                <a:schemeClr val="dk1"/>
              </a:buClr>
              <a:buFont typeface="Calibri"/>
              <a:buNone/>
              <a:defRPr sz="33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37" name="Shape 37"/>
          <p:cNvSpPr txBox="1">
            <a:spLocks noGrp="1"/>
          </p:cNvSpPr>
          <p:nvPr>
            <p:ph type="body" idx="1"/>
          </p:nvPr>
        </p:nvSpPr>
        <p:spPr>
          <a:xfrm>
            <a:off x="629840" y="1260872"/>
            <a:ext cx="3868199" cy="618000"/>
          </a:xfrm>
          <a:prstGeom prst="rect">
            <a:avLst/>
          </a:prstGeom>
          <a:noFill/>
          <a:ln>
            <a:noFill/>
          </a:ln>
        </p:spPr>
        <p:txBody>
          <a:bodyPr lIns="68575" tIns="68575" rIns="68575" bIns="68575" anchor="b" anchorCtr="0"/>
          <a:lstStyle>
            <a:lvl1pPr marL="0" indent="0" rtl="0">
              <a:spcBef>
                <a:spcPts val="0"/>
              </a:spcBef>
              <a:buFont typeface="Calibri"/>
              <a:buNone/>
              <a:defRPr sz="1800" b="1"/>
            </a:lvl1pPr>
            <a:lvl2pPr marL="342900" indent="0" rtl="0">
              <a:spcBef>
                <a:spcPts val="0"/>
              </a:spcBef>
              <a:buFont typeface="Calibri"/>
              <a:buNone/>
              <a:defRPr sz="1500" b="1"/>
            </a:lvl2pPr>
            <a:lvl3pPr marL="685800" indent="0" rtl="0">
              <a:spcBef>
                <a:spcPts val="0"/>
              </a:spcBef>
              <a:buFont typeface="Calibri"/>
              <a:buNone/>
              <a:defRPr sz="1400" b="1"/>
            </a:lvl3pPr>
            <a:lvl4pPr marL="1028700" indent="0" rtl="0">
              <a:spcBef>
                <a:spcPts val="0"/>
              </a:spcBef>
              <a:buFont typeface="Calibri"/>
              <a:buNone/>
              <a:defRPr sz="1200" b="1"/>
            </a:lvl4pPr>
            <a:lvl5pPr marL="1371600" indent="0" rtl="0">
              <a:spcBef>
                <a:spcPts val="0"/>
              </a:spcBef>
              <a:buFont typeface="Calibri"/>
              <a:buNone/>
              <a:defRPr sz="1200" b="1"/>
            </a:lvl5pPr>
            <a:lvl6pPr marL="1714500" indent="0" rtl="0">
              <a:spcBef>
                <a:spcPts val="0"/>
              </a:spcBef>
              <a:buFont typeface="Calibri"/>
              <a:buNone/>
              <a:defRPr sz="1200" b="1"/>
            </a:lvl6pPr>
            <a:lvl7pPr marL="2057400" indent="0" rtl="0">
              <a:spcBef>
                <a:spcPts val="0"/>
              </a:spcBef>
              <a:buFont typeface="Calibri"/>
              <a:buNone/>
              <a:defRPr sz="1200" b="1"/>
            </a:lvl7pPr>
            <a:lvl8pPr marL="2400300" indent="0" rtl="0">
              <a:spcBef>
                <a:spcPts val="0"/>
              </a:spcBef>
              <a:buFont typeface="Calibri"/>
              <a:buNone/>
              <a:defRPr sz="1200" b="1"/>
            </a:lvl8pPr>
            <a:lvl9pPr marL="2743200" indent="0" rtl="0">
              <a:spcBef>
                <a:spcPts val="0"/>
              </a:spcBef>
              <a:buFont typeface="Calibri"/>
              <a:buNone/>
              <a:defRPr sz="1200" b="1"/>
            </a:lvl9pPr>
          </a:lstStyle>
          <a:p>
            <a:endParaRPr/>
          </a:p>
        </p:txBody>
      </p:sp>
      <p:sp>
        <p:nvSpPr>
          <p:cNvPr id="38" name="Shape 38"/>
          <p:cNvSpPr txBox="1">
            <a:spLocks noGrp="1"/>
          </p:cNvSpPr>
          <p:nvPr>
            <p:ph type="body" idx="2"/>
          </p:nvPr>
        </p:nvSpPr>
        <p:spPr>
          <a:xfrm>
            <a:off x="629840" y="1878806"/>
            <a:ext cx="3868199" cy="2763300"/>
          </a:xfrm>
          <a:prstGeom prst="rect">
            <a:avLst/>
          </a:prstGeom>
          <a:noFill/>
          <a:ln>
            <a:noFill/>
          </a:ln>
        </p:spPr>
        <p:txBody>
          <a:bodyPr lIns="68575" tIns="68575" rIns="68575" bIns="68575" anchor="t" anchorCtr="0"/>
          <a:lstStyle>
            <a:lvl1pPr marL="177800" indent="88900" algn="l" rtl="0">
              <a:lnSpc>
                <a:spcPct val="90000"/>
              </a:lnSpc>
              <a:spcBef>
                <a:spcPts val="800"/>
              </a:spcBef>
              <a:buClr>
                <a:schemeClr val="dk1"/>
              </a:buClr>
              <a:buFont typeface="Arial"/>
              <a:buChar char="•"/>
              <a:defRPr sz="2100">
                <a:solidFill>
                  <a:schemeClr val="dk1"/>
                </a:solidFill>
                <a:latin typeface="Calibri"/>
                <a:ea typeface="Calibri"/>
                <a:cs typeface="Calibri"/>
                <a:sym typeface="Calibri"/>
              </a:defRPr>
            </a:lvl1pPr>
            <a:lvl2pPr marL="520700" indent="50800" algn="l" rtl="0">
              <a:lnSpc>
                <a:spcPct val="90000"/>
              </a:lnSpc>
              <a:spcBef>
                <a:spcPts val="400"/>
              </a:spcBef>
              <a:buClr>
                <a:schemeClr val="dk1"/>
              </a:buClr>
              <a:buFont typeface="Arial"/>
              <a:buChar char="•"/>
              <a:defRPr sz="1800">
                <a:solidFill>
                  <a:schemeClr val="dk1"/>
                </a:solidFill>
                <a:latin typeface="Calibri"/>
                <a:ea typeface="Calibri"/>
                <a:cs typeface="Calibri"/>
                <a:sym typeface="Calibri"/>
              </a:defRPr>
            </a:lvl2pPr>
            <a:lvl3pPr marL="863600" indent="12700" algn="l" rtl="0">
              <a:lnSpc>
                <a:spcPct val="90000"/>
              </a:lnSpc>
              <a:spcBef>
                <a:spcPts val="400"/>
              </a:spcBef>
              <a:buClr>
                <a:schemeClr val="dk1"/>
              </a:buClr>
              <a:buFont typeface="Arial"/>
              <a:buChar char="•"/>
              <a:defRPr sz="1500">
                <a:solidFill>
                  <a:schemeClr val="dk1"/>
                </a:solidFill>
                <a:latin typeface="Calibri"/>
                <a:ea typeface="Calibri"/>
                <a:cs typeface="Calibri"/>
                <a:sym typeface="Calibri"/>
              </a:defRPr>
            </a:lvl3pPr>
            <a:lvl4pPr marL="1206500" indent="0" algn="l" rtl="0">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4pPr>
            <a:lvl5pPr marL="1549400" indent="0" algn="l" rtl="0">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5pPr>
            <a:lvl6pPr marL="1892300" indent="0" algn="l" rtl="0">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6pPr>
            <a:lvl7pPr marL="2235200" indent="0" algn="l" rtl="0">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7pPr>
            <a:lvl8pPr marL="2578100" indent="0" algn="l" rtl="0">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8pPr>
            <a:lvl9pPr marL="2921000" indent="0" algn="l" rtl="0">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9pPr>
          </a:lstStyle>
          <a:p>
            <a:endParaRPr/>
          </a:p>
        </p:txBody>
      </p:sp>
      <p:sp>
        <p:nvSpPr>
          <p:cNvPr id="39" name="Shape 39"/>
          <p:cNvSpPr txBox="1">
            <a:spLocks noGrp="1"/>
          </p:cNvSpPr>
          <p:nvPr>
            <p:ph type="body" idx="3"/>
          </p:nvPr>
        </p:nvSpPr>
        <p:spPr>
          <a:xfrm>
            <a:off x="4629150" y="1260872"/>
            <a:ext cx="3887399" cy="618000"/>
          </a:xfrm>
          <a:prstGeom prst="rect">
            <a:avLst/>
          </a:prstGeom>
          <a:noFill/>
          <a:ln>
            <a:noFill/>
          </a:ln>
        </p:spPr>
        <p:txBody>
          <a:bodyPr lIns="68575" tIns="68575" rIns="68575" bIns="68575" anchor="b" anchorCtr="0"/>
          <a:lstStyle>
            <a:lvl1pPr marL="0" indent="0" rtl="0">
              <a:spcBef>
                <a:spcPts val="0"/>
              </a:spcBef>
              <a:buFont typeface="Calibri"/>
              <a:buNone/>
              <a:defRPr sz="1800" b="1"/>
            </a:lvl1pPr>
            <a:lvl2pPr marL="342900" indent="0" rtl="0">
              <a:spcBef>
                <a:spcPts val="0"/>
              </a:spcBef>
              <a:buFont typeface="Calibri"/>
              <a:buNone/>
              <a:defRPr sz="1500" b="1"/>
            </a:lvl2pPr>
            <a:lvl3pPr marL="685800" indent="0" rtl="0">
              <a:spcBef>
                <a:spcPts val="0"/>
              </a:spcBef>
              <a:buFont typeface="Calibri"/>
              <a:buNone/>
              <a:defRPr sz="1400" b="1"/>
            </a:lvl3pPr>
            <a:lvl4pPr marL="1028700" indent="0" rtl="0">
              <a:spcBef>
                <a:spcPts val="0"/>
              </a:spcBef>
              <a:buFont typeface="Calibri"/>
              <a:buNone/>
              <a:defRPr sz="1200" b="1"/>
            </a:lvl4pPr>
            <a:lvl5pPr marL="1371600" indent="0" rtl="0">
              <a:spcBef>
                <a:spcPts val="0"/>
              </a:spcBef>
              <a:buFont typeface="Calibri"/>
              <a:buNone/>
              <a:defRPr sz="1200" b="1"/>
            </a:lvl5pPr>
            <a:lvl6pPr marL="1714500" indent="0" rtl="0">
              <a:spcBef>
                <a:spcPts val="0"/>
              </a:spcBef>
              <a:buFont typeface="Calibri"/>
              <a:buNone/>
              <a:defRPr sz="1200" b="1"/>
            </a:lvl6pPr>
            <a:lvl7pPr marL="2057400" indent="0" rtl="0">
              <a:spcBef>
                <a:spcPts val="0"/>
              </a:spcBef>
              <a:buFont typeface="Calibri"/>
              <a:buNone/>
              <a:defRPr sz="1200" b="1"/>
            </a:lvl7pPr>
            <a:lvl8pPr marL="2400300" indent="0" rtl="0">
              <a:spcBef>
                <a:spcPts val="0"/>
              </a:spcBef>
              <a:buFont typeface="Calibri"/>
              <a:buNone/>
              <a:defRPr sz="1200" b="1"/>
            </a:lvl8pPr>
            <a:lvl9pPr marL="2743200" indent="0" rtl="0">
              <a:spcBef>
                <a:spcPts val="0"/>
              </a:spcBef>
              <a:buFont typeface="Calibri"/>
              <a:buNone/>
              <a:defRPr sz="1200" b="1"/>
            </a:lvl9pPr>
          </a:lstStyle>
          <a:p>
            <a:endParaRPr/>
          </a:p>
        </p:txBody>
      </p:sp>
      <p:sp>
        <p:nvSpPr>
          <p:cNvPr id="40" name="Shape 40"/>
          <p:cNvSpPr txBox="1">
            <a:spLocks noGrp="1"/>
          </p:cNvSpPr>
          <p:nvPr>
            <p:ph type="body" idx="4"/>
          </p:nvPr>
        </p:nvSpPr>
        <p:spPr>
          <a:xfrm>
            <a:off x="4629150" y="1878806"/>
            <a:ext cx="3887399" cy="2763300"/>
          </a:xfrm>
          <a:prstGeom prst="rect">
            <a:avLst/>
          </a:prstGeom>
          <a:noFill/>
          <a:ln>
            <a:noFill/>
          </a:ln>
        </p:spPr>
        <p:txBody>
          <a:bodyPr lIns="68575" tIns="68575" rIns="68575" bIns="68575" anchor="t" anchorCtr="0"/>
          <a:lstStyle>
            <a:lvl1pPr marL="177800" indent="88900" algn="l" rtl="0">
              <a:lnSpc>
                <a:spcPct val="90000"/>
              </a:lnSpc>
              <a:spcBef>
                <a:spcPts val="800"/>
              </a:spcBef>
              <a:buClr>
                <a:schemeClr val="dk1"/>
              </a:buClr>
              <a:buFont typeface="Arial"/>
              <a:buChar char="•"/>
              <a:defRPr sz="2100">
                <a:solidFill>
                  <a:schemeClr val="dk1"/>
                </a:solidFill>
                <a:latin typeface="Calibri"/>
                <a:ea typeface="Calibri"/>
                <a:cs typeface="Calibri"/>
                <a:sym typeface="Calibri"/>
              </a:defRPr>
            </a:lvl1pPr>
            <a:lvl2pPr marL="520700" indent="50800" algn="l" rtl="0">
              <a:lnSpc>
                <a:spcPct val="90000"/>
              </a:lnSpc>
              <a:spcBef>
                <a:spcPts val="400"/>
              </a:spcBef>
              <a:buClr>
                <a:schemeClr val="dk1"/>
              </a:buClr>
              <a:buFont typeface="Arial"/>
              <a:buChar char="•"/>
              <a:defRPr sz="1800">
                <a:solidFill>
                  <a:schemeClr val="dk1"/>
                </a:solidFill>
                <a:latin typeface="Calibri"/>
                <a:ea typeface="Calibri"/>
                <a:cs typeface="Calibri"/>
                <a:sym typeface="Calibri"/>
              </a:defRPr>
            </a:lvl2pPr>
            <a:lvl3pPr marL="863600" indent="12700" algn="l" rtl="0">
              <a:lnSpc>
                <a:spcPct val="90000"/>
              </a:lnSpc>
              <a:spcBef>
                <a:spcPts val="400"/>
              </a:spcBef>
              <a:buClr>
                <a:schemeClr val="dk1"/>
              </a:buClr>
              <a:buFont typeface="Arial"/>
              <a:buChar char="•"/>
              <a:defRPr sz="1500">
                <a:solidFill>
                  <a:schemeClr val="dk1"/>
                </a:solidFill>
                <a:latin typeface="Calibri"/>
                <a:ea typeface="Calibri"/>
                <a:cs typeface="Calibri"/>
                <a:sym typeface="Calibri"/>
              </a:defRPr>
            </a:lvl3pPr>
            <a:lvl4pPr marL="1206500" indent="0" algn="l" rtl="0">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4pPr>
            <a:lvl5pPr marL="1549400" indent="0" algn="l" rtl="0">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5pPr>
            <a:lvl6pPr marL="1892300" indent="0" algn="l" rtl="0">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6pPr>
            <a:lvl7pPr marL="2235200" indent="0" algn="l" rtl="0">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7pPr>
            <a:lvl8pPr marL="2578100" indent="0" algn="l" rtl="0">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8pPr>
            <a:lvl9pPr marL="2921000" indent="0" algn="l" rtl="0">
              <a:lnSpc>
                <a:spcPct val="90000"/>
              </a:lnSpc>
              <a:spcBef>
                <a:spcPts val="400"/>
              </a:spcBef>
              <a:buClr>
                <a:schemeClr val="dk1"/>
              </a:buClr>
              <a:buFont typeface="Arial"/>
              <a:buChar char="•"/>
              <a:defRPr sz="1400">
                <a:solidFill>
                  <a:schemeClr val="dk1"/>
                </a:solidFill>
                <a:latin typeface="Calibri"/>
                <a:ea typeface="Calibri"/>
                <a:cs typeface="Calibri"/>
                <a:sym typeface="Calibri"/>
              </a:defRPr>
            </a:lvl9pPr>
          </a:lstStyle>
          <a:p>
            <a:endParaRPr/>
          </a:p>
        </p:txBody>
      </p:sp>
      <p:sp>
        <p:nvSpPr>
          <p:cNvPr id="41" name="Shape 41"/>
          <p:cNvSpPr txBox="1">
            <a:spLocks noGrp="1"/>
          </p:cNvSpPr>
          <p:nvPr>
            <p:ph type="dt" idx="10"/>
          </p:nvPr>
        </p:nvSpPr>
        <p:spPr>
          <a:xfrm>
            <a:off x="628650" y="4767262"/>
            <a:ext cx="2057400" cy="273900"/>
          </a:xfrm>
          <a:prstGeom prst="rect">
            <a:avLst/>
          </a:prstGeom>
          <a:noFill/>
          <a:ln>
            <a:noFill/>
          </a:ln>
        </p:spPr>
        <p:txBody>
          <a:bodyPr lIns="68575" tIns="68575" rIns="68575" bIns="68575" anchor="ctr" anchorCtr="0"/>
          <a:lstStyle>
            <a:lvl1pPr marL="0" marR="0" indent="0" algn="l" rtl="0">
              <a:lnSpc>
                <a:spcPct val="100000"/>
              </a:lnSpc>
              <a:spcBef>
                <a:spcPts val="0"/>
              </a:spcBef>
              <a:spcAft>
                <a:spcPts val="0"/>
              </a:spcAft>
              <a:buClr>
                <a:srgbClr val="888888"/>
              </a:buClr>
              <a:buFont typeface="Calibri"/>
              <a:buNone/>
              <a:defRPr sz="900" b="0" i="0" u="none" strike="noStrike" cap="none" baseline="0">
                <a:solidFill>
                  <a:srgbClr val="888888"/>
                </a:solidFill>
                <a:latin typeface="Calibri"/>
                <a:ea typeface="Calibri"/>
                <a:cs typeface="Calibri"/>
                <a:sym typeface="Calibri"/>
                <a:rtl val="0"/>
              </a:defRPr>
            </a:lvl1pPr>
            <a:lvl2pPr marL="3429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2pPr>
            <a:lvl3pPr marL="6858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3pPr>
            <a:lvl4pPr marL="10287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4pPr>
            <a:lvl5pPr marL="13716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5pPr>
            <a:lvl6pPr marL="17145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6pPr>
            <a:lvl7pPr marL="20574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7pPr>
            <a:lvl8pPr marL="24003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8pPr>
            <a:lvl9pPr marL="27432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9pPr>
          </a:lstStyle>
          <a:p>
            <a:endParaRPr/>
          </a:p>
        </p:txBody>
      </p:sp>
      <p:sp>
        <p:nvSpPr>
          <p:cNvPr id="42" name="Shape 42"/>
          <p:cNvSpPr txBox="1">
            <a:spLocks noGrp="1"/>
          </p:cNvSpPr>
          <p:nvPr>
            <p:ph type="ftr" idx="11"/>
          </p:nvPr>
        </p:nvSpPr>
        <p:spPr>
          <a:xfrm>
            <a:off x="3028950" y="4767262"/>
            <a:ext cx="3086099" cy="273900"/>
          </a:xfrm>
          <a:prstGeom prst="rect">
            <a:avLst/>
          </a:prstGeom>
          <a:noFill/>
          <a:ln>
            <a:noFill/>
          </a:ln>
        </p:spPr>
        <p:txBody>
          <a:bodyPr lIns="68575" tIns="68575" rIns="68575" bIns="68575" anchor="ctr" anchorCtr="0"/>
          <a:lstStyle>
            <a:lvl1pPr marL="0" marR="0" indent="0" algn="ctr" rtl="0">
              <a:lnSpc>
                <a:spcPct val="100000"/>
              </a:lnSpc>
              <a:spcBef>
                <a:spcPts val="0"/>
              </a:spcBef>
              <a:spcAft>
                <a:spcPts val="0"/>
              </a:spcAft>
              <a:buClr>
                <a:srgbClr val="888888"/>
              </a:buClr>
              <a:buFont typeface="Calibri"/>
              <a:buNone/>
              <a:defRPr sz="900" b="0" i="0" u="none" strike="noStrike" cap="none" baseline="0">
                <a:solidFill>
                  <a:srgbClr val="888888"/>
                </a:solidFill>
                <a:latin typeface="Calibri"/>
                <a:ea typeface="Calibri"/>
                <a:cs typeface="Calibri"/>
                <a:sym typeface="Calibri"/>
                <a:rtl val="0"/>
              </a:defRPr>
            </a:lvl1pPr>
            <a:lvl2pPr marL="3429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2pPr>
            <a:lvl3pPr marL="6858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3pPr>
            <a:lvl4pPr marL="10287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4pPr>
            <a:lvl5pPr marL="13716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5pPr>
            <a:lvl6pPr marL="17145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6pPr>
            <a:lvl7pPr marL="20574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7pPr>
            <a:lvl8pPr marL="24003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8pPr>
            <a:lvl9pPr marL="27432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9pPr>
          </a:lstStyle>
          <a:p>
            <a:endParaRPr/>
          </a:p>
        </p:txBody>
      </p:sp>
      <p:sp>
        <p:nvSpPr>
          <p:cNvPr id="43" name="Shape 43"/>
          <p:cNvSpPr txBox="1">
            <a:spLocks noGrp="1"/>
          </p:cNvSpPr>
          <p:nvPr>
            <p:ph type="sldNum" idx="12"/>
          </p:nvPr>
        </p:nvSpPr>
        <p:spPr>
          <a:xfrm>
            <a:off x="6457950" y="4767262"/>
            <a:ext cx="2057400" cy="273900"/>
          </a:xfrm>
          <a:prstGeom prst="rect">
            <a:avLst/>
          </a:prstGeom>
          <a:noFill/>
          <a:ln>
            <a:noFill/>
          </a:ln>
        </p:spPr>
        <p:txBody>
          <a:bodyPr lIns="68575" tIns="34275" rIns="68575" bIns="34275"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 sz="900" b="0" i="0" u="none" strike="noStrike" cap="none" baseline="0">
                <a:solidFill>
                  <a:srgbClr val="888888"/>
                </a:solidFill>
                <a:latin typeface="Calibri"/>
                <a:ea typeface="Calibri"/>
                <a:cs typeface="Calibri"/>
                <a:sym typeface="Calibri"/>
                <a:rtl val="0"/>
              </a:rPr>
              <a:t>‹#›</a:t>
            </a:fld>
            <a:endParaRPr lang="en" sz="900" b="0" i="0" u="none" strike="noStrike" cap="none" baseline="0">
              <a:solidFill>
                <a:srgbClr val="888888"/>
              </a:solidFill>
              <a:latin typeface="Calibri"/>
              <a:ea typeface="Calibri"/>
              <a:cs typeface="Calibri"/>
              <a:sym typeface="Calibri"/>
              <a:rtl val="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628650" y="273843"/>
            <a:ext cx="7886700" cy="994200"/>
          </a:xfrm>
          <a:prstGeom prst="rect">
            <a:avLst/>
          </a:prstGeom>
          <a:noFill/>
          <a:ln>
            <a:noFill/>
          </a:ln>
        </p:spPr>
        <p:txBody>
          <a:bodyPr lIns="68575" tIns="68575" rIns="68575" bIns="68575" anchor="ctr" anchorCtr="0"/>
          <a:lstStyle>
            <a:lvl1pPr algn="l" rtl="0">
              <a:lnSpc>
                <a:spcPct val="90000"/>
              </a:lnSpc>
              <a:spcBef>
                <a:spcPts val="0"/>
              </a:spcBef>
              <a:buClr>
                <a:schemeClr val="dk1"/>
              </a:buClr>
              <a:buFont typeface="Calibri"/>
              <a:buNone/>
              <a:defRPr sz="3300">
                <a:solidFill>
                  <a:schemeClr val="dk1"/>
                </a:solidFill>
                <a:latin typeface="Calibri"/>
                <a:ea typeface="Calibri"/>
                <a:cs typeface="Calibri"/>
                <a:sym typeface="Calibri"/>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6" name="Shape 46"/>
          <p:cNvSpPr txBox="1">
            <a:spLocks noGrp="1"/>
          </p:cNvSpPr>
          <p:nvPr>
            <p:ph type="dt" idx="10"/>
          </p:nvPr>
        </p:nvSpPr>
        <p:spPr>
          <a:xfrm>
            <a:off x="628650" y="4767262"/>
            <a:ext cx="2057400" cy="273900"/>
          </a:xfrm>
          <a:prstGeom prst="rect">
            <a:avLst/>
          </a:prstGeom>
          <a:noFill/>
          <a:ln>
            <a:noFill/>
          </a:ln>
        </p:spPr>
        <p:txBody>
          <a:bodyPr lIns="68575" tIns="68575" rIns="68575" bIns="68575" anchor="ctr" anchorCtr="0"/>
          <a:lstStyle>
            <a:lvl1pPr marL="0" marR="0" indent="0" algn="l" rtl="0">
              <a:lnSpc>
                <a:spcPct val="100000"/>
              </a:lnSpc>
              <a:spcBef>
                <a:spcPts val="0"/>
              </a:spcBef>
              <a:spcAft>
                <a:spcPts val="0"/>
              </a:spcAft>
              <a:buClr>
                <a:srgbClr val="888888"/>
              </a:buClr>
              <a:buFont typeface="Calibri"/>
              <a:buNone/>
              <a:defRPr sz="900" b="0" i="0" u="none" strike="noStrike" cap="none" baseline="0">
                <a:solidFill>
                  <a:srgbClr val="888888"/>
                </a:solidFill>
                <a:latin typeface="Calibri"/>
                <a:ea typeface="Calibri"/>
                <a:cs typeface="Calibri"/>
                <a:sym typeface="Calibri"/>
                <a:rtl val="0"/>
              </a:defRPr>
            </a:lvl1pPr>
            <a:lvl2pPr marL="3429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2pPr>
            <a:lvl3pPr marL="6858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3pPr>
            <a:lvl4pPr marL="10287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4pPr>
            <a:lvl5pPr marL="13716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5pPr>
            <a:lvl6pPr marL="17145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6pPr>
            <a:lvl7pPr marL="20574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7pPr>
            <a:lvl8pPr marL="24003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8pPr>
            <a:lvl9pPr marL="27432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9pPr>
          </a:lstStyle>
          <a:p>
            <a:endParaRPr/>
          </a:p>
        </p:txBody>
      </p:sp>
      <p:sp>
        <p:nvSpPr>
          <p:cNvPr id="47" name="Shape 47"/>
          <p:cNvSpPr txBox="1">
            <a:spLocks noGrp="1"/>
          </p:cNvSpPr>
          <p:nvPr>
            <p:ph type="ftr" idx="11"/>
          </p:nvPr>
        </p:nvSpPr>
        <p:spPr>
          <a:xfrm>
            <a:off x="3028950" y="4767262"/>
            <a:ext cx="3086099" cy="273900"/>
          </a:xfrm>
          <a:prstGeom prst="rect">
            <a:avLst/>
          </a:prstGeom>
          <a:noFill/>
          <a:ln>
            <a:noFill/>
          </a:ln>
        </p:spPr>
        <p:txBody>
          <a:bodyPr lIns="68575" tIns="68575" rIns="68575" bIns="68575" anchor="ctr" anchorCtr="0"/>
          <a:lstStyle>
            <a:lvl1pPr marL="0" marR="0" indent="0" algn="ctr" rtl="0">
              <a:lnSpc>
                <a:spcPct val="100000"/>
              </a:lnSpc>
              <a:spcBef>
                <a:spcPts val="0"/>
              </a:spcBef>
              <a:spcAft>
                <a:spcPts val="0"/>
              </a:spcAft>
              <a:buClr>
                <a:srgbClr val="888888"/>
              </a:buClr>
              <a:buFont typeface="Calibri"/>
              <a:buNone/>
              <a:defRPr sz="900" b="0" i="0" u="none" strike="noStrike" cap="none" baseline="0">
                <a:solidFill>
                  <a:srgbClr val="888888"/>
                </a:solidFill>
                <a:latin typeface="Calibri"/>
                <a:ea typeface="Calibri"/>
                <a:cs typeface="Calibri"/>
                <a:sym typeface="Calibri"/>
                <a:rtl val="0"/>
              </a:defRPr>
            </a:lvl1pPr>
            <a:lvl2pPr marL="3429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2pPr>
            <a:lvl3pPr marL="6858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3pPr>
            <a:lvl4pPr marL="10287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4pPr>
            <a:lvl5pPr marL="13716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5pPr>
            <a:lvl6pPr marL="17145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6pPr>
            <a:lvl7pPr marL="20574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7pPr>
            <a:lvl8pPr marL="24003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8pPr>
            <a:lvl9pPr marL="27432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9pPr>
          </a:lstStyle>
          <a:p>
            <a:endParaRPr/>
          </a:p>
        </p:txBody>
      </p:sp>
      <p:sp>
        <p:nvSpPr>
          <p:cNvPr id="48" name="Shape 48"/>
          <p:cNvSpPr txBox="1">
            <a:spLocks noGrp="1"/>
          </p:cNvSpPr>
          <p:nvPr>
            <p:ph type="sldNum" idx="12"/>
          </p:nvPr>
        </p:nvSpPr>
        <p:spPr>
          <a:xfrm>
            <a:off x="6457950" y="4767262"/>
            <a:ext cx="2057400" cy="273900"/>
          </a:xfrm>
          <a:prstGeom prst="rect">
            <a:avLst/>
          </a:prstGeom>
          <a:noFill/>
          <a:ln>
            <a:noFill/>
          </a:ln>
        </p:spPr>
        <p:txBody>
          <a:bodyPr lIns="68575" tIns="34275" rIns="68575" bIns="34275"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 sz="900" b="0" i="0" u="none" strike="noStrike" cap="none" baseline="0">
                <a:solidFill>
                  <a:srgbClr val="888888"/>
                </a:solidFill>
                <a:latin typeface="Calibri"/>
                <a:ea typeface="Calibri"/>
                <a:cs typeface="Calibri"/>
                <a:sym typeface="Calibri"/>
                <a:rtl val="0"/>
              </a:rPr>
              <a:t>‹#›</a:t>
            </a:fld>
            <a:endParaRPr lang="en" sz="900" b="0" i="0" u="none" strike="noStrike" cap="none" baseline="0">
              <a:solidFill>
                <a:srgbClr val="888888"/>
              </a:solidFill>
              <a:latin typeface="Calibri"/>
              <a:ea typeface="Calibri"/>
              <a:cs typeface="Calibri"/>
              <a:sym typeface="Calibri"/>
              <a:rtl val="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9"/>
        <p:cNvGrpSpPr/>
        <p:nvPr/>
      </p:nvGrpSpPr>
      <p:grpSpPr>
        <a:xfrm>
          <a:off x="0" y="0"/>
          <a:ext cx="0" cy="0"/>
          <a:chOff x="0" y="0"/>
          <a:chExt cx="0" cy="0"/>
        </a:xfrm>
      </p:grpSpPr>
      <p:sp>
        <p:nvSpPr>
          <p:cNvPr id="50" name="Shape 50"/>
          <p:cNvSpPr txBox="1">
            <a:spLocks noGrp="1"/>
          </p:cNvSpPr>
          <p:nvPr>
            <p:ph type="dt" idx="10"/>
          </p:nvPr>
        </p:nvSpPr>
        <p:spPr>
          <a:xfrm>
            <a:off x="628650" y="4767262"/>
            <a:ext cx="2057400" cy="273900"/>
          </a:xfrm>
          <a:prstGeom prst="rect">
            <a:avLst/>
          </a:prstGeom>
          <a:noFill/>
          <a:ln>
            <a:noFill/>
          </a:ln>
        </p:spPr>
        <p:txBody>
          <a:bodyPr lIns="68575" tIns="68575" rIns="68575" bIns="68575" anchor="ctr" anchorCtr="0"/>
          <a:lstStyle>
            <a:lvl1pPr marL="0" marR="0" indent="0" algn="l" rtl="0">
              <a:lnSpc>
                <a:spcPct val="100000"/>
              </a:lnSpc>
              <a:spcBef>
                <a:spcPts val="0"/>
              </a:spcBef>
              <a:spcAft>
                <a:spcPts val="0"/>
              </a:spcAft>
              <a:buClr>
                <a:srgbClr val="888888"/>
              </a:buClr>
              <a:buFont typeface="Calibri"/>
              <a:buNone/>
              <a:defRPr sz="900" b="0" i="0" u="none" strike="noStrike" cap="none" baseline="0">
                <a:solidFill>
                  <a:srgbClr val="888888"/>
                </a:solidFill>
                <a:latin typeface="Calibri"/>
                <a:ea typeface="Calibri"/>
                <a:cs typeface="Calibri"/>
                <a:sym typeface="Calibri"/>
                <a:rtl val="0"/>
              </a:defRPr>
            </a:lvl1pPr>
            <a:lvl2pPr marL="3429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2pPr>
            <a:lvl3pPr marL="6858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3pPr>
            <a:lvl4pPr marL="10287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4pPr>
            <a:lvl5pPr marL="13716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5pPr>
            <a:lvl6pPr marL="17145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6pPr>
            <a:lvl7pPr marL="20574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7pPr>
            <a:lvl8pPr marL="24003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8pPr>
            <a:lvl9pPr marL="27432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9pPr>
          </a:lstStyle>
          <a:p>
            <a:endParaRPr/>
          </a:p>
        </p:txBody>
      </p:sp>
      <p:sp>
        <p:nvSpPr>
          <p:cNvPr id="51" name="Shape 51"/>
          <p:cNvSpPr txBox="1">
            <a:spLocks noGrp="1"/>
          </p:cNvSpPr>
          <p:nvPr>
            <p:ph type="ftr" idx="11"/>
          </p:nvPr>
        </p:nvSpPr>
        <p:spPr>
          <a:xfrm>
            <a:off x="3028950" y="4767262"/>
            <a:ext cx="3086099" cy="273900"/>
          </a:xfrm>
          <a:prstGeom prst="rect">
            <a:avLst/>
          </a:prstGeom>
          <a:noFill/>
          <a:ln>
            <a:noFill/>
          </a:ln>
        </p:spPr>
        <p:txBody>
          <a:bodyPr lIns="68575" tIns="68575" rIns="68575" bIns="68575" anchor="ctr" anchorCtr="0"/>
          <a:lstStyle>
            <a:lvl1pPr marL="0" marR="0" indent="0" algn="ctr" rtl="0">
              <a:lnSpc>
                <a:spcPct val="100000"/>
              </a:lnSpc>
              <a:spcBef>
                <a:spcPts val="0"/>
              </a:spcBef>
              <a:spcAft>
                <a:spcPts val="0"/>
              </a:spcAft>
              <a:buClr>
                <a:srgbClr val="888888"/>
              </a:buClr>
              <a:buFont typeface="Calibri"/>
              <a:buNone/>
              <a:defRPr sz="900" b="0" i="0" u="none" strike="noStrike" cap="none" baseline="0">
                <a:solidFill>
                  <a:srgbClr val="888888"/>
                </a:solidFill>
                <a:latin typeface="Calibri"/>
                <a:ea typeface="Calibri"/>
                <a:cs typeface="Calibri"/>
                <a:sym typeface="Calibri"/>
                <a:rtl val="0"/>
              </a:defRPr>
            </a:lvl1pPr>
            <a:lvl2pPr marL="3429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2pPr>
            <a:lvl3pPr marL="6858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3pPr>
            <a:lvl4pPr marL="10287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4pPr>
            <a:lvl5pPr marL="13716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5pPr>
            <a:lvl6pPr marL="17145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6pPr>
            <a:lvl7pPr marL="20574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7pPr>
            <a:lvl8pPr marL="24003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8pPr>
            <a:lvl9pPr marL="27432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9pPr>
          </a:lstStyle>
          <a:p>
            <a:endParaRPr/>
          </a:p>
        </p:txBody>
      </p:sp>
      <p:sp>
        <p:nvSpPr>
          <p:cNvPr id="52" name="Shape 52"/>
          <p:cNvSpPr txBox="1">
            <a:spLocks noGrp="1"/>
          </p:cNvSpPr>
          <p:nvPr>
            <p:ph type="sldNum" idx="12"/>
          </p:nvPr>
        </p:nvSpPr>
        <p:spPr>
          <a:xfrm>
            <a:off x="6457950" y="4767262"/>
            <a:ext cx="2057400" cy="273900"/>
          </a:xfrm>
          <a:prstGeom prst="rect">
            <a:avLst/>
          </a:prstGeom>
          <a:noFill/>
          <a:ln>
            <a:noFill/>
          </a:ln>
        </p:spPr>
        <p:txBody>
          <a:bodyPr lIns="68575" tIns="34275" rIns="68575" bIns="34275"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 sz="900" b="0" i="0" u="none" strike="noStrike" cap="none" baseline="0">
                <a:solidFill>
                  <a:srgbClr val="888888"/>
                </a:solidFill>
                <a:latin typeface="Calibri"/>
                <a:ea typeface="Calibri"/>
                <a:cs typeface="Calibri"/>
                <a:sym typeface="Calibri"/>
                <a:rtl val="0"/>
              </a:rPr>
              <a:t>‹#›</a:t>
            </a:fld>
            <a:endParaRPr lang="en" sz="900" b="0" i="0" u="none" strike="noStrike" cap="none" baseline="0">
              <a:solidFill>
                <a:srgbClr val="888888"/>
              </a:solidFill>
              <a:latin typeface="Calibri"/>
              <a:ea typeface="Calibri"/>
              <a:cs typeface="Calibri"/>
              <a:sym typeface="Calibri"/>
              <a:rtl val="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629840" y="342900"/>
            <a:ext cx="2949299" cy="1200000"/>
          </a:xfrm>
          <a:prstGeom prst="rect">
            <a:avLst/>
          </a:prstGeom>
          <a:noFill/>
          <a:ln>
            <a:noFill/>
          </a:ln>
        </p:spPr>
        <p:txBody>
          <a:bodyPr lIns="68575" tIns="68575" rIns="68575" bIns="68575" anchor="b" anchorCtr="0"/>
          <a:lstStyle>
            <a:lvl1pPr rtl="0">
              <a:spcBef>
                <a:spcPts val="0"/>
              </a:spcBef>
              <a:defRPr sz="2400"/>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5" name="Shape 55"/>
          <p:cNvSpPr txBox="1">
            <a:spLocks noGrp="1"/>
          </p:cNvSpPr>
          <p:nvPr>
            <p:ph type="body" idx="1"/>
          </p:nvPr>
        </p:nvSpPr>
        <p:spPr>
          <a:xfrm>
            <a:off x="3887390" y="740568"/>
            <a:ext cx="4628999" cy="3655200"/>
          </a:xfrm>
          <a:prstGeom prst="rect">
            <a:avLst/>
          </a:prstGeom>
          <a:noFill/>
          <a:ln>
            <a:noFill/>
          </a:ln>
        </p:spPr>
        <p:txBody>
          <a:bodyPr lIns="68575" tIns="68575" rIns="68575" bIns="68575" anchor="t" anchorCtr="0"/>
          <a:lstStyle>
            <a:lvl1pPr rtl="0">
              <a:spcBef>
                <a:spcPts val="0"/>
              </a:spcBef>
              <a:defRPr sz="2400"/>
            </a:lvl1pPr>
            <a:lvl2pPr rtl="0">
              <a:spcBef>
                <a:spcPts val="0"/>
              </a:spcBef>
              <a:defRPr sz="2100"/>
            </a:lvl2pPr>
            <a:lvl3pPr rtl="0">
              <a:spcBef>
                <a:spcPts val="0"/>
              </a:spcBef>
              <a:defRPr sz="1800"/>
            </a:lvl3pPr>
            <a:lvl4pPr rtl="0">
              <a:spcBef>
                <a:spcPts val="0"/>
              </a:spcBef>
              <a:defRPr sz="1500"/>
            </a:lvl4pPr>
            <a:lvl5pPr rtl="0">
              <a:spcBef>
                <a:spcPts val="0"/>
              </a:spcBef>
              <a:defRPr sz="1500"/>
            </a:lvl5pPr>
            <a:lvl6pPr rtl="0">
              <a:spcBef>
                <a:spcPts val="0"/>
              </a:spcBef>
              <a:defRPr sz="1500"/>
            </a:lvl6pPr>
            <a:lvl7pPr rtl="0">
              <a:spcBef>
                <a:spcPts val="0"/>
              </a:spcBef>
              <a:defRPr sz="1500"/>
            </a:lvl7pPr>
            <a:lvl8pPr rtl="0">
              <a:spcBef>
                <a:spcPts val="0"/>
              </a:spcBef>
              <a:defRPr sz="1500"/>
            </a:lvl8pPr>
            <a:lvl9pPr rtl="0">
              <a:spcBef>
                <a:spcPts val="0"/>
              </a:spcBef>
              <a:defRPr sz="1500"/>
            </a:lvl9pPr>
          </a:lstStyle>
          <a:p>
            <a:endParaRPr/>
          </a:p>
        </p:txBody>
      </p:sp>
      <p:sp>
        <p:nvSpPr>
          <p:cNvPr id="56" name="Shape 56"/>
          <p:cNvSpPr txBox="1">
            <a:spLocks noGrp="1"/>
          </p:cNvSpPr>
          <p:nvPr>
            <p:ph type="body" idx="2"/>
          </p:nvPr>
        </p:nvSpPr>
        <p:spPr>
          <a:xfrm>
            <a:off x="629840" y="1543050"/>
            <a:ext cx="2949299" cy="2858699"/>
          </a:xfrm>
          <a:prstGeom prst="rect">
            <a:avLst/>
          </a:prstGeom>
          <a:noFill/>
          <a:ln>
            <a:noFill/>
          </a:ln>
        </p:spPr>
        <p:txBody>
          <a:bodyPr lIns="68575" tIns="68575" rIns="68575" bIns="68575" anchor="t" anchorCtr="0"/>
          <a:lstStyle>
            <a:lvl1pPr marL="0" indent="0" rtl="0">
              <a:spcBef>
                <a:spcPts val="0"/>
              </a:spcBef>
              <a:buFont typeface="Calibri"/>
              <a:buNone/>
              <a:defRPr sz="1200"/>
            </a:lvl1pPr>
            <a:lvl2pPr marL="342900" indent="0" rtl="0">
              <a:spcBef>
                <a:spcPts val="0"/>
              </a:spcBef>
              <a:buFont typeface="Calibri"/>
              <a:buNone/>
              <a:defRPr sz="1100"/>
            </a:lvl2pPr>
            <a:lvl3pPr marL="685800" indent="0" rtl="0">
              <a:spcBef>
                <a:spcPts val="0"/>
              </a:spcBef>
              <a:buFont typeface="Calibri"/>
              <a:buNone/>
              <a:defRPr sz="900"/>
            </a:lvl3pPr>
            <a:lvl4pPr marL="1028700" indent="0" rtl="0">
              <a:spcBef>
                <a:spcPts val="0"/>
              </a:spcBef>
              <a:buFont typeface="Calibri"/>
              <a:buNone/>
              <a:defRPr sz="800"/>
            </a:lvl4pPr>
            <a:lvl5pPr marL="1371600" indent="0" rtl="0">
              <a:spcBef>
                <a:spcPts val="0"/>
              </a:spcBef>
              <a:buFont typeface="Calibri"/>
              <a:buNone/>
              <a:defRPr sz="800"/>
            </a:lvl5pPr>
            <a:lvl6pPr marL="1714500" indent="0" rtl="0">
              <a:spcBef>
                <a:spcPts val="0"/>
              </a:spcBef>
              <a:buFont typeface="Calibri"/>
              <a:buNone/>
              <a:defRPr sz="800"/>
            </a:lvl6pPr>
            <a:lvl7pPr marL="2057400" indent="0" rtl="0">
              <a:spcBef>
                <a:spcPts val="0"/>
              </a:spcBef>
              <a:buFont typeface="Calibri"/>
              <a:buNone/>
              <a:defRPr sz="800"/>
            </a:lvl7pPr>
            <a:lvl8pPr marL="2400300" indent="0" rtl="0">
              <a:spcBef>
                <a:spcPts val="0"/>
              </a:spcBef>
              <a:buFont typeface="Calibri"/>
              <a:buNone/>
              <a:defRPr sz="800"/>
            </a:lvl8pPr>
            <a:lvl9pPr marL="2743200" indent="0" rtl="0">
              <a:spcBef>
                <a:spcPts val="0"/>
              </a:spcBef>
              <a:buFont typeface="Calibri"/>
              <a:buNone/>
              <a:defRPr sz="800"/>
            </a:lvl9pPr>
          </a:lstStyle>
          <a:p>
            <a:endParaRPr/>
          </a:p>
        </p:txBody>
      </p:sp>
      <p:sp>
        <p:nvSpPr>
          <p:cNvPr id="57" name="Shape 57"/>
          <p:cNvSpPr txBox="1">
            <a:spLocks noGrp="1"/>
          </p:cNvSpPr>
          <p:nvPr>
            <p:ph type="dt" idx="10"/>
          </p:nvPr>
        </p:nvSpPr>
        <p:spPr>
          <a:xfrm>
            <a:off x="628650" y="4767262"/>
            <a:ext cx="2057400" cy="273900"/>
          </a:xfrm>
          <a:prstGeom prst="rect">
            <a:avLst/>
          </a:prstGeom>
          <a:noFill/>
          <a:ln>
            <a:noFill/>
          </a:ln>
        </p:spPr>
        <p:txBody>
          <a:bodyPr lIns="68575" tIns="68575" rIns="68575" bIns="68575" anchor="ctr" anchorCtr="0"/>
          <a:lstStyle>
            <a:lvl1pPr marL="0" marR="0" indent="0" algn="l" rtl="0">
              <a:lnSpc>
                <a:spcPct val="100000"/>
              </a:lnSpc>
              <a:spcBef>
                <a:spcPts val="0"/>
              </a:spcBef>
              <a:spcAft>
                <a:spcPts val="0"/>
              </a:spcAft>
              <a:buClr>
                <a:srgbClr val="888888"/>
              </a:buClr>
              <a:buFont typeface="Calibri"/>
              <a:buNone/>
              <a:defRPr sz="900" b="0" i="0" u="none" strike="noStrike" cap="none" baseline="0">
                <a:solidFill>
                  <a:srgbClr val="888888"/>
                </a:solidFill>
                <a:latin typeface="Calibri"/>
                <a:ea typeface="Calibri"/>
                <a:cs typeface="Calibri"/>
                <a:sym typeface="Calibri"/>
                <a:rtl val="0"/>
              </a:defRPr>
            </a:lvl1pPr>
            <a:lvl2pPr marL="3429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2pPr>
            <a:lvl3pPr marL="6858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3pPr>
            <a:lvl4pPr marL="10287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4pPr>
            <a:lvl5pPr marL="13716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5pPr>
            <a:lvl6pPr marL="17145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6pPr>
            <a:lvl7pPr marL="20574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7pPr>
            <a:lvl8pPr marL="24003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8pPr>
            <a:lvl9pPr marL="27432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9pPr>
          </a:lstStyle>
          <a:p>
            <a:endParaRPr/>
          </a:p>
        </p:txBody>
      </p:sp>
      <p:sp>
        <p:nvSpPr>
          <p:cNvPr id="58" name="Shape 58"/>
          <p:cNvSpPr txBox="1">
            <a:spLocks noGrp="1"/>
          </p:cNvSpPr>
          <p:nvPr>
            <p:ph type="ftr" idx="11"/>
          </p:nvPr>
        </p:nvSpPr>
        <p:spPr>
          <a:xfrm>
            <a:off x="3028950" y="4767262"/>
            <a:ext cx="3086099" cy="273900"/>
          </a:xfrm>
          <a:prstGeom prst="rect">
            <a:avLst/>
          </a:prstGeom>
          <a:noFill/>
          <a:ln>
            <a:noFill/>
          </a:ln>
        </p:spPr>
        <p:txBody>
          <a:bodyPr lIns="68575" tIns="68575" rIns="68575" bIns="68575" anchor="ctr" anchorCtr="0"/>
          <a:lstStyle>
            <a:lvl1pPr marL="0" marR="0" indent="0" algn="ctr" rtl="0">
              <a:lnSpc>
                <a:spcPct val="100000"/>
              </a:lnSpc>
              <a:spcBef>
                <a:spcPts val="0"/>
              </a:spcBef>
              <a:spcAft>
                <a:spcPts val="0"/>
              </a:spcAft>
              <a:buClr>
                <a:srgbClr val="888888"/>
              </a:buClr>
              <a:buFont typeface="Calibri"/>
              <a:buNone/>
              <a:defRPr sz="900" b="0" i="0" u="none" strike="noStrike" cap="none" baseline="0">
                <a:solidFill>
                  <a:srgbClr val="888888"/>
                </a:solidFill>
                <a:latin typeface="Calibri"/>
                <a:ea typeface="Calibri"/>
                <a:cs typeface="Calibri"/>
                <a:sym typeface="Calibri"/>
                <a:rtl val="0"/>
              </a:defRPr>
            </a:lvl1pPr>
            <a:lvl2pPr marL="3429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2pPr>
            <a:lvl3pPr marL="6858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3pPr>
            <a:lvl4pPr marL="10287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4pPr>
            <a:lvl5pPr marL="13716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5pPr>
            <a:lvl6pPr marL="17145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6pPr>
            <a:lvl7pPr marL="20574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7pPr>
            <a:lvl8pPr marL="24003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8pPr>
            <a:lvl9pPr marL="27432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9pPr>
          </a:lstStyle>
          <a:p>
            <a:endParaRPr/>
          </a:p>
        </p:txBody>
      </p:sp>
      <p:sp>
        <p:nvSpPr>
          <p:cNvPr id="59" name="Shape 59"/>
          <p:cNvSpPr txBox="1">
            <a:spLocks noGrp="1"/>
          </p:cNvSpPr>
          <p:nvPr>
            <p:ph type="sldNum" idx="12"/>
          </p:nvPr>
        </p:nvSpPr>
        <p:spPr>
          <a:xfrm>
            <a:off x="6457950" y="4767262"/>
            <a:ext cx="2057400" cy="273900"/>
          </a:xfrm>
          <a:prstGeom prst="rect">
            <a:avLst/>
          </a:prstGeom>
          <a:noFill/>
          <a:ln>
            <a:noFill/>
          </a:ln>
        </p:spPr>
        <p:txBody>
          <a:bodyPr lIns="68575" tIns="34275" rIns="68575" bIns="34275"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 sz="900" b="0" i="0" u="none" strike="noStrike" cap="none" baseline="0">
                <a:solidFill>
                  <a:srgbClr val="888888"/>
                </a:solidFill>
                <a:latin typeface="Calibri"/>
                <a:ea typeface="Calibri"/>
                <a:cs typeface="Calibri"/>
                <a:sym typeface="Calibri"/>
                <a:rtl val="0"/>
              </a:rPr>
              <a:t>‹#›</a:t>
            </a:fld>
            <a:endParaRPr lang="en" sz="900" b="0" i="0" u="none" strike="noStrike" cap="none" baseline="0">
              <a:solidFill>
                <a:srgbClr val="888888"/>
              </a:solidFill>
              <a:latin typeface="Calibri"/>
              <a:ea typeface="Calibri"/>
              <a:cs typeface="Calibri"/>
              <a:sym typeface="Calibri"/>
              <a:rtl val="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0"/>
        <p:cNvGrpSpPr/>
        <p:nvPr/>
      </p:nvGrpSpPr>
      <p:grpSpPr>
        <a:xfrm>
          <a:off x="0" y="0"/>
          <a:ext cx="0" cy="0"/>
          <a:chOff x="0" y="0"/>
          <a:chExt cx="0" cy="0"/>
        </a:xfrm>
      </p:grpSpPr>
      <p:sp>
        <p:nvSpPr>
          <p:cNvPr id="61" name="Shape 61"/>
          <p:cNvSpPr txBox="1">
            <a:spLocks noGrp="1"/>
          </p:cNvSpPr>
          <p:nvPr>
            <p:ph type="title"/>
          </p:nvPr>
        </p:nvSpPr>
        <p:spPr>
          <a:xfrm>
            <a:off x="629840" y="342900"/>
            <a:ext cx="2949299" cy="1200000"/>
          </a:xfrm>
          <a:prstGeom prst="rect">
            <a:avLst/>
          </a:prstGeom>
          <a:noFill/>
          <a:ln>
            <a:noFill/>
          </a:ln>
        </p:spPr>
        <p:txBody>
          <a:bodyPr lIns="68575" tIns="68575" rIns="68575" bIns="68575" anchor="b" anchorCtr="0"/>
          <a:lstStyle>
            <a:lvl1pPr rtl="0">
              <a:spcBef>
                <a:spcPts val="0"/>
              </a:spcBef>
              <a:defRPr sz="2400"/>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2" name="Shape 62"/>
          <p:cNvSpPr>
            <a:spLocks noGrp="1"/>
          </p:cNvSpPr>
          <p:nvPr>
            <p:ph type="pic" idx="2"/>
          </p:nvPr>
        </p:nvSpPr>
        <p:spPr>
          <a:xfrm>
            <a:off x="3887390" y="740568"/>
            <a:ext cx="4628999" cy="3655200"/>
          </a:xfrm>
          <a:prstGeom prst="rect">
            <a:avLst/>
          </a:prstGeom>
          <a:noFill/>
          <a:ln>
            <a:noFill/>
          </a:ln>
        </p:spPr>
        <p:txBody>
          <a:bodyPr lIns="68575" tIns="68575" rIns="68575" bIns="68575" anchor="ctr" anchorCtr="0"/>
          <a:lstStyle>
            <a:lvl1pPr marL="0" marR="0" indent="0" algn="l" rtl="0">
              <a:lnSpc>
                <a:spcPct val="100000"/>
              </a:lnSpc>
              <a:spcBef>
                <a:spcPts val="0"/>
              </a:spcBef>
              <a:spcAft>
                <a:spcPts val="0"/>
              </a:spcAft>
              <a:buClr>
                <a:srgbClr val="888888"/>
              </a:buClr>
              <a:buSzPct val="45833"/>
              <a:buFont typeface="Calibri"/>
              <a:buNone/>
              <a:defRPr sz="2400" b="0" i="0" u="none" strike="noStrike" cap="none" baseline="0">
                <a:solidFill>
                  <a:srgbClr val="888888"/>
                </a:solidFill>
                <a:latin typeface="Calibri"/>
                <a:ea typeface="Calibri"/>
                <a:cs typeface="Calibri"/>
                <a:sym typeface="Calibri"/>
                <a:rtl val="0"/>
              </a:defRPr>
            </a:lvl1pPr>
            <a:lvl2pPr marL="342900" marR="0" indent="0" algn="l" rtl="0">
              <a:lnSpc>
                <a:spcPct val="100000"/>
              </a:lnSpc>
              <a:spcBef>
                <a:spcPts val="0"/>
              </a:spcBef>
              <a:spcAft>
                <a:spcPts val="0"/>
              </a:spcAft>
              <a:buClr>
                <a:schemeClr val="dk1"/>
              </a:buClr>
              <a:buSzPct val="52380"/>
              <a:buFont typeface="Calibri"/>
              <a:buNone/>
              <a:defRPr sz="2100" b="0" i="0" u="none" strike="noStrike" cap="none" baseline="0">
                <a:solidFill>
                  <a:schemeClr val="dk1"/>
                </a:solidFill>
                <a:latin typeface="Calibri"/>
                <a:ea typeface="Calibri"/>
                <a:cs typeface="Calibri"/>
                <a:sym typeface="Calibri"/>
                <a:rtl val="0"/>
              </a:defRPr>
            </a:lvl2pPr>
            <a:lvl3pPr marL="685800" marR="0" indent="0" algn="l" rtl="0">
              <a:lnSpc>
                <a:spcPct val="100000"/>
              </a:lnSpc>
              <a:spcBef>
                <a:spcPts val="0"/>
              </a:spcBef>
              <a:spcAft>
                <a:spcPts val="0"/>
              </a:spcAft>
              <a:buClr>
                <a:schemeClr val="dk1"/>
              </a:buClr>
              <a:buSzPct val="61111"/>
              <a:buFont typeface="Calibri"/>
              <a:buNone/>
              <a:defRPr sz="1800" b="0" i="0" u="none" strike="noStrike" cap="none" baseline="0">
                <a:solidFill>
                  <a:schemeClr val="dk1"/>
                </a:solidFill>
                <a:latin typeface="Calibri"/>
                <a:ea typeface="Calibri"/>
                <a:cs typeface="Calibri"/>
                <a:sym typeface="Calibri"/>
                <a:rtl val="0"/>
              </a:defRPr>
            </a:lvl3pPr>
            <a:lvl4pPr marL="1028700" marR="0" indent="0" algn="l" rtl="0">
              <a:lnSpc>
                <a:spcPct val="100000"/>
              </a:lnSpc>
              <a:spcBef>
                <a:spcPts val="0"/>
              </a:spcBef>
              <a:spcAft>
                <a:spcPts val="0"/>
              </a:spcAft>
              <a:buClr>
                <a:schemeClr val="dk1"/>
              </a:buClr>
              <a:buSzPct val="73333"/>
              <a:buFont typeface="Calibri"/>
              <a:buNone/>
              <a:defRPr sz="1500" b="0" i="0" u="none" strike="noStrike" cap="none" baseline="0">
                <a:solidFill>
                  <a:schemeClr val="dk1"/>
                </a:solidFill>
                <a:latin typeface="Calibri"/>
                <a:ea typeface="Calibri"/>
                <a:cs typeface="Calibri"/>
                <a:sym typeface="Calibri"/>
                <a:rtl val="0"/>
              </a:defRPr>
            </a:lvl4pPr>
            <a:lvl5pPr marL="1371600" marR="0" indent="0" algn="l" rtl="0">
              <a:lnSpc>
                <a:spcPct val="100000"/>
              </a:lnSpc>
              <a:spcBef>
                <a:spcPts val="0"/>
              </a:spcBef>
              <a:spcAft>
                <a:spcPts val="0"/>
              </a:spcAft>
              <a:buClr>
                <a:schemeClr val="dk1"/>
              </a:buClr>
              <a:buSzPct val="73333"/>
              <a:buFont typeface="Calibri"/>
              <a:buNone/>
              <a:defRPr sz="1500" b="0" i="0" u="none" strike="noStrike" cap="none" baseline="0">
                <a:solidFill>
                  <a:schemeClr val="dk1"/>
                </a:solidFill>
                <a:latin typeface="Calibri"/>
                <a:ea typeface="Calibri"/>
                <a:cs typeface="Calibri"/>
                <a:sym typeface="Calibri"/>
                <a:rtl val="0"/>
              </a:defRPr>
            </a:lvl5pPr>
            <a:lvl6pPr marL="1714500" marR="0" indent="0" algn="l" rtl="0">
              <a:lnSpc>
                <a:spcPct val="100000"/>
              </a:lnSpc>
              <a:spcBef>
                <a:spcPts val="0"/>
              </a:spcBef>
              <a:spcAft>
                <a:spcPts val="0"/>
              </a:spcAft>
              <a:buClr>
                <a:schemeClr val="dk1"/>
              </a:buClr>
              <a:buSzPct val="73333"/>
              <a:buFont typeface="Calibri"/>
              <a:buNone/>
              <a:defRPr sz="1500" b="0" i="0" u="none" strike="noStrike" cap="none" baseline="0">
                <a:solidFill>
                  <a:schemeClr val="dk1"/>
                </a:solidFill>
                <a:latin typeface="Calibri"/>
                <a:ea typeface="Calibri"/>
                <a:cs typeface="Calibri"/>
                <a:sym typeface="Calibri"/>
                <a:rtl val="0"/>
              </a:defRPr>
            </a:lvl6pPr>
            <a:lvl7pPr marL="2057400" marR="0" indent="0" algn="l" rtl="0">
              <a:lnSpc>
                <a:spcPct val="100000"/>
              </a:lnSpc>
              <a:spcBef>
                <a:spcPts val="0"/>
              </a:spcBef>
              <a:spcAft>
                <a:spcPts val="0"/>
              </a:spcAft>
              <a:buClr>
                <a:schemeClr val="dk1"/>
              </a:buClr>
              <a:buSzPct val="73333"/>
              <a:buFont typeface="Calibri"/>
              <a:buNone/>
              <a:defRPr sz="1500" b="0" i="0" u="none" strike="noStrike" cap="none" baseline="0">
                <a:solidFill>
                  <a:schemeClr val="dk1"/>
                </a:solidFill>
                <a:latin typeface="Calibri"/>
                <a:ea typeface="Calibri"/>
                <a:cs typeface="Calibri"/>
                <a:sym typeface="Calibri"/>
                <a:rtl val="0"/>
              </a:defRPr>
            </a:lvl7pPr>
            <a:lvl8pPr marL="2400300" marR="0" indent="0" algn="l" rtl="0">
              <a:lnSpc>
                <a:spcPct val="100000"/>
              </a:lnSpc>
              <a:spcBef>
                <a:spcPts val="0"/>
              </a:spcBef>
              <a:spcAft>
                <a:spcPts val="0"/>
              </a:spcAft>
              <a:buClr>
                <a:schemeClr val="dk1"/>
              </a:buClr>
              <a:buSzPct val="73333"/>
              <a:buFont typeface="Calibri"/>
              <a:buNone/>
              <a:defRPr sz="1500" b="0" i="0" u="none" strike="noStrike" cap="none" baseline="0">
                <a:solidFill>
                  <a:schemeClr val="dk1"/>
                </a:solidFill>
                <a:latin typeface="Calibri"/>
                <a:ea typeface="Calibri"/>
                <a:cs typeface="Calibri"/>
                <a:sym typeface="Calibri"/>
                <a:rtl val="0"/>
              </a:defRPr>
            </a:lvl8pPr>
            <a:lvl9pPr marL="2743200" marR="0" indent="0" algn="l" rtl="0">
              <a:lnSpc>
                <a:spcPct val="100000"/>
              </a:lnSpc>
              <a:spcBef>
                <a:spcPts val="0"/>
              </a:spcBef>
              <a:spcAft>
                <a:spcPts val="0"/>
              </a:spcAft>
              <a:buClr>
                <a:schemeClr val="dk1"/>
              </a:buClr>
              <a:buSzPct val="73333"/>
              <a:buFont typeface="Calibri"/>
              <a:buNone/>
              <a:defRPr sz="1500" b="0" i="0" u="none" strike="noStrike" cap="none" baseline="0">
                <a:solidFill>
                  <a:schemeClr val="dk1"/>
                </a:solidFill>
                <a:latin typeface="Calibri"/>
                <a:ea typeface="Calibri"/>
                <a:cs typeface="Calibri"/>
                <a:sym typeface="Calibri"/>
                <a:rtl val="0"/>
              </a:defRPr>
            </a:lvl9pPr>
          </a:lstStyle>
          <a:p>
            <a:endParaRPr/>
          </a:p>
        </p:txBody>
      </p:sp>
      <p:sp>
        <p:nvSpPr>
          <p:cNvPr id="63" name="Shape 63"/>
          <p:cNvSpPr txBox="1">
            <a:spLocks noGrp="1"/>
          </p:cNvSpPr>
          <p:nvPr>
            <p:ph type="body" idx="1"/>
          </p:nvPr>
        </p:nvSpPr>
        <p:spPr>
          <a:xfrm>
            <a:off x="629840" y="1543050"/>
            <a:ext cx="2949299" cy="2858699"/>
          </a:xfrm>
          <a:prstGeom prst="rect">
            <a:avLst/>
          </a:prstGeom>
          <a:noFill/>
          <a:ln>
            <a:noFill/>
          </a:ln>
        </p:spPr>
        <p:txBody>
          <a:bodyPr lIns="68575" tIns="68575" rIns="68575" bIns="68575" anchor="t" anchorCtr="0"/>
          <a:lstStyle>
            <a:lvl1pPr marL="0" indent="0" rtl="0">
              <a:spcBef>
                <a:spcPts val="0"/>
              </a:spcBef>
              <a:buFont typeface="Calibri"/>
              <a:buNone/>
              <a:defRPr sz="1200"/>
            </a:lvl1pPr>
            <a:lvl2pPr marL="342900" indent="0" rtl="0">
              <a:spcBef>
                <a:spcPts val="0"/>
              </a:spcBef>
              <a:buFont typeface="Calibri"/>
              <a:buNone/>
              <a:defRPr sz="1100"/>
            </a:lvl2pPr>
            <a:lvl3pPr marL="685800" indent="0" rtl="0">
              <a:spcBef>
                <a:spcPts val="0"/>
              </a:spcBef>
              <a:buFont typeface="Calibri"/>
              <a:buNone/>
              <a:defRPr sz="900"/>
            </a:lvl3pPr>
            <a:lvl4pPr marL="1028700" indent="0" rtl="0">
              <a:spcBef>
                <a:spcPts val="0"/>
              </a:spcBef>
              <a:buFont typeface="Calibri"/>
              <a:buNone/>
              <a:defRPr sz="800"/>
            </a:lvl4pPr>
            <a:lvl5pPr marL="1371600" indent="0" rtl="0">
              <a:spcBef>
                <a:spcPts val="0"/>
              </a:spcBef>
              <a:buFont typeface="Calibri"/>
              <a:buNone/>
              <a:defRPr sz="800"/>
            </a:lvl5pPr>
            <a:lvl6pPr marL="1714500" indent="0" rtl="0">
              <a:spcBef>
                <a:spcPts val="0"/>
              </a:spcBef>
              <a:buFont typeface="Calibri"/>
              <a:buNone/>
              <a:defRPr sz="800"/>
            </a:lvl6pPr>
            <a:lvl7pPr marL="2057400" indent="0" rtl="0">
              <a:spcBef>
                <a:spcPts val="0"/>
              </a:spcBef>
              <a:buFont typeface="Calibri"/>
              <a:buNone/>
              <a:defRPr sz="800"/>
            </a:lvl7pPr>
            <a:lvl8pPr marL="2400300" indent="0" rtl="0">
              <a:spcBef>
                <a:spcPts val="0"/>
              </a:spcBef>
              <a:buFont typeface="Calibri"/>
              <a:buNone/>
              <a:defRPr sz="800"/>
            </a:lvl8pPr>
            <a:lvl9pPr marL="2743200" indent="0" rtl="0">
              <a:spcBef>
                <a:spcPts val="0"/>
              </a:spcBef>
              <a:buFont typeface="Calibri"/>
              <a:buNone/>
              <a:defRPr sz="800"/>
            </a:lvl9pPr>
          </a:lstStyle>
          <a:p>
            <a:endParaRPr/>
          </a:p>
        </p:txBody>
      </p:sp>
      <p:sp>
        <p:nvSpPr>
          <p:cNvPr id="64" name="Shape 64"/>
          <p:cNvSpPr txBox="1">
            <a:spLocks noGrp="1"/>
          </p:cNvSpPr>
          <p:nvPr>
            <p:ph type="dt" idx="10"/>
          </p:nvPr>
        </p:nvSpPr>
        <p:spPr>
          <a:xfrm>
            <a:off x="628650" y="4767262"/>
            <a:ext cx="2057400" cy="273900"/>
          </a:xfrm>
          <a:prstGeom prst="rect">
            <a:avLst/>
          </a:prstGeom>
          <a:noFill/>
          <a:ln>
            <a:noFill/>
          </a:ln>
        </p:spPr>
        <p:txBody>
          <a:bodyPr lIns="68575" tIns="68575" rIns="68575" bIns="68575" anchor="ctr" anchorCtr="0"/>
          <a:lstStyle>
            <a:lvl1pPr marL="0" marR="0" indent="0" algn="l" rtl="0">
              <a:lnSpc>
                <a:spcPct val="100000"/>
              </a:lnSpc>
              <a:spcBef>
                <a:spcPts val="0"/>
              </a:spcBef>
              <a:spcAft>
                <a:spcPts val="0"/>
              </a:spcAft>
              <a:buClr>
                <a:srgbClr val="888888"/>
              </a:buClr>
              <a:buFont typeface="Calibri"/>
              <a:buNone/>
              <a:defRPr sz="900" b="0" i="0" u="none" strike="noStrike" cap="none" baseline="0">
                <a:solidFill>
                  <a:srgbClr val="888888"/>
                </a:solidFill>
                <a:latin typeface="Calibri"/>
                <a:ea typeface="Calibri"/>
                <a:cs typeface="Calibri"/>
                <a:sym typeface="Calibri"/>
                <a:rtl val="0"/>
              </a:defRPr>
            </a:lvl1pPr>
            <a:lvl2pPr marL="3429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2pPr>
            <a:lvl3pPr marL="6858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3pPr>
            <a:lvl4pPr marL="10287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4pPr>
            <a:lvl5pPr marL="13716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5pPr>
            <a:lvl6pPr marL="17145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6pPr>
            <a:lvl7pPr marL="20574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7pPr>
            <a:lvl8pPr marL="24003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8pPr>
            <a:lvl9pPr marL="27432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9pPr>
          </a:lstStyle>
          <a:p>
            <a:endParaRPr/>
          </a:p>
        </p:txBody>
      </p:sp>
      <p:sp>
        <p:nvSpPr>
          <p:cNvPr id="65" name="Shape 65"/>
          <p:cNvSpPr txBox="1">
            <a:spLocks noGrp="1"/>
          </p:cNvSpPr>
          <p:nvPr>
            <p:ph type="ftr" idx="11"/>
          </p:nvPr>
        </p:nvSpPr>
        <p:spPr>
          <a:xfrm>
            <a:off x="3028950" y="4767262"/>
            <a:ext cx="3086099" cy="273900"/>
          </a:xfrm>
          <a:prstGeom prst="rect">
            <a:avLst/>
          </a:prstGeom>
          <a:noFill/>
          <a:ln>
            <a:noFill/>
          </a:ln>
        </p:spPr>
        <p:txBody>
          <a:bodyPr lIns="68575" tIns="68575" rIns="68575" bIns="68575" anchor="ctr" anchorCtr="0"/>
          <a:lstStyle>
            <a:lvl1pPr marL="0" marR="0" indent="0" algn="ctr" rtl="0">
              <a:lnSpc>
                <a:spcPct val="100000"/>
              </a:lnSpc>
              <a:spcBef>
                <a:spcPts val="0"/>
              </a:spcBef>
              <a:spcAft>
                <a:spcPts val="0"/>
              </a:spcAft>
              <a:buClr>
                <a:srgbClr val="888888"/>
              </a:buClr>
              <a:buFont typeface="Calibri"/>
              <a:buNone/>
              <a:defRPr sz="900" b="0" i="0" u="none" strike="noStrike" cap="none" baseline="0">
                <a:solidFill>
                  <a:srgbClr val="888888"/>
                </a:solidFill>
                <a:latin typeface="Calibri"/>
                <a:ea typeface="Calibri"/>
                <a:cs typeface="Calibri"/>
                <a:sym typeface="Calibri"/>
                <a:rtl val="0"/>
              </a:defRPr>
            </a:lvl1pPr>
            <a:lvl2pPr marL="3429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2pPr>
            <a:lvl3pPr marL="6858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3pPr>
            <a:lvl4pPr marL="10287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4pPr>
            <a:lvl5pPr marL="13716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5pPr>
            <a:lvl6pPr marL="17145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6pPr>
            <a:lvl7pPr marL="20574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7pPr>
            <a:lvl8pPr marL="24003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8pPr>
            <a:lvl9pPr marL="2743200" marR="0" indent="0" algn="l" rtl="0">
              <a:lnSpc>
                <a:spcPct val="100000"/>
              </a:lnSpc>
              <a:spcBef>
                <a:spcPts val="0"/>
              </a:spcBef>
              <a:spcAft>
                <a:spcPts val="0"/>
              </a:spcAft>
              <a:buClr>
                <a:schemeClr val="dk1"/>
              </a:buClr>
              <a:buFont typeface="Calibri"/>
              <a:buNone/>
              <a:defRPr sz="1400" b="0" i="0" u="none" strike="noStrike" cap="none" baseline="0">
                <a:solidFill>
                  <a:schemeClr val="dk1"/>
                </a:solidFill>
                <a:latin typeface="Calibri"/>
                <a:ea typeface="Calibri"/>
                <a:cs typeface="Calibri"/>
                <a:sym typeface="Calibri"/>
                <a:rtl val="0"/>
              </a:defRPr>
            </a:lvl9pPr>
          </a:lstStyle>
          <a:p>
            <a:endParaRPr/>
          </a:p>
        </p:txBody>
      </p:sp>
      <p:sp>
        <p:nvSpPr>
          <p:cNvPr id="66" name="Shape 66"/>
          <p:cNvSpPr txBox="1">
            <a:spLocks noGrp="1"/>
          </p:cNvSpPr>
          <p:nvPr>
            <p:ph type="sldNum" idx="12"/>
          </p:nvPr>
        </p:nvSpPr>
        <p:spPr>
          <a:xfrm>
            <a:off x="6457950" y="4767262"/>
            <a:ext cx="2057400" cy="273900"/>
          </a:xfrm>
          <a:prstGeom prst="rect">
            <a:avLst/>
          </a:prstGeom>
          <a:noFill/>
          <a:ln>
            <a:noFill/>
          </a:ln>
        </p:spPr>
        <p:txBody>
          <a:bodyPr lIns="68575" tIns="34275" rIns="68575" bIns="34275"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 sz="900" b="0" i="0" u="none" strike="noStrike" cap="none" baseline="0">
                <a:solidFill>
                  <a:srgbClr val="888888"/>
                </a:solidFill>
                <a:latin typeface="Calibri"/>
                <a:ea typeface="Calibri"/>
                <a:cs typeface="Calibri"/>
                <a:sym typeface="Calibri"/>
                <a:rtl val="0"/>
              </a:rPr>
              <a:t>‹#›</a:t>
            </a:fld>
            <a:endParaRPr lang="en" sz="900" b="0" i="0" u="none" strike="noStrike" cap="none" baseline="0">
              <a:solidFill>
                <a:srgbClr val="888888"/>
              </a:solidFill>
              <a:latin typeface="Calibri"/>
              <a:ea typeface="Calibri"/>
              <a:cs typeface="Calibri"/>
              <a:sym typeface="Calibri"/>
              <a:rtl val="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628650" y="273843"/>
            <a:ext cx="7886700" cy="994200"/>
          </a:xfrm>
          <a:prstGeom prst="rect">
            <a:avLst/>
          </a:prstGeom>
          <a:noFill/>
          <a:ln>
            <a:noFill/>
          </a:ln>
        </p:spPr>
        <p:txBody>
          <a:bodyPr lIns="68575" tIns="68575" rIns="68575" bIns="68575" anchor="ctr" anchorCtr="0"/>
          <a:lstStyle>
            <a:lvl1pPr marL="0" marR="0" indent="0" algn="l" rtl="0">
              <a:lnSpc>
                <a:spcPct val="90000"/>
              </a:lnSpc>
              <a:spcBef>
                <a:spcPts val="0"/>
              </a:spcBef>
              <a:spcAft>
                <a:spcPts val="0"/>
              </a:spcAft>
              <a:buClr>
                <a:schemeClr val="dk1"/>
              </a:buClr>
              <a:buSzPct val="33333"/>
              <a:buFont typeface="Calibri"/>
              <a:buNone/>
              <a:defRPr sz="3300" b="0" i="0" u="none" strike="noStrike" cap="none" baseline="0">
                <a:solidFill>
                  <a:schemeClr val="dk1"/>
                </a:solidFill>
                <a:latin typeface="Calibri"/>
                <a:ea typeface="Calibri"/>
                <a:cs typeface="Calibri"/>
                <a:sym typeface="Calibri"/>
                <a:rtl val="0"/>
              </a:defRPr>
            </a:lvl1pPr>
            <a:lvl2pPr marL="0" marR="0" indent="0" algn="l" rtl="0">
              <a:spcBef>
                <a:spcPts val="0"/>
              </a:spcBef>
              <a:buSzPct val="78571"/>
              <a:defRPr sz="1400" b="0" i="0" u="none" strike="noStrike" cap="none" baseline="0"/>
            </a:lvl2pPr>
            <a:lvl3pPr marL="0" marR="0" indent="0" algn="l" rtl="0">
              <a:spcBef>
                <a:spcPts val="0"/>
              </a:spcBef>
              <a:buSzPct val="78571"/>
              <a:defRPr sz="1400" b="0" i="0" u="none" strike="noStrike" cap="none" baseline="0"/>
            </a:lvl3pPr>
            <a:lvl4pPr marL="0" marR="0" indent="0" algn="l" rtl="0">
              <a:spcBef>
                <a:spcPts val="0"/>
              </a:spcBef>
              <a:buSzPct val="78571"/>
              <a:defRPr sz="1400" b="0" i="0" u="none" strike="noStrike" cap="none" baseline="0"/>
            </a:lvl4pPr>
            <a:lvl5pPr marL="0" marR="0" indent="0" algn="l" rtl="0">
              <a:spcBef>
                <a:spcPts val="0"/>
              </a:spcBef>
              <a:buSzPct val="78571"/>
              <a:defRPr sz="1400" b="0" i="0" u="none" strike="noStrike" cap="none" baseline="0"/>
            </a:lvl5pPr>
            <a:lvl6pPr marL="0" marR="0" indent="0" algn="l" rtl="0">
              <a:spcBef>
                <a:spcPts val="0"/>
              </a:spcBef>
              <a:buSzPct val="78571"/>
              <a:defRPr sz="1400" b="0" i="0" u="none" strike="noStrike" cap="none" baseline="0"/>
            </a:lvl6pPr>
            <a:lvl7pPr marL="0" marR="0" indent="0" algn="l" rtl="0">
              <a:spcBef>
                <a:spcPts val="0"/>
              </a:spcBef>
              <a:buSzPct val="78571"/>
              <a:defRPr sz="1400" b="0" i="0" u="none" strike="noStrike" cap="none" baseline="0"/>
            </a:lvl7pPr>
            <a:lvl8pPr marL="0" marR="0" indent="0" algn="l" rtl="0">
              <a:spcBef>
                <a:spcPts val="0"/>
              </a:spcBef>
              <a:buSzPct val="78571"/>
              <a:defRPr sz="1400" b="0" i="0" u="none" strike="noStrike" cap="none" baseline="0"/>
            </a:lvl8pPr>
            <a:lvl9pPr marL="0" marR="0" indent="0" algn="l" rtl="0">
              <a:spcBef>
                <a:spcPts val="0"/>
              </a:spcBef>
              <a:buSzPct val="78571"/>
              <a:defRPr sz="1400" b="0" i="0" u="none" strike="noStrike" cap="none" baseline="0"/>
            </a:lvl9pPr>
          </a:lstStyle>
          <a:p>
            <a:endParaRPr/>
          </a:p>
        </p:txBody>
      </p:sp>
      <p:sp>
        <p:nvSpPr>
          <p:cNvPr id="6" name="Shape 6"/>
          <p:cNvSpPr txBox="1">
            <a:spLocks noGrp="1"/>
          </p:cNvSpPr>
          <p:nvPr>
            <p:ph type="body" idx="1"/>
          </p:nvPr>
        </p:nvSpPr>
        <p:spPr>
          <a:xfrm>
            <a:off x="628650" y="1369218"/>
            <a:ext cx="7886700" cy="3263400"/>
          </a:xfrm>
          <a:prstGeom prst="rect">
            <a:avLst/>
          </a:prstGeom>
          <a:noFill/>
          <a:ln>
            <a:noFill/>
          </a:ln>
        </p:spPr>
        <p:txBody>
          <a:bodyPr lIns="68575" tIns="68575" rIns="68575" bIns="68575" anchor="t" anchorCtr="0"/>
          <a:lstStyle>
            <a:lvl1pPr marL="177800" marR="0" indent="88900" algn="l" rtl="0">
              <a:lnSpc>
                <a:spcPct val="90000"/>
              </a:lnSpc>
              <a:spcBef>
                <a:spcPts val="800"/>
              </a:spcBef>
              <a:spcAft>
                <a:spcPts val="0"/>
              </a:spcAft>
              <a:buClr>
                <a:schemeClr val="dk1"/>
              </a:buClr>
              <a:buSzPct val="52380"/>
              <a:buFont typeface="Arial"/>
              <a:buChar char="•"/>
              <a:defRPr sz="2100" b="0" i="0" u="none" strike="noStrike" cap="none" baseline="0">
                <a:solidFill>
                  <a:schemeClr val="dk1"/>
                </a:solidFill>
                <a:latin typeface="Calibri"/>
                <a:ea typeface="Calibri"/>
                <a:cs typeface="Calibri"/>
                <a:sym typeface="Calibri"/>
                <a:rtl val="0"/>
              </a:defRPr>
            </a:lvl1pPr>
            <a:lvl2pPr marL="520700" marR="0" indent="50800" algn="l" rtl="0">
              <a:lnSpc>
                <a:spcPct val="90000"/>
              </a:lnSpc>
              <a:spcBef>
                <a:spcPts val="400"/>
              </a:spcBef>
              <a:spcAft>
                <a:spcPts val="0"/>
              </a:spcAft>
              <a:buClr>
                <a:schemeClr val="dk1"/>
              </a:buClr>
              <a:buSzPct val="61111"/>
              <a:buFont typeface="Arial"/>
              <a:buChar char="•"/>
              <a:defRPr sz="1800" b="0" i="0" u="none" strike="noStrike" cap="none" baseline="0">
                <a:solidFill>
                  <a:schemeClr val="dk1"/>
                </a:solidFill>
                <a:latin typeface="Calibri"/>
                <a:ea typeface="Calibri"/>
                <a:cs typeface="Calibri"/>
                <a:sym typeface="Calibri"/>
                <a:rtl val="0"/>
              </a:defRPr>
            </a:lvl2pPr>
            <a:lvl3pPr marL="863600" marR="0" indent="12700" algn="l" rtl="0">
              <a:lnSpc>
                <a:spcPct val="90000"/>
              </a:lnSpc>
              <a:spcBef>
                <a:spcPts val="400"/>
              </a:spcBef>
              <a:spcAft>
                <a:spcPts val="0"/>
              </a:spcAft>
              <a:buClr>
                <a:schemeClr val="dk1"/>
              </a:buClr>
              <a:buSzPct val="73333"/>
              <a:buFont typeface="Arial"/>
              <a:buChar char="•"/>
              <a:defRPr sz="1500" b="0" i="0" u="none" strike="noStrike" cap="none" baseline="0">
                <a:solidFill>
                  <a:schemeClr val="dk1"/>
                </a:solidFill>
                <a:latin typeface="Calibri"/>
                <a:ea typeface="Calibri"/>
                <a:cs typeface="Calibri"/>
                <a:sym typeface="Calibri"/>
                <a:rtl val="0"/>
              </a:defRPr>
            </a:lvl3pPr>
            <a:lvl4pPr marL="1206500" marR="0" indent="0" algn="l" rtl="0">
              <a:lnSpc>
                <a:spcPct val="90000"/>
              </a:lnSpc>
              <a:spcBef>
                <a:spcPts val="400"/>
              </a:spcBef>
              <a:spcAft>
                <a:spcPts val="0"/>
              </a:spcAft>
              <a:buClr>
                <a:schemeClr val="dk1"/>
              </a:buClr>
              <a:buSzPct val="78571"/>
              <a:buFont typeface="Arial"/>
              <a:buChar char="•"/>
              <a:defRPr sz="1400" b="0" i="0" u="none" strike="noStrike" cap="none" baseline="0">
                <a:solidFill>
                  <a:schemeClr val="dk1"/>
                </a:solidFill>
                <a:latin typeface="Calibri"/>
                <a:ea typeface="Calibri"/>
                <a:cs typeface="Calibri"/>
                <a:sym typeface="Calibri"/>
                <a:rtl val="0"/>
              </a:defRPr>
            </a:lvl4pPr>
            <a:lvl5pPr marL="1549400" marR="0" indent="0" algn="l" rtl="0">
              <a:lnSpc>
                <a:spcPct val="90000"/>
              </a:lnSpc>
              <a:spcBef>
                <a:spcPts val="400"/>
              </a:spcBef>
              <a:spcAft>
                <a:spcPts val="0"/>
              </a:spcAft>
              <a:buClr>
                <a:schemeClr val="dk1"/>
              </a:buClr>
              <a:buSzPct val="78571"/>
              <a:buFont typeface="Arial"/>
              <a:buChar char="•"/>
              <a:defRPr sz="1400" b="0" i="0" u="none" strike="noStrike" cap="none" baseline="0">
                <a:solidFill>
                  <a:schemeClr val="dk1"/>
                </a:solidFill>
                <a:latin typeface="Calibri"/>
                <a:ea typeface="Calibri"/>
                <a:cs typeface="Calibri"/>
                <a:sym typeface="Calibri"/>
                <a:rtl val="0"/>
              </a:defRPr>
            </a:lvl5pPr>
            <a:lvl6pPr marL="1892300" marR="0" indent="0" algn="l" rtl="0">
              <a:lnSpc>
                <a:spcPct val="90000"/>
              </a:lnSpc>
              <a:spcBef>
                <a:spcPts val="400"/>
              </a:spcBef>
              <a:spcAft>
                <a:spcPts val="0"/>
              </a:spcAft>
              <a:buClr>
                <a:schemeClr val="dk1"/>
              </a:buClr>
              <a:buSzPct val="78571"/>
              <a:buFont typeface="Arial"/>
              <a:buChar char="•"/>
              <a:defRPr sz="1400" b="0" i="0" u="none" strike="noStrike" cap="none" baseline="0">
                <a:solidFill>
                  <a:schemeClr val="dk1"/>
                </a:solidFill>
                <a:latin typeface="Calibri"/>
                <a:ea typeface="Calibri"/>
                <a:cs typeface="Calibri"/>
                <a:sym typeface="Calibri"/>
                <a:rtl val="0"/>
              </a:defRPr>
            </a:lvl6pPr>
            <a:lvl7pPr marL="2235200" marR="0" indent="0" algn="l" rtl="0">
              <a:lnSpc>
                <a:spcPct val="90000"/>
              </a:lnSpc>
              <a:spcBef>
                <a:spcPts val="400"/>
              </a:spcBef>
              <a:spcAft>
                <a:spcPts val="0"/>
              </a:spcAft>
              <a:buClr>
                <a:schemeClr val="dk1"/>
              </a:buClr>
              <a:buSzPct val="78571"/>
              <a:buFont typeface="Arial"/>
              <a:buChar char="•"/>
              <a:defRPr sz="1400" b="0" i="0" u="none" strike="noStrike" cap="none" baseline="0">
                <a:solidFill>
                  <a:schemeClr val="dk1"/>
                </a:solidFill>
                <a:latin typeface="Calibri"/>
                <a:ea typeface="Calibri"/>
                <a:cs typeface="Calibri"/>
                <a:sym typeface="Calibri"/>
                <a:rtl val="0"/>
              </a:defRPr>
            </a:lvl7pPr>
            <a:lvl8pPr marL="2578100" marR="0" indent="0" algn="l" rtl="0">
              <a:lnSpc>
                <a:spcPct val="90000"/>
              </a:lnSpc>
              <a:spcBef>
                <a:spcPts val="400"/>
              </a:spcBef>
              <a:spcAft>
                <a:spcPts val="0"/>
              </a:spcAft>
              <a:buClr>
                <a:schemeClr val="dk1"/>
              </a:buClr>
              <a:buSzPct val="78571"/>
              <a:buFont typeface="Arial"/>
              <a:buChar char="•"/>
              <a:defRPr sz="1400" b="0" i="0" u="none" strike="noStrike" cap="none" baseline="0">
                <a:solidFill>
                  <a:schemeClr val="dk1"/>
                </a:solidFill>
                <a:latin typeface="Calibri"/>
                <a:ea typeface="Calibri"/>
                <a:cs typeface="Calibri"/>
                <a:sym typeface="Calibri"/>
                <a:rtl val="0"/>
              </a:defRPr>
            </a:lvl8pPr>
            <a:lvl9pPr marL="2921000" marR="0" indent="0" algn="l" rtl="0">
              <a:lnSpc>
                <a:spcPct val="90000"/>
              </a:lnSpc>
              <a:spcBef>
                <a:spcPts val="400"/>
              </a:spcBef>
              <a:spcAft>
                <a:spcPts val="0"/>
              </a:spcAft>
              <a:buClr>
                <a:schemeClr val="dk1"/>
              </a:buClr>
              <a:buSzPct val="78571"/>
              <a:buFont typeface="Arial"/>
              <a:buChar char="•"/>
              <a:defRPr sz="1400" b="0" i="0" u="none" strike="noStrike" cap="none" baseline="0">
                <a:solidFill>
                  <a:schemeClr val="dk1"/>
                </a:solidFill>
                <a:latin typeface="Calibri"/>
                <a:ea typeface="Calibri"/>
                <a:cs typeface="Calibri"/>
                <a:sym typeface="Calibri"/>
                <a:rtl val="0"/>
              </a:defRPr>
            </a:lvl9pPr>
          </a:lstStyle>
          <a:p>
            <a:endParaRPr/>
          </a:p>
        </p:txBody>
      </p:sp>
      <p:sp>
        <p:nvSpPr>
          <p:cNvPr id="7" name="Shape 7"/>
          <p:cNvSpPr txBox="1">
            <a:spLocks noGrp="1"/>
          </p:cNvSpPr>
          <p:nvPr>
            <p:ph type="dt" idx="10"/>
          </p:nvPr>
        </p:nvSpPr>
        <p:spPr>
          <a:xfrm>
            <a:off x="628650" y="4767262"/>
            <a:ext cx="2057400" cy="273900"/>
          </a:xfrm>
          <a:prstGeom prst="rect">
            <a:avLst/>
          </a:prstGeom>
          <a:noFill/>
          <a:ln>
            <a:noFill/>
          </a:ln>
        </p:spPr>
        <p:txBody>
          <a:bodyPr lIns="68575" tIns="68575" rIns="68575" bIns="68575" anchor="ctr" anchorCtr="0"/>
          <a:lstStyle>
            <a:lvl1pPr marL="0" marR="0" indent="0" algn="l" rtl="0">
              <a:lnSpc>
                <a:spcPct val="100000"/>
              </a:lnSpc>
              <a:spcBef>
                <a:spcPts val="0"/>
              </a:spcBef>
              <a:spcAft>
                <a:spcPts val="0"/>
              </a:spcAft>
              <a:buClr>
                <a:srgbClr val="888888"/>
              </a:buClr>
              <a:buSzPct val="122222"/>
              <a:buFont typeface="Calibri"/>
              <a:buNone/>
              <a:defRPr sz="900" b="0" i="0" u="none" strike="noStrike" cap="none" baseline="0">
                <a:solidFill>
                  <a:srgbClr val="888888"/>
                </a:solidFill>
                <a:latin typeface="Calibri"/>
                <a:ea typeface="Calibri"/>
                <a:cs typeface="Calibri"/>
                <a:sym typeface="Calibri"/>
                <a:rtl val="0"/>
              </a:defRPr>
            </a:lvl1pPr>
            <a:lvl2pPr marL="342900" marR="0" indent="0" algn="l" rtl="0">
              <a:lnSpc>
                <a:spcPct val="100000"/>
              </a:lnSpc>
              <a:spcBef>
                <a:spcPts val="0"/>
              </a:spcBef>
              <a:spcAft>
                <a:spcPts val="0"/>
              </a:spcAft>
              <a:buClr>
                <a:schemeClr val="dk1"/>
              </a:buClr>
              <a:buSzPct val="78571"/>
              <a:buFont typeface="Calibri"/>
              <a:buNone/>
              <a:defRPr sz="1400" b="0" i="0" u="none" strike="noStrike" cap="none" baseline="0">
                <a:solidFill>
                  <a:schemeClr val="dk1"/>
                </a:solidFill>
                <a:latin typeface="Calibri"/>
                <a:ea typeface="Calibri"/>
                <a:cs typeface="Calibri"/>
                <a:sym typeface="Calibri"/>
                <a:rtl val="0"/>
              </a:defRPr>
            </a:lvl2pPr>
            <a:lvl3pPr marL="685800" marR="0" indent="0" algn="l" rtl="0">
              <a:lnSpc>
                <a:spcPct val="100000"/>
              </a:lnSpc>
              <a:spcBef>
                <a:spcPts val="0"/>
              </a:spcBef>
              <a:spcAft>
                <a:spcPts val="0"/>
              </a:spcAft>
              <a:buClr>
                <a:schemeClr val="dk1"/>
              </a:buClr>
              <a:buSzPct val="78571"/>
              <a:buFont typeface="Calibri"/>
              <a:buNone/>
              <a:defRPr sz="1400" b="0" i="0" u="none" strike="noStrike" cap="none" baseline="0">
                <a:solidFill>
                  <a:schemeClr val="dk1"/>
                </a:solidFill>
                <a:latin typeface="Calibri"/>
                <a:ea typeface="Calibri"/>
                <a:cs typeface="Calibri"/>
                <a:sym typeface="Calibri"/>
                <a:rtl val="0"/>
              </a:defRPr>
            </a:lvl3pPr>
            <a:lvl4pPr marL="1028700" marR="0" indent="0" algn="l" rtl="0">
              <a:lnSpc>
                <a:spcPct val="100000"/>
              </a:lnSpc>
              <a:spcBef>
                <a:spcPts val="0"/>
              </a:spcBef>
              <a:spcAft>
                <a:spcPts val="0"/>
              </a:spcAft>
              <a:buClr>
                <a:schemeClr val="dk1"/>
              </a:buClr>
              <a:buSzPct val="78571"/>
              <a:buFont typeface="Calibri"/>
              <a:buNone/>
              <a:defRPr sz="1400" b="0" i="0" u="none" strike="noStrike" cap="none" baseline="0">
                <a:solidFill>
                  <a:schemeClr val="dk1"/>
                </a:solidFill>
                <a:latin typeface="Calibri"/>
                <a:ea typeface="Calibri"/>
                <a:cs typeface="Calibri"/>
                <a:sym typeface="Calibri"/>
                <a:rtl val="0"/>
              </a:defRPr>
            </a:lvl4pPr>
            <a:lvl5pPr marL="1371600" marR="0" indent="0" algn="l" rtl="0">
              <a:lnSpc>
                <a:spcPct val="100000"/>
              </a:lnSpc>
              <a:spcBef>
                <a:spcPts val="0"/>
              </a:spcBef>
              <a:spcAft>
                <a:spcPts val="0"/>
              </a:spcAft>
              <a:buClr>
                <a:schemeClr val="dk1"/>
              </a:buClr>
              <a:buSzPct val="78571"/>
              <a:buFont typeface="Calibri"/>
              <a:buNone/>
              <a:defRPr sz="1400" b="0" i="0" u="none" strike="noStrike" cap="none" baseline="0">
                <a:solidFill>
                  <a:schemeClr val="dk1"/>
                </a:solidFill>
                <a:latin typeface="Calibri"/>
                <a:ea typeface="Calibri"/>
                <a:cs typeface="Calibri"/>
                <a:sym typeface="Calibri"/>
                <a:rtl val="0"/>
              </a:defRPr>
            </a:lvl5pPr>
            <a:lvl6pPr marL="1714500" marR="0" indent="0" algn="l" rtl="0">
              <a:lnSpc>
                <a:spcPct val="100000"/>
              </a:lnSpc>
              <a:spcBef>
                <a:spcPts val="0"/>
              </a:spcBef>
              <a:spcAft>
                <a:spcPts val="0"/>
              </a:spcAft>
              <a:buClr>
                <a:schemeClr val="dk1"/>
              </a:buClr>
              <a:buSzPct val="78571"/>
              <a:buFont typeface="Calibri"/>
              <a:buNone/>
              <a:defRPr sz="1400" b="0" i="0" u="none" strike="noStrike" cap="none" baseline="0">
                <a:solidFill>
                  <a:schemeClr val="dk1"/>
                </a:solidFill>
                <a:latin typeface="Calibri"/>
                <a:ea typeface="Calibri"/>
                <a:cs typeface="Calibri"/>
                <a:sym typeface="Calibri"/>
                <a:rtl val="0"/>
              </a:defRPr>
            </a:lvl6pPr>
            <a:lvl7pPr marL="2057400" marR="0" indent="0" algn="l" rtl="0">
              <a:lnSpc>
                <a:spcPct val="100000"/>
              </a:lnSpc>
              <a:spcBef>
                <a:spcPts val="0"/>
              </a:spcBef>
              <a:spcAft>
                <a:spcPts val="0"/>
              </a:spcAft>
              <a:buClr>
                <a:schemeClr val="dk1"/>
              </a:buClr>
              <a:buSzPct val="78571"/>
              <a:buFont typeface="Calibri"/>
              <a:buNone/>
              <a:defRPr sz="1400" b="0" i="0" u="none" strike="noStrike" cap="none" baseline="0">
                <a:solidFill>
                  <a:schemeClr val="dk1"/>
                </a:solidFill>
                <a:latin typeface="Calibri"/>
                <a:ea typeface="Calibri"/>
                <a:cs typeface="Calibri"/>
                <a:sym typeface="Calibri"/>
                <a:rtl val="0"/>
              </a:defRPr>
            </a:lvl7pPr>
            <a:lvl8pPr marL="2400300" marR="0" indent="0" algn="l" rtl="0">
              <a:lnSpc>
                <a:spcPct val="100000"/>
              </a:lnSpc>
              <a:spcBef>
                <a:spcPts val="0"/>
              </a:spcBef>
              <a:spcAft>
                <a:spcPts val="0"/>
              </a:spcAft>
              <a:buClr>
                <a:schemeClr val="dk1"/>
              </a:buClr>
              <a:buSzPct val="78571"/>
              <a:buFont typeface="Calibri"/>
              <a:buNone/>
              <a:defRPr sz="1400" b="0" i="0" u="none" strike="noStrike" cap="none" baseline="0">
                <a:solidFill>
                  <a:schemeClr val="dk1"/>
                </a:solidFill>
                <a:latin typeface="Calibri"/>
                <a:ea typeface="Calibri"/>
                <a:cs typeface="Calibri"/>
                <a:sym typeface="Calibri"/>
                <a:rtl val="0"/>
              </a:defRPr>
            </a:lvl8pPr>
            <a:lvl9pPr marL="2743200" marR="0" indent="0" algn="l" rtl="0">
              <a:lnSpc>
                <a:spcPct val="100000"/>
              </a:lnSpc>
              <a:spcBef>
                <a:spcPts val="0"/>
              </a:spcBef>
              <a:spcAft>
                <a:spcPts val="0"/>
              </a:spcAft>
              <a:buClr>
                <a:schemeClr val="dk1"/>
              </a:buClr>
              <a:buSzPct val="78571"/>
              <a:buFont typeface="Calibri"/>
              <a:buNone/>
              <a:defRPr sz="1400" b="0" i="0" u="none" strike="noStrike" cap="none" baseline="0">
                <a:solidFill>
                  <a:schemeClr val="dk1"/>
                </a:solidFill>
                <a:latin typeface="Calibri"/>
                <a:ea typeface="Calibri"/>
                <a:cs typeface="Calibri"/>
                <a:sym typeface="Calibri"/>
                <a:rtl val="0"/>
              </a:defRPr>
            </a:lvl9pPr>
          </a:lstStyle>
          <a:p>
            <a:endParaRPr/>
          </a:p>
        </p:txBody>
      </p:sp>
      <p:sp>
        <p:nvSpPr>
          <p:cNvPr id="8" name="Shape 8"/>
          <p:cNvSpPr txBox="1">
            <a:spLocks noGrp="1"/>
          </p:cNvSpPr>
          <p:nvPr>
            <p:ph type="ftr" idx="11"/>
          </p:nvPr>
        </p:nvSpPr>
        <p:spPr>
          <a:xfrm>
            <a:off x="3028950" y="4767262"/>
            <a:ext cx="3086099" cy="273900"/>
          </a:xfrm>
          <a:prstGeom prst="rect">
            <a:avLst/>
          </a:prstGeom>
          <a:noFill/>
          <a:ln>
            <a:noFill/>
          </a:ln>
        </p:spPr>
        <p:txBody>
          <a:bodyPr lIns="68575" tIns="68575" rIns="68575" bIns="68575" anchor="ctr" anchorCtr="0"/>
          <a:lstStyle>
            <a:lvl1pPr marL="0" marR="0" indent="0" algn="ctr" rtl="0">
              <a:lnSpc>
                <a:spcPct val="100000"/>
              </a:lnSpc>
              <a:spcBef>
                <a:spcPts val="0"/>
              </a:spcBef>
              <a:spcAft>
                <a:spcPts val="0"/>
              </a:spcAft>
              <a:buClr>
                <a:srgbClr val="888888"/>
              </a:buClr>
              <a:buSzPct val="122222"/>
              <a:buFont typeface="Calibri"/>
              <a:buNone/>
              <a:defRPr sz="900" b="0" i="0" u="none" strike="noStrike" cap="none" baseline="0">
                <a:solidFill>
                  <a:srgbClr val="888888"/>
                </a:solidFill>
                <a:latin typeface="Calibri"/>
                <a:ea typeface="Calibri"/>
                <a:cs typeface="Calibri"/>
                <a:sym typeface="Calibri"/>
                <a:rtl val="0"/>
              </a:defRPr>
            </a:lvl1pPr>
            <a:lvl2pPr marL="342900" marR="0" indent="0" algn="l" rtl="0">
              <a:lnSpc>
                <a:spcPct val="100000"/>
              </a:lnSpc>
              <a:spcBef>
                <a:spcPts val="0"/>
              </a:spcBef>
              <a:spcAft>
                <a:spcPts val="0"/>
              </a:spcAft>
              <a:buClr>
                <a:schemeClr val="dk1"/>
              </a:buClr>
              <a:buSzPct val="78571"/>
              <a:buFont typeface="Calibri"/>
              <a:buNone/>
              <a:defRPr sz="1400" b="0" i="0" u="none" strike="noStrike" cap="none" baseline="0">
                <a:solidFill>
                  <a:schemeClr val="dk1"/>
                </a:solidFill>
                <a:latin typeface="Calibri"/>
                <a:ea typeface="Calibri"/>
                <a:cs typeface="Calibri"/>
                <a:sym typeface="Calibri"/>
                <a:rtl val="0"/>
              </a:defRPr>
            </a:lvl2pPr>
            <a:lvl3pPr marL="685800" marR="0" indent="0" algn="l" rtl="0">
              <a:lnSpc>
                <a:spcPct val="100000"/>
              </a:lnSpc>
              <a:spcBef>
                <a:spcPts val="0"/>
              </a:spcBef>
              <a:spcAft>
                <a:spcPts val="0"/>
              </a:spcAft>
              <a:buClr>
                <a:schemeClr val="dk1"/>
              </a:buClr>
              <a:buSzPct val="78571"/>
              <a:buFont typeface="Calibri"/>
              <a:buNone/>
              <a:defRPr sz="1400" b="0" i="0" u="none" strike="noStrike" cap="none" baseline="0">
                <a:solidFill>
                  <a:schemeClr val="dk1"/>
                </a:solidFill>
                <a:latin typeface="Calibri"/>
                <a:ea typeface="Calibri"/>
                <a:cs typeface="Calibri"/>
                <a:sym typeface="Calibri"/>
                <a:rtl val="0"/>
              </a:defRPr>
            </a:lvl3pPr>
            <a:lvl4pPr marL="1028700" marR="0" indent="0" algn="l" rtl="0">
              <a:lnSpc>
                <a:spcPct val="100000"/>
              </a:lnSpc>
              <a:spcBef>
                <a:spcPts val="0"/>
              </a:spcBef>
              <a:spcAft>
                <a:spcPts val="0"/>
              </a:spcAft>
              <a:buClr>
                <a:schemeClr val="dk1"/>
              </a:buClr>
              <a:buSzPct val="78571"/>
              <a:buFont typeface="Calibri"/>
              <a:buNone/>
              <a:defRPr sz="1400" b="0" i="0" u="none" strike="noStrike" cap="none" baseline="0">
                <a:solidFill>
                  <a:schemeClr val="dk1"/>
                </a:solidFill>
                <a:latin typeface="Calibri"/>
                <a:ea typeface="Calibri"/>
                <a:cs typeface="Calibri"/>
                <a:sym typeface="Calibri"/>
                <a:rtl val="0"/>
              </a:defRPr>
            </a:lvl4pPr>
            <a:lvl5pPr marL="1371600" marR="0" indent="0" algn="l" rtl="0">
              <a:lnSpc>
                <a:spcPct val="100000"/>
              </a:lnSpc>
              <a:spcBef>
                <a:spcPts val="0"/>
              </a:spcBef>
              <a:spcAft>
                <a:spcPts val="0"/>
              </a:spcAft>
              <a:buClr>
                <a:schemeClr val="dk1"/>
              </a:buClr>
              <a:buSzPct val="78571"/>
              <a:buFont typeface="Calibri"/>
              <a:buNone/>
              <a:defRPr sz="1400" b="0" i="0" u="none" strike="noStrike" cap="none" baseline="0">
                <a:solidFill>
                  <a:schemeClr val="dk1"/>
                </a:solidFill>
                <a:latin typeface="Calibri"/>
                <a:ea typeface="Calibri"/>
                <a:cs typeface="Calibri"/>
                <a:sym typeface="Calibri"/>
                <a:rtl val="0"/>
              </a:defRPr>
            </a:lvl5pPr>
            <a:lvl6pPr marL="1714500" marR="0" indent="0" algn="l" rtl="0">
              <a:lnSpc>
                <a:spcPct val="100000"/>
              </a:lnSpc>
              <a:spcBef>
                <a:spcPts val="0"/>
              </a:spcBef>
              <a:spcAft>
                <a:spcPts val="0"/>
              </a:spcAft>
              <a:buClr>
                <a:schemeClr val="dk1"/>
              </a:buClr>
              <a:buSzPct val="78571"/>
              <a:buFont typeface="Calibri"/>
              <a:buNone/>
              <a:defRPr sz="1400" b="0" i="0" u="none" strike="noStrike" cap="none" baseline="0">
                <a:solidFill>
                  <a:schemeClr val="dk1"/>
                </a:solidFill>
                <a:latin typeface="Calibri"/>
                <a:ea typeface="Calibri"/>
                <a:cs typeface="Calibri"/>
                <a:sym typeface="Calibri"/>
                <a:rtl val="0"/>
              </a:defRPr>
            </a:lvl6pPr>
            <a:lvl7pPr marL="2057400" marR="0" indent="0" algn="l" rtl="0">
              <a:lnSpc>
                <a:spcPct val="100000"/>
              </a:lnSpc>
              <a:spcBef>
                <a:spcPts val="0"/>
              </a:spcBef>
              <a:spcAft>
                <a:spcPts val="0"/>
              </a:spcAft>
              <a:buClr>
                <a:schemeClr val="dk1"/>
              </a:buClr>
              <a:buSzPct val="78571"/>
              <a:buFont typeface="Calibri"/>
              <a:buNone/>
              <a:defRPr sz="1400" b="0" i="0" u="none" strike="noStrike" cap="none" baseline="0">
                <a:solidFill>
                  <a:schemeClr val="dk1"/>
                </a:solidFill>
                <a:latin typeface="Calibri"/>
                <a:ea typeface="Calibri"/>
                <a:cs typeface="Calibri"/>
                <a:sym typeface="Calibri"/>
                <a:rtl val="0"/>
              </a:defRPr>
            </a:lvl7pPr>
            <a:lvl8pPr marL="2400300" marR="0" indent="0" algn="l" rtl="0">
              <a:lnSpc>
                <a:spcPct val="100000"/>
              </a:lnSpc>
              <a:spcBef>
                <a:spcPts val="0"/>
              </a:spcBef>
              <a:spcAft>
                <a:spcPts val="0"/>
              </a:spcAft>
              <a:buClr>
                <a:schemeClr val="dk1"/>
              </a:buClr>
              <a:buSzPct val="78571"/>
              <a:buFont typeface="Calibri"/>
              <a:buNone/>
              <a:defRPr sz="1400" b="0" i="0" u="none" strike="noStrike" cap="none" baseline="0">
                <a:solidFill>
                  <a:schemeClr val="dk1"/>
                </a:solidFill>
                <a:latin typeface="Calibri"/>
                <a:ea typeface="Calibri"/>
                <a:cs typeface="Calibri"/>
                <a:sym typeface="Calibri"/>
                <a:rtl val="0"/>
              </a:defRPr>
            </a:lvl8pPr>
            <a:lvl9pPr marL="2743200" marR="0" indent="0" algn="l" rtl="0">
              <a:lnSpc>
                <a:spcPct val="100000"/>
              </a:lnSpc>
              <a:spcBef>
                <a:spcPts val="0"/>
              </a:spcBef>
              <a:spcAft>
                <a:spcPts val="0"/>
              </a:spcAft>
              <a:buClr>
                <a:schemeClr val="dk1"/>
              </a:buClr>
              <a:buSzPct val="78571"/>
              <a:buFont typeface="Calibri"/>
              <a:buNone/>
              <a:defRPr sz="1400" b="0" i="0" u="none" strike="noStrike" cap="none" baseline="0">
                <a:solidFill>
                  <a:schemeClr val="dk1"/>
                </a:solidFill>
                <a:latin typeface="Calibri"/>
                <a:ea typeface="Calibri"/>
                <a:cs typeface="Calibri"/>
                <a:sym typeface="Calibri"/>
                <a:rtl val="0"/>
              </a:defRPr>
            </a:lvl9pPr>
          </a:lstStyle>
          <a:p>
            <a:endParaRPr/>
          </a:p>
        </p:txBody>
      </p:sp>
      <p:sp>
        <p:nvSpPr>
          <p:cNvPr id="9" name="Shape 9"/>
          <p:cNvSpPr txBox="1">
            <a:spLocks noGrp="1"/>
          </p:cNvSpPr>
          <p:nvPr>
            <p:ph type="sldNum" idx="12"/>
          </p:nvPr>
        </p:nvSpPr>
        <p:spPr>
          <a:xfrm>
            <a:off x="6457950" y="4767262"/>
            <a:ext cx="2057400" cy="273900"/>
          </a:xfrm>
          <a:prstGeom prst="rect">
            <a:avLst/>
          </a:prstGeom>
          <a:noFill/>
          <a:ln>
            <a:noFill/>
          </a:ln>
        </p:spPr>
        <p:txBody>
          <a:bodyPr lIns="68575" tIns="34275" rIns="68575" bIns="34275"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n" sz="900" b="0" i="0" u="none" strike="noStrike" cap="none" baseline="0">
                <a:solidFill>
                  <a:srgbClr val="888888"/>
                </a:solidFill>
                <a:latin typeface="Calibri"/>
                <a:ea typeface="Calibri"/>
                <a:cs typeface="Calibri"/>
                <a:sym typeface="Calibri"/>
                <a:rtl val="0"/>
              </a:rPr>
              <a:t>‹#›</a:t>
            </a:fld>
            <a:endParaRPr lang="en" sz="900" b="0" i="0" u="none" strike="noStrike" cap="none" baseline="0">
              <a:solidFill>
                <a:srgbClr val="888888"/>
              </a:solidFill>
              <a:latin typeface="Calibri"/>
              <a:ea typeface="Calibri"/>
              <a:cs typeface="Calibri"/>
              <a:sym typeface="Calibri"/>
              <a:rtl val="0"/>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82"/>
        <p:cNvGrpSpPr/>
        <p:nvPr/>
      </p:nvGrpSpPr>
      <p:grpSpPr>
        <a:xfrm>
          <a:off x="0" y="0"/>
          <a:ext cx="0" cy="0"/>
          <a:chOff x="0" y="0"/>
          <a:chExt cx="0" cy="0"/>
        </a:xfrm>
      </p:grpSpPr>
      <p:sp>
        <p:nvSpPr>
          <p:cNvPr id="83" name="Shape 83"/>
          <p:cNvSpPr txBox="1">
            <a:spLocks noGrp="1"/>
          </p:cNvSpPr>
          <p:nvPr>
            <p:ph type="ctrTitle"/>
          </p:nvPr>
        </p:nvSpPr>
        <p:spPr>
          <a:xfrm>
            <a:off x="1143000" y="841771"/>
            <a:ext cx="6858000" cy="1790699"/>
          </a:xfrm>
          <a:prstGeom prst="rect">
            <a:avLst/>
          </a:prstGeom>
          <a:solidFill>
            <a:srgbClr val="F2F2F2"/>
          </a:solidFill>
          <a:ln>
            <a:noFill/>
          </a:ln>
        </p:spPr>
        <p:txBody>
          <a:bodyPr lIns="68575" tIns="34275" rIns="68575" bIns="34275" anchor="b" anchorCtr="0">
            <a:noAutofit/>
          </a:bodyPr>
          <a:lstStyle/>
          <a:p>
            <a:pPr marL="0" marR="0" lvl="0" indent="0" algn="ctr" rtl="0">
              <a:lnSpc>
                <a:spcPct val="90000"/>
              </a:lnSpc>
              <a:spcBef>
                <a:spcPts val="0"/>
              </a:spcBef>
              <a:spcAft>
                <a:spcPts val="0"/>
              </a:spcAft>
              <a:buClr>
                <a:srgbClr val="7F7F7F"/>
              </a:buClr>
              <a:buSzPct val="25000"/>
              <a:buFont typeface="Times New Roman"/>
              <a:buNone/>
            </a:pPr>
            <a:r>
              <a:rPr lang="en" sz="4500" b="0" i="0" u="sng" strike="noStrike" cap="none" baseline="0">
                <a:solidFill>
                  <a:srgbClr val="7F7F7F"/>
                </a:solidFill>
                <a:latin typeface="Consolas"/>
                <a:ea typeface="Consolas"/>
                <a:cs typeface="Consolas"/>
                <a:sym typeface="Consolas"/>
              </a:rPr>
              <a:t>F</a:t>
            </a:r>
            <a:r>
              <a:rPr lang="en" sz="4500" b="0" i="0" u="none" strike="noStrike" cap="none" baseline="0">
                <a:solidFill>
                  <a:srgbClr val="7F7F7F"/>
                </a:solidFill>
                <a:latin typeface="Consolas"/>
                <a:ea typeface="Consolas"/>
                <a:cs typeface="Consolas"/>
                <a:sym typeface="Consolas"/>
              </a:rPr>
              <a:t>ilm </a:t>
            </a:r>
            <a:r>
              <a:rPr lang="en" sz="4500" b="0" i="0" u="sng" strike="noStrike" cap="none" baseline="0">
                <a:solidFill>
                  <a:srgbClr val="7F7F7F"/>
                </a:solidFill>
                <a:latin typeface="Consolas"/>
                <a:ea typeface="Consolas"/>
                <a:cs typeface="Consolas"/>
                <a:sym typeface="Consolas"/>
              </a:rPr>
              <a:t>A</a:t>
            </a:r>
            <a:r>
              <a:rPr lang="en" sz="4500" b="0" i="0" u="none" strike="noStrike" cap="none" baseline="0">
                <a:solidFill>
                  <a:srgbClr val="7F7F7F"/>
                </a:solidFill>
                <a:latin typeface="Consolas"/>
                <a:ea typeface="Consolas"/>
                <a:cs typeface="Consolas"/>
                <a:sym typeface="Consolas"/>
              </a:rPr>
              <a:t>nalytics</a:t>
            </a:r>
            <a:r>
              <a:rPr lang="en" sz="4500" b="0" i="0" u="none" strike="noStrike" cap="none" baseline="0">
                <a:solidFill>
                  <a:srgbClr val="000000"/>
                </a:solidFill>
                <a:latin typeface="Consolas"/>
                <a:ea typeface="Consolas"/>
                <a:cs typeface="Consolas"/>
                <a:sym typeface="Consolas"/>
              </a:rPr>
              <a:t>|</a:t>
            </a:r>
          </a:p>
        </p:txBody>
      </p:sp>
      <p:sp>
        <p:nvSpPr>
          <p:cNvPr id="84" name="Shape 84"/>
          <p:cNvSpPr txBox="1">
            <a:spLocks noGrp="1"/>
          </p:cNvSpPr>
          <p:nvPr>
            <p:ph type="subTitle" idx="1"/>
          </p:nvPr>
        </p:nvSpPr>
        <p:spPr>
          <a:xfrm>
            <a:off x="1143000" y="2701527"/>
            <a:ext cx="6858000" cy="1241699"/>
          </a:xfrm>
          <a:prstGeom prst="rect">
            <a:avLst/>
          </a:prstGeom>
          <a:noFill/>
          <a:ln>
            <a:noFill/>
          </a:ln>
        </p:spPr>
        <p:txBody>
          <a:bodyPr lIns="68575" tIns="34275" rIns="68575" bIns="34275" anchor="t" anchorCtr="0">
            <a:noAutofit/>
          </a:bodyPr>
          <a:lstStyle/>
          <a:p>
            <a:pPr marL="0" marR="0" lvl="0" indent="0" algn="ctr" rtl="0">
              <a:lnSpc>
                <a:spcPct val="90000"/>
              </a:lnSpc>
              <a:spcBef>
                <a:spcPts val="0"/>
              </a:spcBef>
              <a:spcAft>
                <a:spcPts val="0"/>
              </a:spcAft>
              <a:buClr>
                <a:srgbClr val="7F7F7F"/>
              </a:buClr>
              <a:buSzPct val="25000"/>
              <a:buFont typeface="Arial"/>
              <a:buNone/>
            </a:pPr>
            <a:r>
              <a:rPr lang="en" sz="1800" b="0" i="0" u="none" strike="noStrike" cap="none" baseline="0">
                <a:solidFill>
                  <a:srgbClr val="7F7F7F"/>
                </a:solidFill>
                <a:latin typeface="Questrial"/>
                <a:ea typeface="Questrial"/>
                <a:cs typeface="Questrial"/>
                <a:sym typeface="Questrial"/>
              </a:rPr>
              <a:t>D A T A   D A W G S</a:t>
            </a:r>
          </a:p>
          <a:p>
            <a:pPr marL="0" marR="0" lvl="0" indent="0" algn="ctr" rtl="0">
              <a:lnSpc>
                <a:spcPct val="90000"/>
              </a:lnSpc>
              <a:spcBef>
                <a:spcPts val="800"/>
              </a:spcBef>
              <a:spcAft>
                <a:spcPts val="0"/>
              </a:spcAft>
              <a:buClr>
                <a:srgbClr val="7F7F7F"/>
              </a:buClr>
              <a:buSzPct val="25000"/>
              <a:buFont typeface="Arial"/>
              <a:buNone/>
            </a:pPr>
            <a:r>
              <a:rPr lang="en" sz="1400" b="0" i="0" u="none" strike="noStrike" cap="none" baseline="0">
                <a:solidFill>
                  <a:srgbClr val="7F7F7F"/>
                </a:solidFill>
                <a:latin typeface="Questrial"/>
                <a:ea typeface="Questrial"/>
                <a:cs typeface="Questrial"/>
                <a:sym typeface="Questrial"/>
              </a:rPr>
              <a:t>Siddhant Sutar, Dalton Childers, Neil Matin, Abhimanyu Tomar</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628650" y="273843"/>
            <a:ext cx="7886700" cy="994200"/>
          </a:xfrm>
          <a:prstGeom prst="rect">
            <a:avLst/>
          </a:prstGeom>
          <a:noFill/>
          <a:ln>
            <a:noFill/>
          </a:ln>
        </p:spPr>
        <p:txBody>
          <a:bodyPr lIns="68575" tIns="34275" rIns="68575" bIns="34275" anchor="ctr" anchorCtr="0">
            <a:noAutofit/>
          </a:bodyPr>
          <a:lstStyle/>
          <a:p>
            <a:pPr marL="0" marR="0" lvl="0" indent="0" algn="l" rtl="0">
              <a:lnSpc>
                <a:spcPct val="90000"/>
              </a:lnSpc>
              <a:spcBef>
                <a:spcPts val="0"/>
              </a:spcBef>
              <a:spcAft>
                <a:spcPts val="0"/>
              </a:spcAft>
              <a:buClr>
                <a:srgbClr val="7F7F7F"/>
              </a:buClr>
              <a:buSzPct val="25000"/>
              <a:buFont typeface="Times New Roman"/>
              <a:buNone/>
            </a:pPr>
            <a:r>
              <a:rPr lang="en" u="sng">
                <a:solidFill>
                  <a:srgbClr val="7F7F7F"/>
                </a:solidFill>
                <a:latin typeface="Consolas"/>
                <a:ea typeface="Consolas"/>
                <a:cs typeface="Consolas"/>
                <a:sym typeface="Consolas"/>
              </a:rPr>
              <a:t>F</a:t>
            </a:r>
            <a:r>
              <a:rPr lang="en">
                <a:solidFill>
                  <a:srgbClr val="7F7F7F"/>
                </a:solidFill>
                <a:latin typeface="Consolas"/>
                <a:ea typeface="Consolas"/>
                <a:cs typeface="Consolas"/>
                <a:sym typeface="Consolas"/>
              </a:rPr>
              <a:t>EATURE ENGINEERING</a:t>
            </a:r>
            <a:r>
              <a:rPr lang="en">
                <a:solidFill>
                  <a:srgbClr val="000000"/>
                </a:solidFill>
                <a:latin typeface="Consolas"/>
                <a:ea typeface="Consolas"/>
                <a:cs typeface="Consolas"/>
                <a:sym typeface="Consolas"/>
              </a:rPr>
              <a:t>|</a:t>
            </a:r>
          </a:p>
        </p:txBody>
      </p:sp>
      <p:sp>
        <p:nvSpPr>
          <p:cNvPr id="138" name="Shape 138"/>
          <p:cNvSpPr txBox="1">
            <a:spLocks noGrp="1"/>
          </p:cNvSpPr>
          <p:nvPr>
            <p:ph type="body" idx="1"/>
          </p:nvPr>
        </p:nvSpPr>
        <p:spPr>
          <a:xfrm>
            <a:off x="628650" y="1369218"/>
            <a:ext cx="7886700" cy="3263400"/>
          </a:xfrm>
          <a:prstGeom prst="rect">
            <a:avLst/>
          </a:prstGeom>
          <a:noFill/>
          <a:ln>
            <a:noFill/>
          </a:ln>
        </p:spPr>
        <p:txBody>
          <a:bodyPr lIns="68575" tIns="34275" rIns="68575" bIns="34275" anchor="t" anchorCtr="0">
            <a:noAutofit/>
          </a:bodyPr>
          <a:lstStyle/>
          <a:p>
            <a:pPr marL="0" marR="0" indent="0" algn="l" rtl="0">
              <a:lnSpc>
                <a:spcPct val="90000"/>
              </a:lnSpc>
              <a:spcBef>
                <a:spcPts val="0"/>
              </a:spcBef>
              <a:spcAft>
                <a:spcPts val="0"/>
              </a:spcAft>
              <a:buNone/>
            </a:pPr>
            <a:r>
              <a:rPr lang="en" sz="2000">
                <a:latin typeface="Questrial"/>
                <a:ea typeface="Questrial"/>
                <a:cs typeface="Questrial"/>
                <a:sym typeface="Questrial"/>
              </a:rPr>
              <a:t>‣ </a:t>
            </a:r>
            <a:r>
              <a:rPr lang="en" sz="2000">
                <a:solidFill>
                  <a:srgbClr val="7F7F7F"/>
                </a:solidFill>
                <a:latin typeface="Questrial"/>
                <a:ea typeface="Questrial"/>
                <a:cs typeface="Questrial"/>
                <a:sym typeface="Questrial"/>
              </a:rPr>
              <a:t>As such, before proceeding to “apply” machine learning, we need to </a:t>
            </a:r>
            <a:r>
              <a:rPr lang="en" sz="2000" b="0" i="0" u="none" strike="noStrike" cap="none" baseline="0">
                <a:solidFill>
                  <a:srgbClr val="7F7F7F"/>
                </a:solidFill>
                <a:latin typeface="Questrial"/>
                <a:ea typeface="Questrial"/>
                <a:cs typeface="Questrial"/>
                <a:sym typeface="Questrial"/>
              </a:rPr>
              <a:t>create feature vectors for the independent variables</a:t>
            </a:r>
            <a:r>
              <a:rPr lang="en" sz="2000">
                <a:solidFill>
                  <a:srgbClr val="7F7F7F"/>
                </a:solidFill>
                <a:latin typeface="Questrial"/>
                <a:ea typeface="Questrial"/>
                <a:cs typeface="Questrial"/>
                <a:sym typeface="Questrial"/>
              </a:rPr>
              <a:t>: </a:t>
            </a:r>
            <a:r>
              <a:rPr lang="en" sz="2000" b="0" i="0" u="none" strike="noStrike" cap="none" baseline="0">
                <a:solidFill>
                  <a:srgbClr val="7F7F7F"/>
                </a:solidFill>
                <a:latin typeface="Questrial"/>
                <a:ea typeface="Questrial"/>
                <a:cs typeface="Questrial"/>
                <a:sym typeface="Questrial"/>
              </a:rPr>
              <a:t>genre(s), director(s), actor(s), and plot keyword(s). </a:t>
            </a:r>
          </a:p>
          <a:p>
            <a:pPr marL="0" marR="0" indent="0" algn="l" rtl="0">
              <a:lnSpc>
                <a:spcPct val="90000"/>
              </a:lnSpc>
              <a:spcBef>
                <a:spcPts val="0"/>
              </a:spcBef>
              <a:spcAft>
                <a:spcPts val="0"/>
              </a:spcAft>
              <a:buNone/>
            </a:pPr>
            <a:r>
              <a:rPr lang="en" sz="2000">
                <a:latin typeface="Questrial"/>
                <a:ea typeface="Questrial"/>
                <a:cs typeface="Questrial"/>
                <a:sym typeface="Questrial"/>
              </a:rPr>
              <a:t>‣ </a:t>
            </a:r>
            <a:r>
              <a:rPr lang="en" sz="2000">
                <a:solidFill>
                  <a:srgbClr val="7F7F7F"/>
                </a:solidFill>
                <a:latin typeface="Questrial"/>
                <a:ea typeface="Questrial"/>
                <a:cs typeface="Questrial"/>
                <a:sym typeface="Questrial"/>
              </a:rPr>
              <a:t>A</a:t>
            </a:r>
            <a:r>
              <a:rPr lang="en" sz="2000" b="0" i="0" u="none" strike="noStrike" cap="none" baseline="0">
                <a:solidFill>
                  <a:srgbClr val="7F7F7F"/>
                </a:solidFill>
                <a:latin typeface="Questrial"/>
                <a:ea typeface="Questrial"/>
                <a:cs typeface="Questrial"/>
                <a:sym typeface="Questrial"/>
              </a:rPr>
              <a:t> typical feature vector for actors would be a </a:t>
            </a:r>
            <a:r>
              <a:rPr lang="en" sz="2000">
                <a:solidFill>
                  <a:srgbClr val="7F7F7F"/>
                </a:solidFill>
                <a:latin typeface="Questrial"/>
                <a:ea typeface="Questrial"/>
                <a:cs typeface="Questrial"/>
                <a:sym typeface="Questrial"/>
              </a:rPr>
              <a:t>sparse matrix </a:t>
            </a:r>
            <a:r>
              <a:rPr lang="en" sz="2000" b="0" i="0" u="none" strike="noStrike" cap="none" baseline="0">
                <a:solidFill>
                  <a:srgbClr val="7F7F7F"/>
                </a:solidFill>
                <a:latin typeface="Questrial"/>
                <a:ea typeface="Questrial"/>
                <a:cs typeface="Questrial"/>
                <a:sym typeface="Questrial"/>
              </a:rPr>
              <a:t>that would have movie IDs as rows and list of actors (from the movies in the dataset) as columns (dummy variables). If a specific actor was present in a specific movie, their intersection would have value 1; 0 otherwise.</a:t>
            </a:r>
          </a:p>
          <a:p>
            <a:pPr marL="0" lvl="0" indent="0" rtl="0">
              <a:spcBef>
                <a:spcPts val="0"/>
              </a:spcBef>
              <a:buClr>
                <a:schemeClr val="dk1"/>
              </a:buClr>
              <a:buSzPct val="55000"/>
              <a:buFont typeface="Arial"/>
              <a:buNone/>
            </a:pPr>
            <a:r>
              <a:rPr lang="en" sz="2000">
                <a:latin typeface="Questrial"/>
                <a:ea typeface="Questrial"/>
                <a:cs typeface="Questrial"/>
                <a:sym typeface="Questrial"/>
              </a:rPr>
              <a:t>‣ </a:t>
            </a:r>
            <a:r>
              <a:rPr lang="en" sz="2000">
                <a:solidFill>
                  <a:srgbClr val="7F7F7F"/>
                </a:solidFill>
                <a:latin typeface="Questrial"/>
                <a:ea typeface="Questrial"/>
                <a:cs typeface="Questrial"/>
                <a:sym typeface="Questrial"/>
              </a:rPr>
              <a:t>To handle memory efficiently and to take advantage of the sparse structure of these matrices, we are storing them in Compressed Row Storage (CSR) format.</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142"/>
        <p:cNvGrpSpPr/>
        <p:nvPr/>
      </p:nvGrpSpPr>
      <p:grpSpPr>
        <a:xfrm>
          <a:off x="0" y="0"/>
          <a:ext cx="0" cy="0"/>
          <a:chOff x="0" y="0"/>
          <a:chExt cx="0" cy="0"/>
        </a:xfrm>
      </p:grpSpPr>
      <p:sp>
        <p:nvSpPr>
          <p:cNvPr id="143" name="Shape 143"/>
          <p:cNvSpPr txBox="1">
            <a:spLocks noGrp="1"/>
          </p:cNvSpPr>
          <p:nvPr>
            <p:ph type="title"/>
          </p:nvPr>
        </p:nvSpPr>
        <p:spPr>
          <a:xfrm>
            <a:off x="628650" y="273843"/>
            <a:ext cx="7886700" cy="994200"/>
          </a:xfrm>
          <a:prstGeom prst="rect">
            <a:avLst/>
          </a:prstGeom>
          <a:noFill/>
          <a:ln>
            <a:noFill/>
          </a:ln>
        </p:spPr>
        <p:txBody>
          <a:bodyPr lIns="68575" tIns="34275" rIns="68575" bIns="34275" anchor="ctr" anchorCtr="0">
            <a:noAutofit/>
          </a:bodyPr>
          <a:lstStyle/>
          <a:p>
            <a:pPr marL="0" marR="0" lvl="0" indent="0" algn="l" rtl="0">
              <a:lnSpc>
                <a:spcPct val="90000"/>
              </a:lnSpc>
              <a:spcBef>
                <a:spcPts val="0"/>
              </a:spcBef>
              <a:spcAft>
                <a:spcPts val="0"/>
              </a:spcAft>
              <a:buClr>
                <a:srgbClr val="7F7F7F"/>
              </a:buClr>
              <a:buSzPct val="25000"/>
              <a:buFont typeface="Times New Roman"/>
              <a:buNone/>
            </a:pPr>
            <a:r>
              <a:rPr lang="en" u="sng">
                <a:solidFill>
                  <a:srgbClr val="7F7F7F"/>
                </a:solidFill>
                <a:latin typeface="Consolas"/>
                <a:ea typeface="Consolas"/>
                <a:cs typeface="Consolas"/>
                <a:sym typeface="Consolas"/>
              </a:rPr>
              <a:t>M</a:t>
            </a:r>
            <a:r>
              <a:rPr lang="en">
                <a:solidFill>
                  <a:srgbClr val="7F7F7F"/>
                </a:solidFill>
                <a:latin typeface="Consolas"/>
                <a:ea typeface="Consolas"/>
                <a:cs typeface="Consolas"/>
                <a:sym typeface="Consolas"/>
              </a:rPr>
              <a:t>ACHINE LEARNING</a:t>
            </a:r>
            <a:r>
              <a:rPr lang="en">
                <a:solidFill>
                  <a:srgbClr val="000000"/>
                </a:solidFill>
                <a:latin typeface="Consolas"/>
                <a:ea typeface="Consolas"/>
                <a:cs typeface="Consolas"/>
                <a:sym typeface="Consolas"/>
              </a:rPr>
              <a:t>|</a:t>
            </a:r>
          </a:p>
        </p:txBody>
      </p:sp>
      <p:sp>
        <p:nvSpPr>
          <p:cNvPr id="144" name="Shape 144"/>
          <p:cNvSpPr txBox="1">
            <a:spLocks noGrp="1"/>
          </p:cNvSpPr>
          <p:nvPr>
            <p:ph type="body" idx="1"/>
          </p:nvPr>
        </p:nvSpPr>
        <p:spPr>
          <a:xfrm>
            <a:off x="628650" y="1369218"/>
            <a:ext cx="7886700" cy="3263400"/>
          </a:xfrm>
          <a:prstGeom prst="rect">
            <a:avLst/>
          </a:prstGeom>
          <a:noFill/>
          <a:ln>
            <a:noFill/>
          </a:ln>
        </p:spPr>
        <p:txBody>
          <a:bodyPr lIns="68575" tIns="34275" rIns="68575" bIns="34275" anchor="t" anchorCtr="0">
            <a:noAutofit/>
          </a:bodyPr>
          <a:lstStyle/>
          <a:p>
            <a:pPr marL="0" lvl="0" indent="0" rtl="0">
              <a:spcBef>
                <a:spcPts val="0"/>
              </a:spcBef>
              <a:buNone/>
            </a:pPr>
            <a:r>
              <a:rPr lang="en" sz="2000">
                <a:latin typeface="Questrial"/>
                <a:ea typeface="Questrial"/>
                <a:cs typeface="Questrial"/>
                <a:sym typeface="Questrial"/>
              </a:rPr>
              <a:t>‣ </a:t>
            </a:r>
            <a:r>
              <a:rPr lang="en" sz="2000">
                <a:solidFill>
                  <a:srgbClr val="7F7F7F"/>
                </a:solidFill>
                <a:latin typeface="Questrial"/>
                <a:ea typeface="Questrial"/>
                <a:cs typeface="Questrial"/>
                <a:sym typeface="Questrial"/>
              </a:rPr>
              <a:t>Our data is supervised; each movie in the data has its own rating. Thus, each movie is labeled. The obvious approach was to proceed with supervised learning.</a:t>
            </a:r>
          </a:p>
          <a:p>
            <a:pPr marL="0" lvl="0" indent="0" rtl="0">
              <a:spcBef>
                <a:spcPts val="0"/>
              </a:spcBef>
              <a:buClr>
                <a:schemeClr val="dk1"/>
              </a:buClr>
              <a:buSzPct val="55000"/>
              <a:buFont typeface="Arial"/>
              <a:buNone/>
            </a:pPr>
            <a:r>
              <a:rPr lang="en" sz="2000">
                <a:latin typeface="Questrial"/>
                <a:ea typeface="Questrial"/>
                <a:cs typeface="Questrial"/>
                <a:sym typeface="Questrial"/>
              </a:rPr>
              <a:t>‣ </a:t>
            </a:r>
            <a:r>
              <a:rPr lang="en" sz="2000">
                <a:solidFill>
                  <a:srgbClr val="7F7F7F"/>
                </a:solidFill>
                <a:latin typeface="Questrial"/>
                <a:ea typeface="Questrial"/>
                <a:cs typeface="Questrial"/>
                <a:sym typeface="Questrial"/>
              </a:rPr>
              <a:t>Supervised learning is further subdivided into two categories, where the dependent variable can be either continuous or categorical.</a:t>
            </a:r>
          </a:p>
          <a:p>
            <a:pPr marL="0" lvl="0" indent="0" rtl="0">
              <a:spcBef>
                <a:spcPts val="0"/>
              </a:spcBef>
              <a:buNone/>
            </a:pPr>
            <a:r>
              <a:rPr lang="en" sz="2000">
                <a:latin typeface="Questrial"/>
                <a:ea typeface="Questrial"/>
                <a:cs typeface="Questrial"/>
                <a:sym typeface="Questrial"/>
              </a:rPr>
              <a:t>‣ </a:t>
            </a:r>
            <a:r>
              <a:rPr lang="en" sz="2000">
                <a:solidFill>
                  <a:srgbClr val="7F7F7F"/>
                </a:solidFill>
                <a:latin typeface="Questrial"/>
                <a:ea typeface="Questrial"/>
                <a:cs typeface="Questrial"/>
                <a:sym typeface="Questrial"/>
              </a:rPr>
              <a:t>Continuous supervised learning deals with regression analysis while categorical supervised learning deals with statistical classification that can be later further incorporated into a regression model.</a:t>
            </a:r>
          </a:p>
          <a:p>
            <a:pPr marL="0" marR="0" lvl="0" indent="0" algn="l" rtl="0">
              <a:lnSpc>
                <a:spcPct val="90000"/>
              </a:lnSpc>
              <a:spcBef>
                <a:spcPts val="800"/>
              </a:spcBef>
              <a:spcAft>
                <a:spcPts val="0"/>
              </a:spcAft>
              <a:buClr>
                <a:schemeClr val="dk1"/>
              </a:buClr>
              <a:buFont typeface="Arial"/>
              <a:buNone/>
            </a:pPr>
            <a:endParaRPr sz="2300">
              <a:solidFill>
                <a:srgbClr val="7F7F7F"/>
              </a:solidFill>
              <a:latin typeface="Questrial"/>
              <a:ea typeface="Questrial"/>
              <a:cs typeface="Questrial"/>
              <a:sym typeface="Questrial"/>
            </a:endParaRP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148"/>
        <p:cNvGrpSpPr/>
        <p:nvPr/>
      </p:nvGrpSpPr>
      <p:grpSpPr>
        <a:xfrm>
          <a:off x="0" y="0"/>
          <a:ext cx="0" cy="0"/>
          <a:chOff x="0" y="0"/>
          <a:chExt cx="0" cy="0"/>
        </a:xfrm>
      </p:grpSpPr>
      <p:sp>
        <p:nvSpPr>
          <p:cNvPr id="149" name="Shape 149"/>
          <p:cNvSpPr txBox="1">
            <a:spLocks noGrp="1"/>
          </p:cNvSpPr>
          <p:nvPr>
            <p:ph type="title"/>
          </p:nvPr>
        </p:nvSpPr>
        <p:spPr>
          <a:xfrm>
            <a:off x="628650" y="273843"/>
            <a:ext cx="7886700" cy="994200"/>
          </a:xfrm>
          <a:prstGeom prst="rect">
            <a:avLst/>
          </a:prstGeom>
          <a:noFill/>
          <a:ln>
            <a:noFill/>
          </a:ln>
        </p:spPr>
        <p:txBody>
          <a:bodyPr lIns="68575" tIns="34275" rIns="68575" bIns="34275" anchor="ctr" anchorCtr="0">
            <a:noAutofit/>
          </a:bodyPr>
          <a:lstStyle/>
          <a:p>
            <a:pPr marL="0" marR="0" lvl="0" indent="0" algn="l" rtl="0">
              <a:lnSpc>
                <a:spcPct val="90000"/>
              </a:lnSpc>
              <a:spcBef>
                <a:spcPts val="0"/>
              </a:spcBef>
              <a:spcAft>
                <a:spcPts val="0"/>
              </a:spcAft>
              <a:buClr>
                <a:srgbClr val="7F7F7F"/>
              </a:buClr>
              <a:buSzPct val="25000"/>
              <a:buFont typeface="Times New Roman"/>
              <a:buNone/>
            </a:pPr>
            <a:r>
              <a:rPr lang="en" u="sng">
                <a:solidFill>
                  <a:srgbClr val="7F7F7F"/>
                </a:solidFill>
                <a:latin typeface="Consolas"/>
                <a:ea typeface="Consolas"/>
                <a:cs typeface="Consolas"/>
                <a:sym typeface="Consolas"/>
              </a:rPr>
              <a:t>M</a:t>
            </a:r>
            <a:r>
              <a:rPr lang="en">
                <a:solidFill>
                  <a:srgbClr val="7F7F7F"/>
                </a:solidFill>
                <a:latin typeface="Consolas"/>
                <a:ea typeface="Consolas"/>
                <a:cs typeface="Consolas"/>
                <a:sym typeface="Consolas"/>
              </a:rPr>
              <a:t>ACHINE LEARNING</a:t>
            </a:r>
            <a:r>
              <a:rPr lang="en">
                <a:solidFill>
                  <a:srgbClr val="000000"/>
                </a:solidFill>
                <a:latin typeface="Consolas"/>
                <a:ea typeface="Consolas"/>
                <a:cs typeface="Consolas"/>
                <a:sym typeface="Consolas"/>
              </a:rPr>
              <a:t>|</a:t>
            </a:r>
          </a:p>
        </p:txBody>
      </p:sp>
      <p:sp>
        <p:nvSpPr>
          <p:cNvPr id="150" name="Shape 150"/>
          <p:cNvSpPr txBox="1">
            <a:spLocks noGrp="1"/>
          </p:cNvSpPr>
          <p:nvPr>
            <p:ph type="body" idx="1"/>
          </p:nvPr>
        </p:nvSpPr>
        <p:spPr>
          <a:xfrm>
            <a:off x="628650" y="1369218"/>
            <a:ext cx="7886700" cy="3263400"/>
          </a:xfrm>
          <a:prstGeom prst="rect">
            <a:avLst/>
          </a:prstGeom>
          <a:noFill/>
          <a:ln>
            <a:noFill/>
          </a:ln>
        </p:spPr>
        <p:txBody>
          <a:bodyPr lIns="68575" tIns="34275" rIns="68575" bIns="34275" anchor="t" anchorCtr="0">
            <a:noAutofit/>
          </a:bodyPr>
          <a:lstStyle/>
          <a:p>
            <a:pPr marL="0" lvl="0" indent="0" rtl="0">
              <a:spcBef>
                <a:spcPts val="0"/>
              </a:spcBef>
              <a:buNone/>
            </a:pPr>
            <a:r>
              <a:rPr lang="en" sz="2000">
                <a:latin typeface="Questrial"/>
                <a:ea typeface="Questrial"/>
                <a:cs typeface="Questrial"/>
                <a:sym typeface="Questrial"/>
              </a:rPr>
              <a:t>‣ </a:t>
            </a:r>
            <a:r>
              <a:rPr lang="en" sz="2000">
                <a:solidFill>
                  <a:srgbClr val="7F7F7F"/>
                </a:solidFill>
                <a:latin typeface="Questrial"/>
                <a:ea typeface="Questrial"/>
                <a:cs typeface="Questrial"/>
                <a:sym typeface="Questrial"/>
              </a:rPr>
              <a:t>For our project, we have particularly delved into understanding about both the approaches to learn about the predictive improvements.  The following are the two machine learning algorithms that were used:</a:t>
            </a:r>
          </a:p>
          <a:p>
            <a:pPr marL="0" lvl="0" indent="0" rtl="0">
              <a:spcBef>
                <a:spcPts val="0"/>
              </a:spcBef>
              <a:buNone/>
            </a:pPr>
            <a:endParaRPr sz="2000">
              <a:solidFill>
                <a:srgbClr val="7F7F7F"/>
              </a:solidFill>
              <a:latin typeface="Questrial"/>
              <a:ea typeface="Questrial"/>
              <a:cs typeface="Questrial"/>
              <a:sym typeface="Questrial"/>
            </a:endParaRPr>
          </a:p>
          <a:p>
            <a:pPr marL="457200" lvl="0" indent="-355600" rtl="0">
              <a:spcBef>
                <a:spcPts val="0"/>
              </a:spcBef>
              <a:buClr>
                <a:srgbClr val="7F7F7F"/>
              </a:buClr>
              <a:buSzPct val="100000"/>
              <a:buFont typeface="Questrial"/>
              <a:buAutoNum type="arabicPeriod"/>
            </a:pPr>
            <a:r>
              <a:rPr lang="en" sz="2000">
                <a:solidFill>
                  <a:srgbClr val="7F7F7F"/>
                </a:solidFill>
                <a:latin typeface="Questrial"/>
                <a:ea typeface="Questrial"/>
                <a:cs typeface="Questrial"/>
                <a:sym typeface="Questrial"/>
              </a:rPr>
              <a:t>Multiple linear regression (linear regression)</a:t>
            </a:r>
          </a:p>
          <a:p>
            <a:pPr marL="457200" lvl="0" indent="-355600" rtl="0">
              <a:spcBef>
                <a:spcPts val="0"/>
              </a:spcBef>
              <a:buClr>
                <a:srgbClr val="7F7F7F"/>
              </a:buClr>
              <a:buSzPct val="100000"/>
              <a:buFont typeface="Questrial"/>
              <a:buAutoNum type="arabicPeriod"/>
            </a:pPr>
            <a:r>
              <a:rPr lang="en" sz="2000">
                <a:solidFill>
                  <a:srgbClr val="7F7F7F"/>
                </a:solidFill>
                <a:latin typeface="Questrial"/>
                <a:ea typeface="Questrial"/>
                <a:cs typeface="Questrial"/>
                <a:sym typeface="Questrial"/>
              </a:rPr>
              <a:t>Ordered logistic regression (classified non-linear regression)</a:t>
            </a:r>
          </a:p>
          <a:p>
            <a:pPr marL="0" marR="0" lvl="0" indent="0" algn="l" rtl="0">
              <a:lnSpc>
                <a:spcPct val="90000"/>
              </a:lnSpc>
              <a:spcBef>
                <a:spcPts val="800"/>
              </a:spcBef>
              <a:spcAft>
                <a:spcPts val="0"/>
              </a:spcAft>
              <a:buClr>
                <a:schemeClr val="dk1"/>
              </a:buClr>
              <a:buFont typeface="Arial"/>
              <a:buNone/>
            </a:pPr>
            <a:endParaRPr sz="2300">
              <a:solidFill>
                <a:srgbClr val="7F7F7F"/>
              </a:solidFill>
              <a:latin typeface="Questrial"/>
              <a:ea typeface="Questrial"/>
              <a:cs typeface="Questrial"/>
              <a:sym typeface="Questrial"/>
            </a:endParaRP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628650" y="273843"/>
            <a:ext cx="7886700" cy="994200"/>
          </a:xfrm>
          <a:prstGeom prst="rect">
            <a:avLst/>
          </a:prstGeom>
          <a:noFill/>
          <a:ln>
            <a:noFill/>
          </a:ln>
        </p:spPr>
        <p:txBody>
          <a:bodyPr lIns="68575" tIns="34275" rIns="68575" bIns="34275" anchor="ctr" anchorCtr="0">
            <a:noAutofit/>
          </a:bodyPr>
          <a:lstStyle/>
          <a:p>
            <a:pPr marL="0" marR="0" lvl="0" indent="0" algn="l" rtl="0">
              <a:lnSpc>
                <a:spcPct val="90000"/>
              </a:lnSpc>
              <a:spcBef>
                <a:spcPts val="0"/>
              </a:spcBef>
              <a:spcAft>
                <a:spcPts val="0"/>
              </a:spcAft>
              <a:buClr>
                <a:srgbClr val="7F7F7F"/>
              </a:buClr>
              <a:buSzPct val="25000"/>
              <a:buFont typeface="Times New Roman"/>
              <a:buNone/>
            </a:pPr>
            <a:r>
              <a:rPr lang="en" u="sng">
                <a:solidFill>
                  <a:srgbClr val="7F7F7F"/>
                </a:solidFill>
                <a:latin typeface="Consolas"/>
                <a:ea typeface="Consolas"/>
                <a:cs typeface="Consolas"/>
                <a:sym typeface="Consolas"/>
              </a:rPr>
              <a:t>L</a:t>
            </a:r>
            <a:r>
              <a:rPr lang="en">
                <a:solidFill>
                  <a:srgbClr val="7F7F7F"/>
                </a:solidFill>
                <a:latin typeface="Consolas"/>
                <a:ea typeface="Consolas"/>
                <a:cs typeface="Consolas"/>
                <a:sym typeface="Consolas"/>
              </a:rPr>
              <a:t>INEAR REGRESSION</a:t>
            </a:r>
            <a:r>
              <a:rPr lang="en">
                <a:solidFill>
                  <a:srgbClr val="000000"/>
                </a:solidFill>
                <a:latin typeface="Consolas"/>
                <a:ea typeface="Consolas"/>
                <a:cs typeface="Consolas"/>
                <a:sym typeface="Consolas"/>
              </a:rPr>
              <a:t>|</a:t>
            </a:r>
          </a:p>
        </p:txBody>
      </p:sp>
      <p:sp>
        <p:nvSpPr>
          <p:cNvPr id="156" name="Shape 156"/>
          <p:cNvSpPr txBox="1">
            <a:spLocks noGrp="1"/>
          </p:cNvSpPr>
          <p:nvPr>
            <p:ph type="body" idx="1"/>
          </p:nvPr>
        </p:nvSpPr>
        <p:spPr>
          <a:xfrm>
            <a:off x="628650" y="1369218"/>
            <a:ext cx="7886700" cy="3263400"/>
          </a:xfrm>
          <a:prstGeom prst="rect">
            <a:avLst/>
          </a:prstGeom>
          <a:noFill/>
          <a:ln>
            <a:noFill/>
          </a:ln>
        </p:spPr>
        <p:txBody>
          <a:bodyPr lIns="68575" tIns="34275" rIns="68575" bIns="34275" anchor="t" anchorCtr="0">
            <a:noAutofit/>
          </a:bodyPr>
          <a:lstStyle/>
          <a:p>
            <a:pPr marL="0" marR="0" lvl="0" indent="0" algn="l" rtl="0">
              <a:lnSpc>
                <a:spcPct val="90000"/>
              </a:lnSpc>
              <a:spcBef>
                <a:spcPts val="0"/>
              </a:spcBef>
              <a:spcAft>
                <a:spcPts val="0"/>
              </a:spcAft>
              <a:buNone/>
            </a:pPr>
            <a:r>
              <a:rPr lang="en" sz="2000">
                <a:latin typeface="Questrial"/>
                <a:ea typeface="Questrial"/>
                <a:cs typeface="Questrial"/>
                <a:sym typeface="Questrial"/>
              </a:rPr>
              <a:t>‣ </a:t>
            </a:r>
            <a:r>
              <a:rPr lang="en" sz="1600" b="1">
                <a:solidFill>
                  <a:srgbClr val="7F7F7F"/>
                </a:solidFill>
                <a:latin typeface="Questrial"/>
                <a:ea typeface="Questrial"/>
                <a:cs typeface="Questrial"/>
                <a:sym typeface="Questrial"/>
              </a:rPr>
              <a:t>Simple linear regression</a:t>
            </a:r>
            <a:r>
              <a:rPr lang="en" sz="1600">
                <a:solidFill>
                  <a:srgbClr val="7F7F7F"/>
                </a:solidFill>
                <a:latin typeface="Questrial"/>
                <a:ea typeface="Questrial"/>
                <a:cs typeface="Questrial"/>
                <a:sym typeface="Questrial"/>
              </a:rPr>
              <a:t> is an approach for predicting a quantitative response using a single feature (or "predictor" or "input variable"). It takes the following form:</a:t>
            </a:r>
          </a:p>
          <a:p>
            <a:pPr marL="0" marR="0" lvl="0" indent="0" rtl="0">
              <a:lnSpc>
                <a:spcPct val="90000"/>
              </a:lnSpc>
              <a:spcBef>
                <a:spcPts val="0"/>
              </a:spcBef>
              <a:spcAft>
                <a:spcPts val="0"/>
              </a:spcAft>
              <a:buNone/>
            </a:pPr>
            <a:endParaRPr sz="1600">
              <a:solidFill>
                <a:srgbClr val="7F7F7F"/>
              </a:solidFill>
              <a:latin typeface="Questrial"/>
              <a:ea typeface="Questrial"/>
              <a:cs typeface="Questrial"/>
              <a:sym typeface="Questrial"/>
            </a:endParaRPr>
          </a:p>
          <a:p>
            <a:pPr marL="0" marR="0" lvl="0" indent="0" rtl="0">
              <a:lnSpc>
                <a:spcPct val="90000"/>
              </a:lnSpc>
              <a:spcBef>
                <a:spcPts val="0"/>
              </a:spcBef>
              <a:spcAft>
                <a:spcPts val="0"/>
              </a:spcAft>
              <a:buNone/>
            </a:pPr>
            <a:endParaRPr sz="1600">
              <a:solidFill>
                <a:srgbClr val="7F7F7F"/>
              </a:solidFill>
              <a:latin typeface="Questrial"/>
              <a:ea typeface="Questrial"/>
              <a:cs typeface="Questrial"/>
              <a:sym typeface="Questrial"/>
            </a:endParaRPr>
          </a:p>
          <a:p>
            <a:pPr marL="0" marR="0" lvl="0" indent="0" algn="l" rtl="0">
              <a:lnSpc>
                <a:spcPct val="90000"/>
              </a:lnSpc>
              <a:spcBef>
                <a:spcPts val="0"/>
              </a:spcBef>
              <a:spcAft>
                <a:spcPts val="0"/>
              </a:spcAft>
              <a:buClr>
                <a:schemeClr val="dk1"/>
              </a:buClr>
              <a:buSzPct val="50000"/>
              <a:buFont typeface="Arial"/>
              <a:buNone/>
            </a:pPr>
            <a:r>
              <a:rPr lang="en" sz="1600">
                <a:solidFill>
                  <a:srgbClr val="7F7F7F"/>
                </a:solidFill>
                <a:latin typeface="Questrial"/>
                <a:ea typeface="Questrial"/>
                <a:cs typeface="Questrial"/>
                <a:sym typeface="Questrial"/>
              </a:rPr>
              <a:t>What does each term represent?</a:t>
            </a:r>
          </a:p>
          <a:p>
            <a:pPr marL="177800" marR="0" lvl="0" indent="-38100" algn="l" rtl="0">
              <a:lnSpc>
                <a:spcPct val="90000"/>
              </a:lnSpc>
              <a:spcBef>
                <a:spcPts val="0"/>
              </a:spcBef>
              <a:spcAft>
                <a:spcPts val="0"/>
              </a:spcAft>
              <a:buClr>
                <a:schemeClr val="dk1"/>
              </a:buClr>
              <a:buFont typeface="Arial"/>
              <a:buNone/>
            </a:pPr>
            <a:endParaRPr sz="1600">
              <a:solidFill>
                <a:srgbClr val="7F7F7F"/>
              </a:solidFill>
              <a:latin typeface="Questrial"/>
              <a:ea typeface="Questrial"/>
              <a:cs typeface="Questrial"/>
              <a:sym typeface="Questrial"/>
            </a:endParaRPr>
          </a:p>
          <a:p>
            <a:pPr marL="0" marR="0" lvl="0" indent="0" algn="l" rtl="0">
              <a:lnSpc>
                <a:spcPct val="90000"/>
              </a:lnSpc>
              <a:spcBef>
                <a:spcPts val="0"/>
              </a:spcBef>
              <a:spcAft>
                <a:spcPts val="0"/>
              </a:spcAft>
              <a:buClr>
                <a:schemeClr val="dk1"/>
              </a:buClr>
              <a:buSzPct val="50000"/>
              <a:buFont typeface="Arial"/>
              <a:buNone/>
            </a:pPr>
            <a:r>
              <a:rPr lang="en" sz="1600" i="1">
                <a:solidFill>
                  <a:srgbClr val="7F7F7F"/>
                </a:solidFill>
                <a:latin typeface="Times New Roman"/>
                <a:ea typeface="Times New Roman"/>
                <a:cs typeface="Times New Roman"/>
                <a:sym typeface="Times New Roman"/>
              </a:rPr>
              <a:t>y</a:t>
            </a:r>
            <a:r>
              <a:rPr lang="en" sz="1600">
                <a:solidFill>
                  <a:srgbClr val="7F7F7F"/>
                </a:solidFill>
                <a:latin typeface="Questrial"/>
                <a:ea typeface="Questrial"/>
                <a:cs typeface="Questrial"/>
                <a:sym typeface="Questrial"/>
              </a:rPr>
              <a:t> is the response</a:t>
            </a:r>
          </a:p>
          <a:p>
            <a:pPr marL="0" marR="0" lvl="0" indent="0" algn="l" rtl="0">
              <a:lnSpc>
                <a:spcPct val="90000"/>
              </a:lnSpc>
              <a:spcBef>
                <a:spcPts val="0"/>
              </a:spcBef>
              <a:spcAft>
                <a:spcPts val="0"/>
              </a:spcAft>
              <a:buClr>
                <a:schemeClr val="dk1"/>
              </a:buClr>
              <a:buSzPct val="50000"/>
              <a:buFont typeface="Arial"/>
              <a:buNone/>
            </a:pPr>
            <a:r>
              <a:rPr lang="en" sz="1600" i="1">
                <a:solidFill>
                  <a:srgbClr val="7F7F7F"/>
                </a:solidFill>
                <a:latin typeface="Times New Roman"/>
                <a:ea typeface="Times New Roman"/>
                <a:cs typeface="Times New Roman"/>
                <a:sym typeface="Times New Roman"/>
              </a:rPr>
              <a:t>x</a:t>
            </a:r>
            <a:r>
              <a:rPr lang="en" sz="1600">
                <a:solidFill>
                  <a:srgbClr val="7F7F7F"/>
                </a:solidFill>
                <a:latin typeface="Questrial"/>
                <a:ea typeface="Questrial"/>
                <a:cs typeface="Questrial"/>
                <a:sym typeface="Questrial"/>
              </a:rPr>
              <a:t> is the feature</a:t>
            </a:r>
          </a:p>
          <a:p>
            <a:pPr marL="0" marR="0" lvl="0" indent="0" algn="l" rtl="0">
              <a:lnSpc>
                <a:spcPct val="90000"/>
              </a:lnSpc>
              <a:spcBef>
                <a:spcPts val="0"/>
              </a:spcBef>
              <a:spcAft>
                <a:spcPts val="0"/>
              </a:spcAft>
              <a:buClr>
                <a:schemeClr val="dk1"/>
              </a:buClr>
              <a:buSzPct val="50000"/>
              <a:buFont typeface="Arial"/>
              <a:buNone/>
            </a:pPr>
            <a:r>
              <a:rPr lang="en" sz="1600" i="1">
                <a:solidFill>
                  <a:srgbClr val="7F7F7F"/>
                </a:solidFill>
                <a:latin typeface="Times New Roman"/>
                <a:ea typeface="Times New Roman"/>
                <a:cs typeface="Times New Roman"/>
                <a:sym typeface="Times New Roman"/>
              </a:rPr>
              <a:t>β0</a:t>
            </a:r>
            <a:r>
              <a:rPr lang="en" sz="1600">
                <a:solidFill>
                  <a:srgbClr val="7F7F7F"/>
                </a:solidFill>
                <a:latin typeface="Questrial"/>
                <a:ea typeface="Questrial"/>
                <a:cs typeface="Questrial"/>
                <a:sym typeface="Questrial"/>
              </a:rPr>
              <a:t> is the intercept</a:t>
            </a:r>
          </a:p>
          <a:p>
            <a:pPr marL="0" marR="0" lvl="0" indent="0" algn="l" rtl="0">
              <a:lnSpc>
                <a:spcPct val="90000"/>
              </a:lnSpc>
              <a:spcBef>
                <a:spcPts val="0"/>
              </a:spcBef>
              <a:spcAft>
                <a:spcPts val="0"/>
              </a:spcAft>
              <a:buClr>
                <a:schemeClr val="dk1"/>
              </a:buClr>
              <a:buSzPct val="50000"/>
              <a:buFont typeface="Arial"/>
              <a:buNone/>
            </a:pPr>
            <a:r>
              <a:rPr lang="en" sz="1600" i="1">
                <a:solidFill>
                  <a:srgbClr val="7F7F7F"/>
                </a:solidFill>
                <a:latin typeface="Times New Roman"/>
                <a:ea typeface="Times New Roman"/>
                <a:cs typeface="Times New Roman"/>
                <a:sym typeface="Times New Roman"/>
              </a:rPr>
              <a:t>β1</a:t>
            </a:r>
            <a:r>
              <a:rPr lang="en" sz="1600">
                <a:solidFill>
                  <a:srgbClr val="7F7F7F"/>
                </a:solidFill>
                <a:latin typeface="Questrial"/>
                <a:ea typeface="Questrial"/>
                <a:cs typeface="Questrial"/>
                <a:sym typeface="Questrial"/>
              </a:rPr>
              <a:t> is the coefficient for </a:t>
            </a:r>
            <a:r>
              <a:rPr lang="en" sz="1600" i="1">
                <a:solidFill>
                  <a:srgbClr val="7F7F7F"/>
                </a:solidFill>
                <a:latin typeface="Times New Roman"/>
                <a:ea typeface="Times New Roman"/>
                <a:cs typeface="Times New Roman"/>
                <a:sym typeface="Times New Roman"/>
              </a:rPr>
              <a:t>x</a:t>
            </a:r>
          </a:p>
          <a:p>
            <a:pPr marL="0" marR="0" lvl="0" indent="0" algn="l" rtl="0">
              <a:lnSpc>
                <a:spcPct val="90000"/>
              </a:lnSpc>
              <a:spcBef>
                <a:spcPts val="0"/>
              </a:spcBef>
              <a:spcAft>
                <a:spcPts val="0"/>
              </a:spcAft>
              <a:buClr>
                <a:schemeClr val="dk1"/>
              </a:buClr>
              <a:buFont typeface="Arial"/>
              <a:buNone/>
            </a:pPr>
            <a:endParaRPr sz="1600">
              <a:solidFill>
                <a:srgbClr val="7F7F7F"/>
              </a:solidFill>
              <a:latin typeface="Questrial"/>
              <a:ea typeface="Questrial"/>
              <a:cs typeface="Questrial"/>
              <a:sym typeface="Questrial"/>
            </a:endParaRPr>
          </a:p>
          <a:p>
            <a:pPr marL="0" marR="0" lvl="0" indent="0" algn="l" rtl="0">
              <a:lnSpc>
                <a:spcPct val="90000"/>
              </a:lnSpc>
              <a:spcBef>
                <a:spcPts val="0"/>
              </a:spcBef>
              <a:spcAft>
                <a:spcPts val="0"/>
              </a:spcAft>
              <a:buClr>
                <a:schemeClr val="dk1"/>
              </a:buClr>
              <a:buSzPct val="50000"/>
              <a:buFont typeface="Arial"/>
              <a:buNone/>
            </a:pPr>
            <a:r>
              <a:rPr lang="en" sz="1600">
                <a:solidFill>
                  <a:srgbClr val="7F7F7F"/>
                </a:solidFill>
                <a:latin typeface="Questrial"/>
                <a:ea typeface="Questrial"/>
                <a:cs typeface="Questrial"/>
                <a:sym typeface="Questrial"/>
              </a:rPr>
              <a:t>Together, </a:t>
            </a:r>
            <a:r>
              <a:rPr lang="en" sz="1600" i="1">
                <a:solidFill>
                  <a:srgbClr val="7F7F7F"/>
                </a:solidFill>
                <a:latin typeface="Times New Roman"/>
                <a:ea typeface="Times New Roman"/>
                <a:cs typeface="Times New Roman"/>
                <a:sym typeface="Times New Roman"/>
              </a:rPr>
              <a:t>β0</a:t>
            </a:r>
            <a:r>
              <a:rPr lang="en" sz="1600">
                <a:solidFill>
                  <a:srgbClr val="7F7F7F"/>
                </a:solidFill>
                <a:latin typeface="Questrial"/>
                <a:ea typeface="Questrial"/>
                <a:cs typeface="Questrial"/>
                <a:sym typeface="Questrial"/>
              </a:rPr>
              <a:t> and </a:t>
            </a:r>
            <a:r>
              <a:rPr lang="en" sz="1600" i="1">
                <a:solidFill>
                  <a:srgbClr val="7F7F7F"/>
                </a:solidFill>
                <a:latin typeface="Times New Roman"/>
                <a:ea typeface="Times New Roman"/>
                <a:cs typeface="Times New Roman"/>
                <a:sym typeface="Times New Roman"/>
              </a:rPr>
              <a:t>β1</a:t>
            </a:r>
            <a:r>
              <a:rPr lang="en" sz="1600">
                <a:solidFill>
                  <a:srgbClr val="7F7F7F"/>
                </a:solidFill>
                <a:latin typeface="Questrial"/>
                <a:ea typeface="Questrial"/>
                <a:cs typeface="Questrial"/>
                <a:sym typeface="Questrial"/>
              </a:rPr>
              <a:t> are called the model coefficients. To create our model, you must "learn" the values of these coefficients. And once we've learned these coefficients, we can use the model to predict the iMDB movie ratings.</a:t>
            </a:r>
          </a:p>
          <a:p>
            <a:pPr marL="177800" marR="0" lvl="0" indent="-38100" algn="l" rtl="0">
              <a:lnSpc>
                <a:spcPct val="90000"/>
              </a:lnSpc>
              <a:spcBef>
                <a:spcPts val="0"/>
              </a:spcBef>
              <a:spcAft>
                <a:spcPts val="0"/>
              </a:spcAft>
              <a:buClr>
                <a:srgbClr val="7F7F7F"/>
              </a:buClr>
              <a:buFont typeface="Arial"/>
              <a:buNone/>
            </a:pPr>
            <a:endParaRPr sz="1600">
              <a:solidFill>
                <a:srgbClr val="7F7F7F"/>
              </a:solidFill>
              <a:latin typeface="Questrial"/>
              <a:ea typeface="Questrial"/>
              <a:cs typeface="Questrial"/>
              <a:sym typeface="Questrial"/>
            </a:endParaRPr>
          </a:p>
          <a:p>
            <a:pPr marL="0" marR="0" lvl="0" indent="0" algn="l" rtl="0">
              <a:lnSpc>
                <a:spcPct val="90000"/>
              </a:lnSpc>
              <a:spcBef>
                <a:spcPts val="800"/>
              </a:spcBef>
              <a:spcAft>
                <a:spcPts val="0"/>
              </a:spcAft>
              <a:buClr>
                <a:schemeClr val="dk1"/>
              </a:buClr>
              <a:buFont typeface="Arial"/>
              <a:buNone/>
            </a:pPr>
            <a:endParaRPr sz="1600" b="0" i="0" u="none" strike="noStrike" cap="none" baseline="0">
              <a:solidFill>
                <a:srgbClr val="7F7F7F"/>
              </a:solidFill>
              <a:latin typeface="Questrial"/>
              <a:ea typeface="Questrial"/>
              <a:cs typeface="Questrial"/>
              <a:sym typeface="Questrial"/>
            </a:endParaRPr>
          </a:p>
        </p:txBody>
      </p:sp>
      <p:pic>
        <p:nvPicPr>
          <p:cNvPr id="157" name="Shape 157"/>
          <p:cNvPicPr preferRelativeResize="0"/>
          <p:nvPr/>
        </p:nvPicPr>
        <p:blipFill rotWithShape="1">
          <a:blip r:embed="rId3">
            <a:alphaModFix/>
          </a:blip>
          <a:srcRect r="48301"/>
          <a:stretch/>
        </p:blipFill>
        <p:spPr>
          <a:xfrm>
            <a:off x="3925237" y="2036462"/>
            <a:ext cx="1139399" cy="407700"/>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628650" y="273843"/>
            <a:ext cx="7886700" cy="994200"/>
          </a:xfrm>
          <a:prstGeom prst="rect">
            <a:avLst/>
          </a:prstGeom>
          <a:noFill/>
          <a:ln>
            <a:noFill/>
          </a:ln>
        </p:spPr>
        <p:txBody>
          <a:bodyPr lIns="68575" tIns="34275" rIns="68575" bIns="34275" anchor="ctr" anchorCtr="0">
            <a:noAutofit/>
          </a:bodyPr>
          <a:lstStyle/>
          <a:p>
            <a:pPr marL="0" marR="0" lvl="0" indent="0" algn="l" rtl="0">
              <a:lnSpc>
                <a:spcPct val="90000"/>
              </a:lnSpc>
              <a:spcBef>
                <a:spcPts val="0"/>
              </a:spcBef>
              <a:spcAft>
                <a:spcPts val="0"/>
              </a:spcAft>
              <a:buClr>
                <a:srgbClr val="7F7F7F"/>
              </a:buClr>
              <a:buSzPct val="25000"/>
              <a:buFont typeface="Times New Roman"/>
              <a:buNone/>
            </a:pPr>
            <a:r>
              <a:rPr lang="en" u="sng">
                <a:solidFill>
                  <a:srgbClr val="7F7F7F"/>
                </a:solidFill>
                <a:latin typeface="Consolas"/>
                <a:ea typeface="Consolas"/>
                <a:cs typeface="Consolas"/>
                <a:sym typeface="Consolas"/>
              </a:rPr>
              <a:t>M</a:t>
            </a:r>
            <a:r>
              <a:rPr lang="en">
                <a:solidFill>
                  <a:srgbClr val="7F7F7F"/>
                </a:solidFill>
                <a:latin typeface="Consolas"/>
                <a:ea typeface="Consolas"/>
                <a:cs typeface="Consolas"/>
                <a:sym typeface="Consolas"/>
              </a:rPr>
              <a:t>ULTIPLE LINEAR REGRESSION</a:t>
            </a:r>
            <a:r>
              <a:rPr lang="en">
                <a:solidFill>
                  <a:srgbClr val="000000"/>
                </a:solidFill>
                <a:latin typeface="Consolas"/>
                <a:ea typeface="Consolas"/>
                <a:cs typeface="Consolas"/>
                <a:sym typeface="Consolas"/>
              </a:rPr>
              <a:t>|</a:t>
            </a:r>
          </a:p>
        </p:txBody>
      </p:sp>
      <p:sp>
        <p:nvSpPr>
          <p:cNvPr id="163" name="Shape 163"/>
          <p:cNvSpPr txBox="1">
            <a:spLocks noGrp="1"/>
          </p:cNvSpPr>
          <p:nvPr>
            <p:ph type="body" idx="1"/>
          </p:nvPr>
        </p:nvSpPr>
        <p:spPr>
          <a:xfrm>
            <a:off x="628650" y="1369218"/>
            <a:ext cx="7886700" cy="3263400"/>
          </a:xfrm>
          <a:prstGeom prst="rect">
            <a:avLst/>
          </a:prstGeom>
          <a:noFill/>
          <a:ln>
            <a:noFill/>
          </a:ln>
        </p:spPr>
        <p:txBody>
          <a:bodyPr lIns="68575" tIns="34275" rIns="68575" bIns="34275" anchor="t" anchorCtr="0">
            <a:noAutofit/>
          </a:bodyPr>
          <a:lstStyle/>
          <a:p>
            <a:pPr marL="0" marR="0" lvl="0" indent="0" algn="l" rtl="0">
              <a:lnSpc>
                <a:spcPct val="90000"/>
              </a:lnSpc>
              <a:spcBef>
                <a:spcPts val="0"/>
              </a:spcBef>
              <a:spcAft>
                <a:spcPts val="0"/>
              </a:spcAft>
              <a:buClr>
                <a:schemeClr val="dk1"/>
              </a:buClr>
              <a:buSzPct val="40000"/>
              <a:buFont typeface="Arial"/>
              <a:buNone/>
            </a:pPr>
            <a:r>
              <a:rPr lang="en" sz="2000">
                <a:latin typeface="Questrial"/>
                <a:ea typeface="Questrial"/>
                <a:cs typeface="Questrial"/>
                <a:sym typeface="Questrial"/>
              </a:rPr>
              <a:t>‣ </a:t>
            </a:r>
            <a:r>
              <a:rPr lang="en" sz="2000">
                <a:solidFill>
                  <a:srgbClr val="7F7F7F"/>
                </a:solidFill>
                <a:latin typeface="Questrial"/>
                <a:ea typeface="Questrial"/>
                <a:cs typeface="Questrial"/>
                <a:sym typeface="Questrial"/>
              </a:rPr>
              <a:t>Simple linear regression can easily be extended to include multiple features. This is called </a:t>
            </a:r>
            <a:r>
              <a:rPr lang="en" sz="2000" b="1">
                <a:solidFill>
                  <a:srgbClr val="7F7F7F"/>
                </a:solidFill>
                <a:latin typeface="Questrial"/>
                <a:ea typeface="Questrial"/>
                <a:cs typeface="Questrial"/>
                <a:sym typeface="Questrial"/>
              </a:rPr>
              <a:t>multiple linear regression</a:t>
            </a:r>
            <a:r>
              <a:rPr lang="en" sz="2000">
                <a:solidFill>
                  <a:srgbClr val="7F7F7F"/>
                </a:solidFill>
                <a:latin typeface="Questrial"/>
                <a:ea typeface="Questrial"/>
                <a:cs typeface="Questrial"/>
                <a:sym typeface="Questrial"/>
              </a:rPr>
              <a:t>:</a:t>
            </a:r>
          </a:p>
          <a:p>
            <a:pPr marL="0" marR="0" lvl="0" indent="0" algn="l" rtl="0">
              <a:lnSpc>
                <a:spcPct val="90000"/>
              </a:lnSpc>
              <a:spcBef>
                <a:spcPts val="0"/>
              </a:spcBef>
              <a:spcAft>
                <a:spcPts val="0"/>
              </a:spcAft>
              <a:buClr>
                <a:schemeClr val="dk1"/>
              </a:buClr>
              <a:buFont typeface="Arial"/>
              <a:buNone/>
            </a:pPr>
            <a:endParaRPr sz="2000">
              <a:solidFill>
                <a:srgbClr val="7F7F7F"/>
              </a:solidFill>
              <a:latin typeface="Questrial"/>
              <a:ea typeface="Questrial"/>
              <a:cs typeface="Questrial"/>
              <a:sym typeface="Questrial"/>
            </a:endParaRPr>
          </a:p>
          <a:p>
            <a:pPr marL="0" marR="0" lvl="0" indent="0" algn="l" rtl="0">
              <a:lnSpc>
                <a:spcPct val="90000"/>
              </a:lnSpc>
              <a:spcBef>
                <a:spcPts val="0"/>
              </a:spcBef>
              <a:spcAft>
                <a:spcPts val="0"/>
              </a:spcAft>
              <a:buClr>
                <a:schemeClr val="dk1"/>
              </a:buClr>
              <a:buFont typeface="Arial"/>
              <a:buNone/>
            </a:pPr>
            <a:endParaRPr sz="2000">
              <a:solidFill>
                <a:srgbClr val="7F7F7F"/>
              </a:solidFill>
              <a:latin typeface="Questrial"/>
              <a:ea typeface="Questrial"/>
              <a:cs typeface="Questrial"/>
              <a:sym typeface="Questrial"/>
            </a:endParaRPr>
          </a:p>
          <a:p>
            <a:pPr marL="0" marR="0" lvl="0" indent="0" algn="l" rtl="0">
              <a:lnSpc>
                <a:spcPct val="90000"/>
              </a:lnSpc>
              <a:spcBef>
                <a:spcPts val="0"/>
              </a:spcBef>
              <a:spcAft>
                <a:spcPts val="0"/>
              </a:spcAft>
              <a:buClr>
                <a:schemeClr val="dk1"/>
              </a:buClr>
              <a:buFont typeface="Arial"/>
              <a:buNone/>
            </a:pPr>
            <a:endParaRPr sz="2000">
              <a:solidFill>
                <a:srgbClr val="7F7F7F"/>
              </a:solidFill>
              <a:latin typeface="Questrial"/>
              <a:ea typeface="Questrial"/>
              <a:cs typeface="Questrial"/>
              <a:sym typeface="Questrial"/>
            </a:endParaRPr>
          </a:p>
          <a:p>
            <a:pPr marL="177800" marR="0" lvl="0" indent="-38100" algn="l" rtl="0">
              <a:lnSpc>
                <a:spcPct val="90000"/>
              </a:lnSpc>
              <a:spcBef>
                <a:spcPts val="0"/>
              </a:spcBef>
              <a:spcAft>
                <a:spcPts val="0"/>
              </a:spcAft>
              <a:buClr>
                <a:srgbClr val="7F7F7F"/>
              </a:buClr>
              <a:buFont typeface="Arial"/>
              <a:buNone/>
            </a:pPr>
            <a:endParaRPr sz="2000">
              <a:solidFill>
                <a:srgbClr val="7F7F7F"/>
              </a:solidFill>
              <a:latin typeface="Questrial"/>
              <a:ea typeface="Questrial"/>
              <a:cs typeface="Questrial"/>
              <a:sym typeface="Questrial"/>
            </a:endParaRPr>
          </a:p>
          <a:p>
            <a:pPr marL="0" marR="0" lvl="0" indent="0" algn="l" rtl="0">
              <a:lnSpc>
                <a:spcPct val="90000"/>
              </a:lnSpc>
              <a:spcBef>
                <a:spcPts val="800"/>
              </a:spcBef>
              <a:spcAft>
                <a:spcPts val="0"/>
              </a:spcAft>
              <a:buClr>
                <a:schemeClr val="dk1"/>
              </a:buClr>
              <a:buFont typeface="Arial"/>
              <a:buNone/>
            </a:pPr>
            <a:endParaRPr sz="2000" b="0" i="0" u="none" strike="noStrike" cap="none" baseline="0">
              <a:solidFill>
                <a:srgbClr val="7F7F7F"/>
              </a:solidFill>
              <a:latin typeface="Questrial"/>
              <a:ea typeface="Questrial"/>
              <a:cs typeface="Questrial"/>
              <a:sym typeface="Questrial"/>
            </a:endParaRPr>
          </a:p>
        </p:txBody>
      </p:sp>
      <p:pic>
        <p:nvPicPr>
          <p:cNvPr id="164" name="Shape 164"/>
          <p:cNvPicPr preferRelativeResize="0"/>
          <p:nvPr/>
        </p:nvPicPr>
        <p:blipFill rotWithShape="1">
          <a:blip r:embed="rId3">
            <a:alphaModFix/>
          </a:blip>
          <a:srcRect/>
          <a:stretch/>
        </p:blipFill>
        <p:spPr>
          <a:xfrm>
            <a:off x="3320839" y="2125295"/>
            <a:ext cx="2502300" cy="462900"/>
          </a:xfrm>
          <a:prstGeom prst="rect">
            <a:avLst/>
          </a:prstGeom>
          <a:noFill/>
          <a:ln>
            <a:noFill/>
          </a:ln>
        </p:spPr>
      </p:pic>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168"/>
        <p:cNvGrpSpPr/>
        <p:nvPr/>
      </p:nvGrpSpPr>
      <p:grpSpPr>
        <a:xfrm>
          <a:off x="0" y="0"/>
          <a:ext cx="0" cy="0"/>
          <a:chOff x="0" y="0"/>
          <a:chExt cx="0" cy="0"/>
        </a:xfrm>
      </p:grpSpPr>
      <p:sp>
        <p:nvSpPr>
          <p:cNvPr id="169" name="Shape 169"/>
          <p:cNvSpPr txBox="1">
            <a:spLocks noGrp="1"/>
          </p:cNvSpPr>
          <p:nvPr>
            <p:ph type="title"/>
          </p:nvPr>
        </p:nvSpPr>
        <p:spPr>
          <a:xfrm>
            <a:off x="628650" y="273843"/>
            <a:ext cx="7886700" cy="994200"/>
          </a:xfrm>
          <a:prstGeom prst="rect">
            <a:avLst/>
          </a:prstGeom>
          <a:noFill/>
          <a:ln>
            <a:noFill/>
          </a:ln>
        </p:spPr>
        <p:txBody>
          <a:bodyPr lIns="68575" tIns="34275" rIns="68575" bIns="34275" anchor="ctr" anchorCtr="0">
            <a:noAutofit/>
          </a:bodyPr>
          <a:lstStyle/>
          <a:p>
            <a:pPr marL="0" marR="0" lvl="0" indent="0" algn="l" rtl="0">
              <a:lnSpc>
                <a:spcPct val="90000"/>
              </a:lnSpc>
              <a:spcBef>
                <a:spcPts val="0"/>
              </a:spcBef>
              <a:spcAft>
                <a:spcPts val="0"/>
              </a:spcAft>
              <a:buClr>
                <a:srgbClr val="7F7F7F"/>
              </a:buClr>
              <a:buSzPct val="25000"/>
              <a:buFont typeface="Times New Roman"/>
              <a:buNone/>
            </a:pPr>
            <a:r>
              <a:rPr lang="en" u="sng">
                <a:solidFill>
                  <a:srgbClr val="7F7F7F"/>
                </a:solidFill>
                <a:latin typeface="Consolas"/>
                <a:ea typeface="Consolas"/>
                <a:cs typeface="Consolas"/>
                <a:sym typeface="Consolas"/>
              </a:rPr>
              <a:t>E</a:t>
            </a:r>
            <a:r>
              <a:rPr lang="en">
                <a:solidFill>
                  <a:srgbClr val="7F7F7F"/>
                </a:solidFill>
                <a:latin typeface="Consolas"/>
                <a:ea typeface="Consolas"/>
                <a:cs typeface="Consolas"/>
                <a:sym typeface="Consolas"/>
              </a:rPr>
              <a:t>STIMATING MODEL COEFFICIENTS</a:t>
            </a:r>
            <a:r>
              <a:rPr lang="en">
                <a:solidFill>
                  <a:srgbClr val="000000"/>
                </a:solidFill>
                <a:latin typeface="Consolas"/>
                <a:ea typeface="Consolas"/>
                <a:cs typeface="Consolas"/>
                <a:sym typeface="Consolas"/>
              </a:rPr>
              <a:t>|</a:t>
            </a:r>
          </a:p>
        </p:txBody>
      </p:sp>
      <p:pic>
        <p:nvPicPr>
          <p:cNvPr id="170" name="Shape 170"/>
          <p:cNvPicPr preferRelativeResize="0"/>
          <p:nvPr/>
        </p:nvPicPr>
        <p:blipFill rotWithShape="1">
          <a:blip r:embed="rId3">
            <a:alphaModFix/>
          </a:blip>
          <a:srcRect t="4924"/>
          <a:stretch/>
        </p:blipFill>
        <p:spPr>
          <a:xfrm>
            <a:off x="961368" y="1065543"/>
            <a:ext cx="6973799" cy="3807899"/>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174"/>
        <p:cNvGrpSpPr/>
        <p:nvPr/>
      </p:nvGrpSpPr>
      <p:grpSpPr>
        <a:xfrm>
          <a:off x="0" y="0"/>
          <a:ext cx="0" cy="0"/>
          <a:chOff x="0" y="0"/>
          <a:chExt cx="0" cy="0"/>
        </a:xfrm>
      </p:grpSpPr>
      <p:sp>
        <p:nvSpPr>
          <p:cNvPr id="175" name="Shape 175"/>
          <p:cNvSpPr txBox="1">
            <a:spLocks noGrp="1"/>
          </p:cNvSpPr>
          <p:nvPr>
            <p:ph type="title"/>
          </p:nvPr>
        </p:nvSpPr>
        <p:spPr>
          <a:xfrm>
            <a:off x="628650" y="273843"/>
            <a:ext cx="7886700" cy="994200"/>
          </a:xfrm>
          <a:prstGeom prst="rect">
            <a:avLst/>
          </a:prstGeom>
          <a:solidFill>
            <a:srgbClr val="F2F2F2"/>
          </a:solidFill>
          <a:ln>
            <a:noFill/>
          </a:ln>
        </p:spPr>
        <p:txBody>
          <a:bodyPr lIns="68575" tIns="34275" rIns="68575" bIns="34275" anchor="ctr" anchorCtr="0">
            <a:noAutofit/>
          </a:bodyPr>
          <a:lstStyle/>
          <a:p>
            <a:pPr marL="0" marR="0" lvl="0" indent="0" algn="l" rtl="0">
              <a:lnSpc>
                <a:spcPct val="90000"/>
              </a:lnSpc>
              <a:spcBef>
                <a:spcPts val="0"/>
              </a:spcBef>
              <a:spcAft>
                <a:spcPts val="0"/>
              </a:spcAft>
              <a:buClr>
                <a:srgbClr val="7F7F7F"/>
              </a:buClr>
              <a:buSzPct val="25000"/>
              <a:buFont typeface="Times New Roman"/>
              <a:buNone/>
            </a:pPr>
            <a:r>
              <a:rPr lang="en" sz="3300" u="sng">
                <a:solidFill>
                  <a:srgbClr val="7F7F7F"/>
                </a:solidFill>
                <a:latin typeface="Consolas"/>
                <a:ea typeface="Consolas"/>
                <a:cs typeface="Consolas"/>
                <a:sym typeface="Consolas"/>
              </a:rPr>
              <a:t>T</a:t>
            </a:r>
            <a:r>
              <a:rPr lang="en" sz="3300">
                <a:solidFill>
                  <a:srgbClr val="7F7F7F"/>
                </a:solidFill>
                <a:latin typeface="Consolas"/>
                <a:ea typeface="Consolas"/>
                <a:cs typeface="Consolas"/>
                <a:sym typeface="Consolas"/>
              </a:rPr>
              <a:t>RENDS</a:t>
            </a:r>
            <a:r>
              <a:rPr lang="en" sz="3300">
                <a:solidFill>
                  <a:srgbClr val="000000"/>
                </a:solidFill>
                <a:latin typeface="Consolas"/>
                <a:ea typeface="Consolas"/>
                <a:cs typeface="Consolas"/>
                <a:sym typeface="Consolas"/>
              </a:rPr>
              <a:t>|</a:t>
            </a:r>
          </a:p>
        </p:txBody>
      </p:sp>
      <p:pic>
        <p:nvPicPr>
          <p:cNvPr id="176" name="Shape 176"/>
          <p:cNvPicPr preferRelativeResize="0"/>
          <p:nvPr/>
        </p:nvPicPr>
        <p:blipFill>
          <a:blip r:embed="rId3">
            <a:alphaModFix/>
          </a:blip>
          <a:stretch>
            <a:fillRect/>
          </a:stretch>
        </p:blipFill>
        <p:spPr>
          <a:xfrm>
            <a:off x="1604925" y="1268050"/>
            <a:ext cx="5934149" cy="3875450"/>
          </a:xfrm>
          <a:prstGeom prst="rect">
            <a:avLst/>
          </a:prstGeom>
          <a:noFill/>
          <a:ln>
            <a:noFill/>
          </a:ln>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180"/>
        <p:cNvGrpSpPr/>
        <p:nvPr/>
      </p:nvGrpSpPr>
      <p:grpSpPr>
        <a:xfrm>
          <a:off x="0" y="0"/>
          <a:ext cx="0" cy="0"/>
          <a:chOff x="0" y="0"/>
          <a:chExt cx="0" cy="0"/>
        </a:xfrm>
      </p:grpSpPr>
      <p:sp>
        <p:nvSpPr>
          <p:cNvPr id="181" name="Shape 181"/>
          <p:cNvSpPr txBox="1">
            <a:spLocks noGrp="1"/>
          </p:cNvSpPr>
          <p:nvPr>
            <p:ph type="title"/>
          </p:nvPr>
        </p:nvSpPr>
        <p:spPr>
          <a:xfrm>
            <a:off x="628650" y="273843"/>
            <a:ext cx="7886700" cy="994200"/>
          </a:xfrm>
          <a:prstGeom prst="rect">
            <a:avLst/>
          </a:prstGeom>
          <a:solidFill>
            <a:srgbClr val="F2F2F2"/>
          </a:solidFill>
          <a:ln>
            <a:noFill/>
          </a:ln>
        </p:spPr>
        <p:txBody>
          <a:bodyPr lIns="68575" tIns="34275" rIns="68575" bIns="34275" anchor="ctr" anchorCtr="0">
            <a:noAutofit/>
          </a:bodyPr>
          <a:lstStyle/>
          <a:p>
            <a:pPr marL="0" marR="0" lvl="0" indent="0" algn="l" rtl="0">
              <a:lnSpc>
                <a:spcPct val="90000"/>
              </a:lnSpc>
              <a:spcBef>
                <a:spcPts val="0"/>
              </a:spcBef>
              <a:spcAft>
                <a:spcPts val="0"/>
              </a:spcAft>
              <a:buClr>
                <a:srgbClr val="7F7F7F"/>
              </a:buClr>
              <a:buSzPct val="25000"/>
              <a:buFont typeface="Times New Roman"/>
              <a:buNone/>
            </a:pPr>
            <a:r>
              <a:rPr lang="en" sz="3300" u="sng">
                <a:solidFill>
                  <a:srgbClr val="7F7F7F"/>
                </a:solidFill>
                <a:latin typeface="Consolas"/>
                <a:ea typeface="Consolas"/>
                <a:cs typeface="Consolas"/>
                <a:sym typeface="Consolas"/>
              </a:rPr>
              <a:t>T</a:t>
            </a:r>
            <a:r>
              <a:rPr lang="en" sz="3300">
                <a:solidFill>
                  <a:srgbClr val="7F7F7F"/>
                </a:solidFill>
                <a:latin typeface="Consolas"/>
                <a:ea typeface="Consolas"/>
                <a:cs typeface="Consolas"/>
                <a:sym typeface="Consolas"/>
              </a:rPr>
              <a:t>RENDS</a:t>
            </a:r>
            <a:r>
              <a:rPr lang="en" sz="3300">
                <a:solidFill>
                  <a:srgbClr val="000000"/>
                </a:solidFill>
                <a:latin typeface="Consolas"/>
                <a:ea typeface="Consolas"/>
                <a:cs typeface="Consolas"/>
                <a:sym typeface="Consolas"/>
              </a:rPr>
              <a:t>|</a:t>
            </a:r>
          </a:p>
        </p:txBody>
      </p:sp>
      <p:pic>
        <p:nvPicPr>
          <p:cNvPr id="182" name="Shape 182"/>
          <p:cNvPicPr preferRelativeResize="0"/>
          <p:nvPr/>
        </p:nvPicPr>
        <p:blipFill>
          <a:blip r:embed="rId3">
            <a:alphaModFix/>
          </a:blip>
          <a:stretch>
            <a:fillRect/>
          </a:stretch>
        </p:blipFill>
        <p:spPr>
          <a:xfrm>
            <a:off x="1666750" y="1268049"/>
            <a:ext cx="5810499" cy="3875450"/>
          </a:xfrm>
          <a:prstGeom prst="rect">
            <a:avLst/>
          </a:prstGeom>
          <a:noFill/>
          <a:ln>
            <a:noFill/>
          </a:ln>
        </p:spPr>
      </p:pic>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186"/>
        <p:cNvGrpSpPr/>
        <p:nvPr/>
      </p:nvGrpSpPr>
      <p:grpSpPr>
        <a:xfrm>
          <a:off x="0" y="0"/>
          <a:ext cx="0" cy="0"/>
          <a:chOff x="0" y="0"/>
          <a:chExt cx="0" cy="0"/>
        </a:xfrm>
      </p:grpSpPr>
      <p:sp>
        <p:nvSpPr>
          <p:cNvPr id="187" name="Shape 187"/>
          <p:cNvSpPr txBox="1">
            <a:spLocks noGrp="1"/>
          </p:cNvSpPr>
          <p:nvPr>
            <p:ph type="title"/>
          </p:nvPr>
        </p:nvSpPr>
        <p:spPr>
          <a:xfrm>
            <a:off x="628650" y="273843"/>
            <a:ext cx="7886700" cy="994200"/>
          </a:xfrm>
          <a:prstGeom prst="rect">
            <a:avLst/>
          </a:prstGeom>
          <a:solidFill>
            <a:srgbClr val="F2F2F2"/>
          </a:solidFill>
          <a:ln>
            <a:noFill/>
          </a:ln>
        </p:spPr>
        <p:txBody>
          <a:bodyPr lIns="68575" tIns="34275" rIns="68575" bIns="34275" anchor="ctr" anchorCtr="0">
            <a:noAutofit/>
          </a:bodyPr>
          <a:lstStyle/>
          <a:p>
            <a:pPr marL="0" marR="0" lvl="0" indent="0" algn="l" rtl="0">
              <a:lnSpc>
                <a:spcPct val="90000"/>
              </a:lnSpc>
              <a:spcBef>
                <a:spcPts val="0"/>
              </a:spcBef>
              <a:spcAft>
                <a:spcPts val="0"/>
              </a:spcAft>
              <a:buClr>
                <a:srgbClr val="7F7F7F"/>
              </a:buClr>
              <a:buSzPct val="25000"/>
              <a:buFont typeface="Times New Roman"/>
              <a:buNone/>
            </a:pPr>
            <a:r>
              <a:rPr lang="en" sz="3300" u="sng">
                <a:solidFill>
                  <a:srgbClr val="7F7F7F"/>
                </a:solidFill>
                <a:latin typeface="Consolas"/>
                <a:ea typeface="Consolas"/>
                <a:cs typeface="Consolas"/>
                <a:sym typeface="Consolas"/>
              </a:rPr>
              <a:t>T</a:t>
            </a:r>
            <a:r>
              <a:rPr lang="en" sz="3300">
                <a:solidFill>
                  <a:srgbClr val="7F7F7F"/>
                </a:solidFill>
                <a:latin typeface="Consolas"/>
                <a:ea typeface="Consolas"/>
                <a:cs typeface="Consolas"/>
                <a:sym typeface="Consolas"/>
              </a:rPr>
              <a:t>RENDS</a:t>
            </a:r>
            <a:r>
              <a:rPr lang="en" sz="3300">
                <a:solidFill>
                  <a:srgbClr val="000000"/>
                </a:solidFill>
                <a:latin typeface="Consolas"/>
                <a:ea typeface="Consolas"/>
                <a:cs typeface="Consolas"/>
                <a:sym typeface="Consolas"/>
              </a:rPr>
              <a:t>|</a:t>
            </a:r>
          </a:p>
        </p:txBody>
      </p:sp>
      <p:pic>
        <p:nvPicPr>
          <p:cNvPr id="188" name="Shape 188"/>
          <p:cNvPicPr preferRelativeResize="0"/>
          <p:nvPr/>
        </p:nvPicPr>
        <p:blipFill>
          <a:blip r:embed="rId3">
            <a:alphaModFix/>
          </a:blip>
          <a:stretch>
            <a:fillRect/>
          </a:stretch>
        </p:blipFill>
        <p:spPr>
          <a:xfrm>
            <a:off x="1604950" y="1268050"/>
            <a:ext cx="5934099" cy="3875450"/>
          </a:xfrm>
          <a:prstGeom prst="rect">
            <a:avLst/>
          </a:prstGeom>
          <a:noFill/>
          <a:ln>
            <a:noFill/>
          </a:ln>
        </p:spPr>
      </p:pic>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192"/>
        <p:cNvGrpSpPr/>
        <p:nvPr/>
      </p:nvGrpSpPr>
      <p:grpSpPr>
        <a:xfrm>
          <a:off x="0" y="0"/>
          <a:ext cx="0" cy="0"/>
          <a:chOff x="0" y="0"/>
          <a:chExt cx="0" cy="0"/>
        </a:xfrm>
      </p:grpSpPr>
      <p:sp>
        <p:nvSpPr>
          <p:cNvPr id="193" name="Shape 193"/>
          <p:cNvSpPr txBox="1">
            <a:spLocks noGrp="1"/>
          </p:cNvSpPr>
          <p:nvPr>
            <p:ph type="title"/>
          </p:nvPr>
        </p:nvSpPr>
        <p:spPr>
          <a:xfrm>
            <a:off x="628650" y="273843"/>
            <a:ext cx="7886700" cy="994200"/>
          </a:xfrm>
          <a:prstGeom prst="rect">
            <a:avLst/>
          </a:prstGeom>
          <a:solidFill>
            <a:srgbClr val="F2F2F2"/>
          </a:solidFill>
          <a:ln>
            <a:noFill/>
          </a:ln>
        </p:spPr>
        <p:txBody>
          <a:bodyPr lIns="68575" tIns="34275" rIns="68575" bIns="34275" anchor="ctr" anchorCtr="0">
            <a:noAutofit/>
          </a:bodyPr>
          <a:lstStyle/>
          <a:p>
            <a:pPr marL="0" marR="0" lvl="0" indent="0" rtl="0">
              <a:lnSpc>
                <a:spcPct val="90000"/>
              </a:lnSpc>
              <a:spcBef>
                <a:spcPts val="0"/>
              </a:spcBef>
              <a:spcAft>
                <a:spcPts val="0"/>
              </a:spcAft>
              <a:buClr>
                <a:srgbClr val="7F7F7F"/>
              </a:buClr>
              <a:buSzPct val="25000"/>
              <a:buFont typeface="Times New Roman"/>
              <a:buNone/>
            </a:pPr>
            <a:r>
              <a:rPr lang="en" sz="3300" u="sng">
                <a:solidFill>
                  <a:srgbClr val="7F7F7F"/>
                </a:solidFill>
                <a:latin typeface="Consolas"/>
                <a:ea typeface="Consolas"/>
                <a:cs typeface="Consolas"/>
                <a:sym typeface="Consolas"/>
              </a:rPr>
              <a:t>T</a:t>
            </a:r>
            <a:r>
              <a:rPr lang="en" sz="3300">
                <a:solidFill>
                  <a:srgbClr val="7F7F7F"/>
                </a:solidFill>
                <a:latin typeface="Consolas"/>
                <a:ea typeface="Consolas"/>
                <a:cs typeface="Consolas"/>
                <a:sym typeface="Consolas"/>
              </a:rPr>
              <a:t>RENDS</a:t>
            </a:r>
            <a:r>
              <a:rPr lang="en">
                <a:solidFill>
                  <a:srgbClr val="000000"/>
                </a:solidFill>
                <a:latin typeface="Consolas"/>
                <a:ea typeface="Consolas"/>
                <a:cs typeface="Consolas"/>
                <a:sym typeface="Consolas"/>
              </a:rPr>
              <a:t>|</a:t>
            </a:r>
          </a:p>
        </p:txBody>
      </p:sp>
      <p:pic>
        <p:nvPicPr>
          <p:cNvPr id="194" name="Shape 194"/>
          <p:cNvPicPr preferRelativeResize="0"/>
          <p:nvPr/>
        </p:nvPicPr>
        <p:blipFill>
          <a:blip r:embed="rId3">
            <a:alphaModFix/>
          </a:blip>
          <a:stretch>
            <a:fillRect/>
          </a:stretch>
        </p:blipFill>
        <p:spPr>
          <a:xfrm>
            <a:off x="1669450" y="1268050"/>
            <a:ext cx="5805099" cy="3875450"/>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88"/>
        <p:cNvGrpSpPr/>
        <p:nvPr/>
      </p:nvGrpSpPr>
      <p:grpSpPr>
        <a:xfrm>
          <a:off x="0" y="0"/>
          <a:ext cx="0" cy="0"/>
          <a:chOff x="0" y="0"/>
          <a:chExt cx="0" cy="0"/>
        </a:xfrm>
      </p:grpSpPr>
      <p:sp>
        <p:nvSpPr>
          <p:cNvPr id="89" name="Shape 89"/>
          <p:cNvSpPr txBox="1">
            <a:spLocks noGrp="1"/>
          </p:cNvSpPr>
          <p:nvPr>
            <p:ph type="title"/>
          </p:nvPr>
        </p:nvSpPr>
        <p:spPr>
          <a:xfrm>
            <a:off x="628650" y="273843"/>
            <a:ext cx="7886700" cy="994200"/>
          </a:xfrm>
          <a:prstGeom prst="rect">
            <a:avLst/>
          </a:prstGeom>
          <a:noFill/>
          <a:ln>
            <a:noFill/>
          </a:ln>
        </p:spPr>
        <p:txBody>
          <a:bodyPr lIns="68575" tIns="34275" rIns="68575" bIns="34275" anchor="ctr" anchorCtr="0">
            <a:noAutofit/>
          </a:bodyPr>
          <a:lstStyle/>
          <a:p>
            <a:pPr marL="0" marR="0" lvl="0" indent="0" algn="l" rtl="0">
              <a:lnSpc>
                <a:spcPct val="90000"/>
              </a:lnSpc>
              <a:spcBef>
                <a:spcPts val="0"/>
              </a:spcBef>
              <a:spcAft>
                <a:spcPts val="0"/>
              </a:spcAft>
              <a:buClr>
                <a:srgbClr val="7F7F7F"/>
              </a:buClr>
              <a:buSzPct val="25000"/>
              <a:buFont typeface="Times New Roman"/>
              <a:buNone/>
            </a:pPr>
            <a:r>
              <a:rPr lang="en" u="sng">
                <a:solidFill>
                  <a:srgbClr val="7F7F7F"/>
                </a:solidFill>
                <a:latin typeface="Consolas"/>
                <a:ea typeface="Consolas"/>
                <a:cs typeface="Consolas"/>
                <a:sym typeface="Consolas"/>
              </a:rPr>
              <a:t>I</a:t>
            </a:r>
            <a:r>
              <a:rPr lang="en">
                <a:solidFill>
                  <a:srgbClr val="7F7F7F"/>
                </a:solidFill>
                <a:latin typeface="Consolas"/>
                <a:ea typeface="Consolas"/>
                <a:cs typeface="Consolas"/>
                <a:sym typeface="Consolas"/>
              </a:rPr>
              <a:t>NTRODUCTION</a:t>
            </a:r>
            <a:r>
              <a:rPr lang="en">
                <a:solidFill>
                  <a:srgbClr val="000000"/>
                </a:solidFill>
                <a:latin typeface="Consolas"/>
                <a:ea typeface="Consolas"/>
                <a:cs typeface="Consolas"/>
                <a:sym typeface="Consolas"/>
              </a:rPr>
              <a:t>|</a:t>
            </a:r>
          </a:p>
        </p:txBody>
      </p:sp>
      <p:sp>
        <p:nvSpPr>
          <p:cNvPr id="90" name="Shape 90"/>
          <p:cNvSpPr txBox="1">
            <a:spLocks noGrp="1"/>
          </p:cNvSpPr>
          <p:nvPr>
            <p:ph type="body" idx="1"/>
          </p:nvPr>
        </p:nvSpPr>
        <p:spPr>
          <a:xfrm>
            <a:off x="628650" y="1369218"/>
            <a:ext cx="7886700" cy="3263400"/>
          </a:xfrm>
          <a:prstGeom prst="rect">
            <a:avLst/>
          </a:prstGeom>
          <a:noFill/>
          <a:ln>
            <a:noFill/>
          </a:ln>
        </p:spPr>
        <p:txBody>
          <a:bodyPr lIns="68575" tIns="34275" rIns="68575" bIns="34275" anchor="t" anchorCtr="0">
            <a:noAutofit/>
          </a:bodyPr>
          <a:lstStyle/>
          <a:p>
            <a:pPr marL="0" lvl="0" indent="0" rtl="0">
              <a:spcBef>
                <a:spcPts val="0"/>
              </a:spcBef>
              <a:buNone/>
            </a:pPr>
            <a:r>
              <a:rPr lang="en" sz="2000">
                <a:solidFill>
                  <a:srgbClr val="000000"/>
                </a:solidFill>
                <a:latin typeface="Questrial"/>
                <a:ea typeface="Questrial"/>
                <a:cs typeface="Questrial"/>
                <a:sym typeface="Questrial"/>
              </a:rPr>
              <a:t>‣</a:t>
            </a:r>
            <a:r>
              <a:rPr lang="en" sz="2000">
                <a:solidFill>
                  <a:srgbClr val="7F7F7F"/>
                </a:solidFill>
                <a:latin typeface="Questrial"/>
                <a:ea typeface="Questrial"/>
                <a:cs typeface="Questrial"/>
                <a:sym typeface="Questrial"/>
              </a:rPr>
              <a:t> </a:t>
            </a:r>
            <a:r>
              <a:rPr lang="en" sz="1900">
                <a:solidFill>
                  <a:srgbClr val="7F7F7F"/>
                </a:solidFill>
                <a:latin typeface="Questrial"/>
                <a:ea typeface="Questrial"/>
                <a:cs typeface="Questrial"/>
                <a:sym typeface="Questrial"/>
              </a:rPr>
              <a:t>Every year, hundreds of movies are made in USA, with billions of dollars spent in their making and they also gross a huge amount of money.</a:t>
            </a:r>
          </a:p>
          <a:p>
            <a:pPr marL="0" lvl="0" indent="0" rtl="0">
              <a:spcBef>
                <a:spcPts val="0"/>
              </a:spcBef>
              <a:buNone/>
            </a:pPr>
            <a:r>
              <a:rPr lang="en" sz="2000">
                <a:solidFill>
                  <a:srgbClr val="000000"/>
                </a:solidFill>
                <a:latin typeface="Questrial"/>
                <a:ea typeface="Questrial"/>
                <a:cs typeface="Questrial"/>
                <a:sym typeface="Questrial"/>
              </a:rPr>
              <a:t>‣</a:t>
            </a:r>
            <a:r>
              <a:rPr lang="en" sz="2000">
                <a:solidFill>
                  <a:srgbClr val="7F7F7F"/>
                </a:solidFill>
                <a:latin typeface="Questrial"/>
                <a:ea typeface="Questrial"/>
                <a:cs typeface="Questrial"/>
                <a:sym typeface="Questrial"/>
              </a:rPr>
              <a:t> </a:t>
            </a:r>
            <a:r>
              <a:rPr lang="en" sz="1900">
                <a:solidFill>
                  <a:srgbClr val="7F7F7F"/>
                </a:solidFill>
                <a:latin typeface="Questrial"/>
                <a:ea typeface="Questrial"/>
                <a:cs typeface="Questrial"/>
                <a:sym typeface="Questrial"/>
              </a:rPr>
              <a:t>The Internet Movie Database (IMDb) is an online database that has a weighted mean-rating system for rating movies on a 10-point scale.</a:t>
            </a:r>
          </a:p>
          <a:p>
            <a:pPr marL="0" lvl="0" indent="0" rtl="0">
              <a:spcBef>
                <a:spcPts val="0"/>
              </a:spcBef>
              <a:buNone/>
            </a:pPr>
            <a:r>
              <a:rPr lang="en" sz="2000">
                <a:solidFill>
                  <a:srgbClr val="000000"/>
                </a:solidFill>
                <a:latin typeface="Questrial"/>
                <a:ea typeface="Questrial"/>
                <a:cs typeface="Questrial"/>
                <a:sym typeface="Questrial"/>
              </a:rPr>
              <a:t>‣</a:t>
            </a:r>
            <a:r>
              <a:rPr lang="en" sz="2000">
                <a:solidFill>
                  <a:srgbClr val="7F7F7F"/>
                </a:solidFill>
                <a:latin typeface="Questrial"/>
                <a:ea typeface="Questrial"/>
                <a:cs typeface="Questrial"/>
                <a:sym typeface="Questrial"/>
              </a:rPr>
              <a:t> </a:t>
            </a:r>
            <a:r>
              <a:rPr lang="en" sz="1900">
                <a:solidFill>
                  <a:srgbClr val="7F7F7F"/>
                </a:solidFill>
                <a:latin typeface="Questrial"/>
                <a:ea typeface="Questrial"/>
                <a:cs typeface="Questrial"/>
                <a:sym typeface="Questrial"/>
              </a:rPr>
              <a:t>For production houses, having a system that could give them possible ratings for a movie based on actor(s), director(s), genre(s), etc. could be of huge value to analyze the cost-benefit of investing in a movie.</a:t>
            </a:r>
          </a:p>
          <a:p>
            <a:pPr marL="0" lvl="0" indent="0" rtl="0">
              <a:spcBef>
                <a:spcPts val="0"/>
              </a:spcBef>
              <a:buNone/>
            </a:pPr>
            <a:r>
              <a:rPr lang="en" sz="2000">
                <a:solidFill>
                  <a:srgbClr val="000000"/>
                </a:solidFill>
                <a:latin typeface="Questrial"/>
                <a:ea typeface="Questrial"/>
                <a:cs typeface="Questrial"/>
                <a:sym typeface="Questrial"/>
              </a:rPr>
              <a:t>‣</a:t>
            </a:r>
            <a:r>
              <a:rPr lang="en" sz="2000">
                <a:solidFill>
                  <a:srgbClr val="7F7F7F"/>
                </a:solidFill>
                <a:latin typeface="Questrial"/>
                <a:ea typeface="Questrial"/>
                <a:cs typeface="Questrial"/>
                <a:sym typeface="Questrial"/>
              </a:rPr>
              <a:t> </a:t>
            </a:r>
            <a:r>
              <a:rPr lang="en" sz="1900">
                <a:solidFill>
                  <a:srgbClr val="7F7F7F"/>
                </a:solidFill>
                <a:latin typeface="Questrial"/>
                <a:ea typeface="Questrial"/>
                <a:cs typeface="Questrial"/>
                <a:sym typeface="Questrial"/>
              </a:rPr>
              <a:t>Film Analytics, is a project aimed at predicting IMDb movie ratings based on features like actor(s), director(s), genre(s), and plot keyword(s). </a:t>
            </a:r>
          </a:p>
          <a:p>
            <a:pPr marL="0" marR="0" lvl="0" indent="0" algn="l" rtl="0">
              <a:lnSpc>
                <a:spcPct val="90000"/>
              </a:lnSpc>
              <a:spcBef>
                <a:spcPts val="800"/>
              </a:spcBef>
              <a:spcAft>
                <a:spcPts val="0"/>
              </a:spcAft>
              <a:buClr>
                <a:schemeClr val="dk1"/>
              </a:buClr>
              <a:buFont typeface="Arial"/>
              <a:buNone/>
            </a:pPr>
            <a:endParaRPr sz="1900">
              <a:solidFill>
                <a:srgbClr val="7F7F7F"/>
              </a:solidFill>
              <a:latin typeface="Questrial"/>
              <a:ea typeface="Questrial"/>
              <a:cs typeface="Questrial"/>
              <a:sym typeface="Questrial"/>
            </a:endParaRP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198"/>
        <p:cNvGrpSpPr/>
        <p:nvPr/>
      </p:nvGrpSpPr>
      <p:grpSpPr>
        <a:xfrm>
          <a:off x="0" y="0"/>
          <a:ext cx="0" cy="0"/>
          <a:chOff x="0" y="0"/>
          <a:chExt cx="0" cy="0"/>
        </a:xfrm>
      </p:grpSpPr>
      <p:sp>
        <p:nvSpPr>
          <p:cNvPr id="199" name="Shape 199"/>
          <p:cNvSpPr txBox="1">
            <a:spLocks noGrp="1"/>
          </p:cNvSpPr>
          <p:nvPr>
            <p:ph type="title"/>
          </p:nvPr>
        </p:nvSpPr>
        <p:spPr>
          <a:xfrm>
            <a:off x="628650" y="273843"/>
            <a:ext cx="7886700" cy="994200"/>
          </a:xfrm>
          <a:prstGeom prst="rect">
            <a:avLst/>
          </a:prstGeom>
          <a:solidFill>
            <a:srgbClr val="F2F2F2"/>
          </a:solidFill>
          <a:ln>
            <a:noFill/>
          </a:ln>
        </p:spPr>
        <p:txBody>
          <a:bodyPr lIns="68575" tIns="34275" rIns="68575" bIns="34275" anchor="ctr" anchorCtr="0">
            <a:noAutofit/>
          </a:bodyPr>
          <a:lstStyle/>
          <a:p>
            <a:pPr marL="0" marR="0" lvl="0" indent="0" rtl="0">
              <a:lnSpc>
                <a:spcPct val="90000"/>
              </a:lnSpc>
              <a:spcBef>
                <a:spcPts val="0"/>
              </a:spcBef>
              <a:spcAft>
                <a:spcPts val="0"/>
              </a:spcAft>
              <a:buClr>
                <a:srgbClr val="7F7F7F"/>
              </a:buClr>
              <a:buSzPct val="25000"/>
              <a:buFont typeface="Times New Roman"/>
              <a:buNone/>
            </a:pPr>
            <a:r>
              <a:rPr lang="en" sz="3300" u="sng">
                <a:solidFill>
                  <a:srgbClr val="7F7F7F"/>
                </a:solidFill>
                <a:latin typeface="Consolas"/>
                <a:ea typeface="Consolas"/>
                <a:cs typeface="Consolas"/>
                <a:sym typeface="Consolas"/>
              </a:rPr>
              <a:t>T</a:t>
            </a:r>
            <a:r>
              <a:rPr lang="en" sz="3300">
                <a:solidFill>
                  <a:srgbClr val="7F7F7F"/>
                </a:solidFill>
                <a:latin typeface="Consolas"/>
                <a:ea typeface="Consolas"/>
                <a:cs typeface="Consolas"/>
                <a:sym typeface="Consolas"/>
              </a:rPr>
              <a:t>RENDS</a:t>
            </a:r>
            <a:r>
              <a:rPr lang="en">
                <a:solidFill>
                  <a:srgbClr val="000000"/>
                </a:solidFill>
                <a:latin typeface="Consolas"/>
                <a:ea typeface="Consolas"/>
                <a:cs typeface="Consolas"/>
                <a:sym typeface="Consolas"/>
              </a:rPr>
              <a:t>|</a:t>
            </a:r>
          </a:p>
        </p:txBody>
      </p:sp>
      <p:pic>
        <p:nvPicPr>
          <p:cNvPr id="200" name="Shape 200"/>
          <p:cNvPicPr preferRelativeResize="0"/>
          <p:nvPr/>
        </p:nvPicPr>
        <p:blipFill>
          <a:blip r:embed="rId3">
            <a:alphaModFix/>
          </a:blip>
          <a:stretch>
            <a:fillRect/>
          </a:stretch>
        </p:blipFill>
        <p:spPr>
          <a:xfrm>
            <a:off x="1669449" y="1268050"/>
            <a:ext cx="5805113" cy="3875450"/>
          </a:xfrm>
          <a:prstGeom prst="rect">
            <a:avLst/>
          </a:prstGeom>
          <a:noFill/>
          <a:ln>
            <a:noFill/>
          </a:ln>
        </p:spPr>
      </p:pic>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628650" y="273843"/>
            <a:ext cx="7886700" cy="994200"/>
          </a:xfrm>
          <a:prstGeom prst="rect">
            <a:avLst/>
          </a:prstGeom>
          <a:noFill/>
          <a:ln>
            <a:noFill/>
          </a:ln>
        </p:spPr>
        <p:txBody>
          <a:bodyPr lIns="68575" tIns="34275" rIns="68575" bIns="34275" anchor="ctr" anchorCtr="0">
            <a:noAutofit/>
          </a:bodyPr>
          <a:lstStyle/>
          <a:p>
            <a:pPr marL="0" marR="0" lvl="0" indent="0" algn="l" rtl="0">
              <a:lnSpc>
                <a:spcPct val="90000"/>
              </a:lnSpc>
              <a:spcBef>
                <a:spcPts val="0"/>
              </a:spcBef>
              <a:spcAft>
                <a:spcPts val="0"/>
              </a:spcAft>
              <a:buClr>
                <a:srgbClr val="7F7F7F"/>
              </a:buClr>
              <a:buSzPct val="25000"/>
              <a:buFont typeface="Times New Roman"/>
              <a:buNone/>
            </a:pPr>
            <a:r>
              <a:rPr lang="en" u="sng">
                <a:solidFill>
                  <a:srgbClr val="7F7F7F"/>
                </a:solidFill>
                <a:latin typeface="Consolas"/>
                <a:ea typeface="Consolas"/>
                <a:cs typeface="Consolas"/>
                <a:sym typeface="Consolas"/>
              </a:rPr>
              <a:t>M</a:t>
            </a:r>
            <a:r>
              <a:rPr lang="en">
                <a:solidFill>
                  <a:srgbClr val="7F7F7F"/>
                </a:solidFill>
                <a:latin typeface="Consolas"/>
                <a:ea typeface="Consolas"/>
                <a:cs typeface="Consolas"/>
                <a:sym typeface="Consolas"/>
              </a:rPr>
              <a:t>ULTIPLE LINEAR REGRESSION MODEL</a:t>
            </a:r>
            <a:r>
              <a:rPr lang="en">
                <a:solidFill>
                  <a:srgbClr val="000000"/>
                </a:solidFill>
                <a:latin typeface="Consolas"/>
                <a:ea typeface="Consolas"/>
                <a:cs typeface="Consolas"/>
                <a:sym typeface="Consolas"/>
              </a:rPr>
              <a:t>|</a:t>
            </a:r>
          </a:p>
        </p:txBody>
      </p:sp>
      <p:sp>
        <p:nvSpPr>
          <p:cNvPr id="206" name="Shape 206"/>
          <p:cNvSpPr txBox="1">
            <a:spLocks noGrp="1"/>
          </p:cNvSpPr>
          <p:nvPr>
            <p:ph type="body" idx="1"/>
          </p:nvPr>
        </p:nvSpPr>
        <p:spPr>
          <a:xfrm>
            <a:off x="628650" y="1369218"/>
            <a:ext cx="7886700" cy="3263400"/>
          </a:xfrm>
          <a:prstGeom prst="rect">
            <a:avLst/>
          </a:prstGeom>
          <a:noFill/>
          <a:ln>
            <a:noFill/>
          </a:ln>
        </p:spPr>
        <p:txBody>
          <a:bodyPr lIns="68575" tIns="34275" rIns="68575" bIns="34275" anchor="t" anchorCtr="0">
            <a:noAutofit/>
          </a:bodyPr>
          <a:lstStyle/>
          <a:p>
            <a:pPr marL="0" marR="0" lvl="0" indent="0" algn="l" rtl="0">
              <a:lnSpc>
                <a:spcPct val="90000"/>
              </a:lnSpc>
              <a:spcBef>
                <a:spcPts val="0"/>
              </a:spcBef>
              <a:spcAft>
                <a:spcPts val="0"/>
              </a:spcAft>
              <a:buNone/>
            </a:pPr>
            <a:r>
              <a:rPr lang="en" sz="2000">
                <a:latin typeface="Questrial"/>
                <a:ea typeface="Questrial"/>
                <a:cs typeface="Questrial"/>
                <a:sym typeface="Questrial"/>
              </a:rPr>
              <a:t>‣ </a:t>
            </a:r>
            <a:r>
              <a:rPr lang="en" sz="2000">
                <a:solidFill>
                  <a:srgbClr val="7F7F7F"/>
                </a:solidFill>
                <a:latin typeface="Questrial"/>
                <a:ea typeface="Questrial"/>
                <a:cs typeface="Questrial"/>
                <a:sym typeface="Questrial"/>
              </a:rPr>
              <a:t>The independent variables would be the specified actor(s), director(s), genre(s), and plot keyword(s) with their feature values (</a:t>
            </a:r>
            <a:r>
              <a:rPr lang="en" sz="2000" i="1">
                <a:solidFill>
                  <a:srgbClr val="7F7F7F"/>
                </a:solidFill>
                <a:latin typeface="Times New Roman"/>
                <a:ea typeface="Times New Roman"/>
                <a:cs typeface="Times New Roman"/>
                <a:sym typeface="Times New Roman"/>
              </a:rPr>
              <a:t>x</a:t>
            </a:r>
            <a:r>
              <a:rPr lang="en" sz="2000" i="1" baseline="-25000">
                <a:solidFill>
                  <a:srgbClr val="7F7F7F"/>
                </a:solidFill>
                <a:latin typeface="Times New Roman"/>
                <a:ea typeface="Times New Roman"/>
                <a:cs typeface="Times New Roman"/>
                <a:sym typeface="Times New Roman"/>
              </a:rPr>
              <a:t>n</a:t>
            </a:r>
            <a:r>
              <a:rPr lang="en" sz="2000">
                <a:solidFill>
                  <a:srgbClr val="7F7F7F"/>
                </a:solidFill>
                <a:latin typeface="Questrial"/>
                <a:ea typeface="Questrial"/>
                <a:cs typeface="Questrial"/>
                <a:sym typeface="Questrial"/>
              </a:rPr>
              <a:t>) equal to 1. </a:t>
            </a:r>
          </a:p>
          <a:p>
            <a:pPr marL="0" marR="0" lvl="0" indent="0" algn="l" rtl="0">
              <a:lnSpc>
                <a:spcPct val="90000"/>
              </a:lnSpc>
              <a:spcBef>
                <a:spcPts val="0"/>
              </a:spcBef>
              <a:spcAft>
                <a:spcPts val="0"/>
              </a:spcAft>
              <a:buClr>
                <a:srgbClr val="7F7F7F"/>
              </a:buClr>
              <a:buSzPct val="25000"/>
              <a:buFont typeface="Arial"/>
              <a:buNone/>
            </a:pPr>
            <a:r>
              <a:rPr lang="en" sz="2000">
                <a:latin typeface="Questrial"/>
                <a:ea typeface="Questrial"/>
                <a:cs typeface="Questrial"/>
                <a:sym typeface="Questrial"/>
              </a:rPr>
              <a:t>‣ </a:t>
            </a:r>
            <a:r>
              <a:rPr lang="en">
                <a:solidFill>
                  <a:srgbClr val="7F7F7F"/>
                </a:solidFill>
                <a:latin typeface="Questrial"/>
                <a:ea typeface="Questrial"/>
                <a:cs typeface="Questrial"/>
                <a:sym typeface="Questrial"/>
              </a:rPr>
              <a:t>Cross-validation: for our analysis, we are using a 70-30 training-test split. </a:t>
            </a:r>
            <a:r>
              <a:rPr lang="en" sz="2100" b="0" i="0" u="none" strike="noStrike" cap="none" baseline="0">
                <a:solidFill>
                  <a:srgbClr val="7F7F7F"/>
                </a:solidFill>
                <a:latin typeface="Questrial"/>
                <a:ea typeface="Questrial"/>
                <a:cs typeface="Questrial"/>
                <a:sym typeface="Questrial"/>
              </a:rPr>
              <a:t>	</a:t>
            </a:r>
          </a:p>
          <a:p>
            <a:pPr marL="177800" marR="0" lvl="0" indent="-38100" algn="l" rtl="0">
              <a:lnSpc>
                <a:spcPct val="90000"/>
              </a:lnSpc>
              <a:spcBef>
                <a:spcPts val="0"/>
              </a:spcBef>
              <a:spcAft>
                <a:spcPts val="0"/>
              </a:spcAft>
              <a:buClr>
                <a:srgbClr val="7F7F7F"/>
              </a:buClr>
              <a:buFont typeface="Arial"/>
              <a:buNone/>
            </a:pPr>
            <a:endParaRPr sz="2100" b="0" i="0" u="none" strike="noStrike" cap="none" baseline="0">
              <a:solidFill>
                <a:srgbClr val="7F7F7F"/>
              </a:solidFill>
              <a:latin typeface="Questrial"/>
              <a:ea typeface="Questrial"/>
              <a:cs typeface="Questrial"/>
              <a:sym typeface="Questrial"/>
            </a:endParaRP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210"/>
        <p:cNvGrpSpPr/>
        <p:nvPr/>
      </p:nvGrpSpPr>
      <p:grpSpPr>
        <a:xfrm>
          <a:off x="0" y="0"/>
          <a:ext cx="0" cy="0"/>
          <a:chOff x="0" y="0"/>
          <a:chExt cx="0" cy="0"/>
        </a:xfrm>
      </p:grpSpPr>
      <p:sp>
        <p:nvSpPr>
          <p:cNvPr id="211" name="Shape 211"/>
          <p:cNvSpPr txBox="1">
            <a:spLocks noGrp="1"/>
          </p:cNvSpPr>
          <p:nvPr>
            <p:ph type="title"/>
          </p:nvPr>
        </p:nvSpPr>
        <p:spPr>
          <a:xfrm>
            <a:off x="628650" y="273843"/>
            <a:ext cx="7886700" cy="994200"/>
          </a:xfrm>
          <a:prstGeom prst="rect">
            <a:avLst/>
          </a:prstGeom>
          <a:noFill/>
          <a:ln>
            <a:noFill/>
          </a:ln>
        </p:spPr>
        <p:txBody>
          <a:bodyPr lIns="68575" tIns="34275" rIns="68575" bIns="34275" anchor="ctr" anchorCtr="0">
            <a:noAutofit/>
          </a:bodyPr>
          <a:lstStyle/>
          <a:p>
            <a:pPr marL="0" marR="0" lvl="0" indent="0" algn="l" rtl="0">
              <a:lnSpc>
                <a:spcPct val="90000"/>
              </a:lnSpc>
              <a:spcBef>
                <a:spcPts val="0"/>
              </a:spcBef>
              <a:spcAft>
                <a:spcPts val="0"/>
              </a:spcAft>
              <a:buClr>
                <a:srgbClr val="7F7F7F"/>
              </a:buClr>
              <a:buSzPct val="25000"/>
              <a:buFont typeface="Times New Roman"/>
              <a:buNone/>
            </a:pPr>
            <a:r>
              <a:rPr lang="en" u="sng">
                <a:solidFill>
                  <a:srgbClr val="7F7F7F"/>
                </a:solidFill>
                <a:latin typeface="Consolas"/>
                <a:ea typeface="Consolas"/>
                <a:cs typeface="Consolas"/>
                <a:sym typeface="Consolas"/>
              </a:rPr>
              <a:t>O</a:t>
            </a:r>
            <a:r>
              <a:rPr lang="en">
                <a:solidFill>
                  <a:srgbClr val="7F7F7F"/>
                </a:solidFill>
                <a:latin typeface="Consolas"/>
                <a:ea typeface="Consolas"/>
                <a:cs typeface="Consolas"/>
                <a:sym typeface="Consolas"/>
              </a:rPr>
              <a:t>BSERVATIONS</a:t>
            </a:r>
            <a:r>
              <a:rPr lang="en">
                <a:solidFill>
                  <a:srgbClr val="000000"/>
                </a:solidFill>
                <a:latin typeface="Consolas"/>
                <a:ea typeface="Consolas"/>
                <a:cs typeface="Consolas"/>
                <a:sym typeface="Consolas"/>
              </a:rPr>
              <a:t>|</a:t>
            </a:r>
            <a:r>
              <a:rPr lang="en">
                <a:solidFill>
                  <a:srgbClr val="7F7F7F"/>
                </a:solidFill>
                <a:latin typeface="Consolas"/>
                <a:ea typeface="Consolas"/>
                <a:cs typeface="Consolas"/>
                <a:sym typeface="Consolas"/>
              </a:rPr>
              <a:t> </a:t>
            </a:r>
          </a:p>
        </p:txBody>
      </p:sp>
      <p:sp>
        <p:nvSpPr>
          <p:cNvPr id="212" name="Shape 212"/>
          <p:cNvSpPr txBox="1">
            <a:spLocks noGrp="1"/>
          </p:cNvSpPr>
          <p:nvPr>
            <p:ph type="body" idx="1"/>
          </p:nvPr>
        </p:nvSpPr>
        <p:spPr>
          <a:xfrm>
            <a:off x="628650" y="1369218"/>
            <a:ext cx="7886700" cy="3263400"/>
          </a:xfrm>
          <a:prstGeom prst="rect">
            <a:avLst/>
          </a:prstGeom>
          <a:noFill/>
          <a:ln>
            <a:noFill/>
          </a:ln>
        </p:spPr>
        <p:txBody>
          <a:bodyPr lIns="68575" tIns="34275" rIns="68575" bIns="34275" anchor="t" anchorCtr="0">
            <a:noAutofit/>
          </a:bodyPr>
          <a:lstStyle/>
          <a:p>
            <a:pPr marL="0" lvl="0" indent="0" rtl="0">
              <a:spcBef>
                <a:spcPts val="0"/>
              </a:spcBef>
              <a:buNone/>
            </a:pPr>
            <a:endParaRPr sz="2300">
              <a:solidFill>
                <a:srgbClr val="7F7F7F"/>
              </a:solidFill>
              <a:latin typeface="Questrial"/>
              <a:ea typeface="Questrial"/>
              <a:cs typeface="Questrial"/>
              <a:sym typeface="Questrial"/>
            </a:endParaRPr>
          </a:p>
          <a:p>
            <a:pPr marL="0" marR="0" lvl="0" indent="0" algn="l" rtl="0">
              <a:lnSpc>
                <a:spcPct val="90000"/>
              </a:lnSpc>
              <a:spcBef>
                <a:spcPts val="800"/>
              </a:spcBef>
              <a:spcAft>
                <a:spcPts val="0"/>
              </a:spcAft>
              <a:buClr>
                <a:schemeClr val="dk1"/>
              </a:buClr>
              <a:buFont typeface="Arial"/>
              <a:buNone/>
            </a:pPr>
            <a:endParaRPr sz="2300">
              <a:solidFill>
                <a:srgbClr val="7F7F7F"/>
              </a:solidFill>
              <a:latin typeface="Questrial"/>
              <a:ea typeface="Questrial"/>
              <a:cs typeface="Questrial"/>
              <a:sym typeface="Questrial"/>
            </a:endParaRPr>
          </a:p>
        </p:txBody>
      </p:sp>
      <p:pic>
        <p:nvPicPr>
          <p:cNvPr id="213" name="Shape 213"/>
          <p:cNvPicPr preferRelativeResize="0"/>
          <p:nvPr/>
        </p:nvPicPr>
        <p:blipFill>
          <a:blip r:embed="rId3">
            <a:alphaModFix/>
          </a:blip>
          <a:stretch>
            <a:fillRect/>
          </a:stretch>
        </p:blipFill>
        <p:spPr>
          <a:xfrm>
            <a:off x="1683846" y="1268049"/>
            <a:ext cx="5776316" cy="3875450"/>
          </a:xfrm>
          <a:prstGeom prst="rect">
            <a:avLst/>
          </a:prstGeom>
          <a:noFill/>
          <a:ln>
            <a:noFill/>
          </a:ln>
        </p:spPr>
      </p:pic>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217"/>
        <p:cNvGrpSpPr/>
        <p:nvPr/>
      </p:nvGrpSpPr>
      <p:grpSpPr>
        <a:xfrm>
          <a:off x="0" y="0"/>
          <a:ext cx="0" cy="0"/>
          <a:chOff x="0" y="0"/>
          <a:chExt cx="0" cy="0"/>
        </a:xfrm>
      </p:grpSpPr>
      <p:sp>
        <p:nvSpPr>
          <p:cNvPr id="218" name="Shape 218"/>
          <p:cNvSpPr txBox="1">
            <a:spLocks noGrp="1"/>
          </p:cNvSpPr>
          <p:nvPr>
            <p:ph type="title"/>
          </p:nvPr>
        </p:nvSpPr>
        <p:spPr>
          <a:xfrm>
            <a:off x="628650" y="273843"/>
            <a:ext cx="7886700" cy="994200"/>
          </a:xfrm>
          <a:prstGeom prst="rect">
            <a:avLst/>
          </a:prstGeom>
          <a:noFill/>
          <a:ln>
            <a:noFill/>
          </a:ln>
        </p:spPr>
        <p:txBody>
          <a:bodyPr lIns="68575" tIns="34275" rIns="68575" bIns="34275" anchor="ctr" anchorCtr="0">
            <a:noAutofit/>
          </a:bodyPr>
          <a:lstStyle/>
          <a:p>
            <a:pPr marL="0" marR="0" lvl="0" indent="0" algn="l" rtl="0">
              <a:lnSpc>
                <a:spcPct val="90000"/>
              </a:lnSpc>
              <a:spcBef>
                <a:spcPts val="0"/>
              </a:spcBef>
              <a:spcAft>
                <a:spcPts val="0"/>
              </a:spcAft>
              <a:buClr>
                <a:srgbClr val="7F7F7F"/>
              </a:buClr>
              <a:buSzPct val="25000"/>
              <a:buFont typeface="Times New Roman"/>
              <a:buNone/>
            </a:pPr>
            <a:r>
              <a:rPr lang="en" sz="3300" b="0" i="0" u="sng" strike="noStrike" cap="none" baseline="0">
                <a:solidFill>
                  <a:srgbClr val="7F7F7F"/>
                </a:solidFill>
                <a:latin typeface="Consolas"/>
                <a:ea typeface="Consolas"/>
                <a:cs typeface="Consolas"/>
                <a:sym typeface="Consolas"/>
              </a:rPr>
              <a:t>O</a:t>
            </a:r>
            <a:r>
              <a:rPr lang="en" sz="3300" b="0" i="0" u="none" strike="noStrike" cap="none" baseline="0">
                <a:solidFill>
                  <a:srgbClr val="7F7F7F"/>
                </a:solidFill>
                <a:latin typeface="Consolas"/>
                <a:ea typeface="Consolas"/>
                <a:cs typeface="Consolas"/>
                <a:sym typeface="Consolas"/>
              </a:rPr>
              <a:t>BSERVATIONS</a:t>
            </a:r>
            <a:r>
              <a:rPr lang="en" sz="3300" b="0" i="0" u="none" strike="noStrike" cap="none" baseline="0">
                <a:solidFill>
                  <a:srgbClr val="000000"/>
                </a:solidFill>
                <a:latin typeface="Consolas"/>
                <a:ea typeface="Consolas"/>
                <a:cs typeface="Consolas"/>
                <a:sym typeface="Consolas"/>
              </a:rPr>
              <a:t>|</a:t>
            </a:r>
          </a:p>
        </p:txBody>
      </p:sp>
      <p:sp>
        <p:nvSpPr>
          <p:cNvPr id="219" name="Shape 219"/>
          <p:cNvSpPr txBox="1">
            <a:spLocks noGrp="1"/>
          </p:cNvSpPr>
          <p:nvPr>
            <p:ph type="body" idx="1"/>
          </p:nvPr>
        </p:nvSpPr>
        <p:spPr>
          <a:xfrm>
            <a:off x="628650" y="1369218"/>
            <a:ext cx="7886700" cy="3263400"/>
          </a:xfrm>
          <a:prstGeom prst="rect">
            <a:avLst/>
          </a:prstGeom>
          <a:noFill/>
          <a:ln>
            <a:noFill/>
          </a:ln>
        </p:spPr>
        <p:txBody>
          <a:bodyPr lIns="68575" tIns="34275" rIns="68575" bIns="34275" anchor="t" anchorCtr="0">
            <a:noAutofit/>
          </a:bodyPr>
          <a:lstStyle/>
          <a:p>
            <a:pPr marL="0" marR="0" lvl="0" indent="0" algn="l" rtl="0">
              <a:lnSpc>
                <a:spcPct val="90000"/>
              </a:lnSpc>
              <a:spcBef>
                <a:spcPts val="0"/>
              </a:spcBef>
              <a:spcAft>
                <a:spcPts val="0"/>
              </a:spcAft>
              <a:buNone/>
            </a:pPr>
            <a:r>
              <a:rPr lang="en" sz="2000">
                <a:latin typeface="Questrial"/>
                <a:ea typeface="Questrial"/>
                <a:cs typeface="Questrial"/>
                <a:sym typeface="Questrial"/>
              </a:rPr>
              <a:t>‣ </a:t>
            </a:r>
            <a:r>
              <a:rPr lang="en" sz="2000" b="0" i="0" u="none" strike="noStrike" cap="none" baseline="0">
                <a:solidFill>
                  <a:srgbClr val="7F7F7F"/>
                </a:solidFill>
                <a:latin typeface="Questrial"/>
                <a:ea typeface="Questrial"/>
                <a:cs typeface="Questrial"/>
                <a:sym typeface="Questrial"/>
              </a:rPr>
              <a:t>Scatter points closely lying around the </a:t>
            </a:r>
            <a:r>
              <a:rPr lang="en" sz="2000" b="1" i="0" u="none" strike="noStrike" cap="none" baseline="0">
                <a:solidFill>
                  <a:srgbClr val="7F7F7F"/>
                </a:solidFill>
                <a:latin typeface="Questrial"/>
                <a:ea typeface="Questrial"/>
                <a:cs typeface="Questrial"/>
                <a:sym typeface="Questrial"/>
              </a:rPr>
              <a:t>line of best-fit</a:t>
            </a:r>
            <a:r>
              <a:rPr lang="en" sz="2000" b="0" i="0" u="none" strike="noStrike" cap="none" baseline="0">
                <a:solidFill>
                  <a:srgbClr val="7F7F7F"/>
                </a:solidFill>
                <a:latin typeface="Questrial"/>
                <a:ea typeface="Questrial"/>
                <a:cs typeface="Questrial"/>
                <a:sym typeface="Questrial"/>
              </a:rPr>
              <a:t> (</a:t>
            </a:r>
            <a:r>
              <a:rPr lang="en" sz="2000">
                <a:solidFill>
                  <a:srgbClr val="7F7F7F"/>
                </a:solidFill>
                <a:latin typeface="Questrial"/>
                <a:ea typeface="Questrial"/>
                <a:cs typeface="Questrial"/>
                <a:sym typeface="Questrial"/>
              </a:rPr>
              <a:t>black</a:t>
            </a:r>
            <a:r>
              <a:rPr lang="en" sz="2000" b="0" i="0" u="none" strike="noStrike" cap="none" baseline="0">
                <a:solidFill>
                  <a:srgbClr val="7F7F7F"/>
                </a:solidFill>
                <a:latin typeface="Questrial"/>
                <a:ea typeface="Questrial"/>
                <a:cs typeface="Questrial"/>
                <a:sym typeface="Questrial"/>
              </a:rPr>
              <a:t> line), indicating a correlation between the </a:t>
            </a:r>
            <a:r>
              <a:rPr lang="en" sz="2000">
                <a:solidFill>
                  <a:srgbClr val="7F7F7F"/>
                </a:solidFill>
                <a:latin typeface="Questrial"/>
                <a:ea typeface="Questrial"/>
                <a:cs typeface="Questrial"/>
                <a:sym typeface="Questrial"/>
              </a:rPr>
              <a:t>observed</a:t>
            </a:r>
            <a:r>
              <a:rPr lang="en" sz="2000" b="0" i="0" u="none" strike="noStrike" cap="none" baseline="0">
                <a:solidFill>
                  <a:srgbClr val="7F7F7F"/>
                </a:solidFill>
                <a:latin typeface="Questrial"/>
                <a:ea typeface="Questrial"/>
                <a:cs typeface="Questrial"/>
                <a:sym typeface="Questrial"/>
              </a:rPr>
              <a:t> and the predicted ratings.</a:t>
            </a:r>
          </a:p>
          <a:p>
            <a:pPr marL="0" marR="0" lvl="0" indent="0" algn="l" rtl="0">
              <a:lnSpc>
                <a:spcPct val="90000"/>
              </a:lnSpc>
              <a:spcBef>
                <a:spcPts val="0"/>
              </a:spcBef>
              <a:spcAft>
                <a:spcPts val="0"/>
              </a:spcAft>
              <a:buNone/>
            </a:pPr>
            <a:r>
              <a:rPr lang="en" sz="2000">
                <a:latin typeface="Questrial"/>
                <a:ea typeface="Questrial"/>
                <a:cs typeface="Questrial"/>
                <a:sym typeface="Questrial"/>
              </a:rPr>
              <a:t>‣ </a:t>
            </a:r>
            <a:r>
              <a:rPr lang="en" sz="2000" b="0" i="0" u="none" strike="noStrike" cap="none" baseline="0">
                <a:solidFill>
                  <a:srgbClr val="7F7F7F"/>
                </a:solidFill>
                <a:latin typeface="Questrial"/>
                <a:ea typeface="Questrial"/>
                <a:cs typeface="Questrial"/>
                <a:sym typeface="Questrial"/>
              </a:rPr>
              <a:t>R</a:t>
            </a:r>
            <a:r>
              <a:rPr lang="en" sz="2000">
                <a:solidFill>
                  <a:srgbClr val="7F7F7F"/>
                </a:solidFill>
                <a:latin typeface="Questrial"/>
                <a:ea typeface="Questrial"/>
                <a:cs typeface="Questrial"/>
                <a:sym typeface="Questrial"/>
              </a:rPr>
              <a:t>-squared Error</a:t>
            </a:r>
            <a:r>
              <a:rPr lang="en" sz="2000" b="0" i="0" u="none" strike="noStrike" cap="none" baseline="0">
                <a:solidFill>
                  <a:srgbClr val="7F7F7F"/>
                </a:solidFill>
                <a:latin typeface="Questrial"/>
                <a:ea typeface="Questrial"/>
                <a:cs typeface="Questrial"/>
                <a:sym typeface="Questrial"/>
              </a:rPr>
              <a:t>: 0.</a:t>
            </a:r>
            <a:r>
              <a:rPr lang="en" sz="2000">
                <a:solidFill>
                  <a:srgbClr val="7F7F7F"/>
                </a:solidFill>
                <a:latin typeface="Questrial"/>
                <a:ea typeface="Questrial"/>
                <a:cs typeface="Questrial"/>
                <a:sym typeface="Questrial"/>
              </a:rPr>
              <a:t>2121</a:t>
            </a:r>
          </a:p>
          <a:p>
            <a:pPr marL="0" marR="0" lvl="0" indent="0" algn="l" rtl="0">
              <a:lnSpc>
                <a:spcPct val="90000"/>
              </a:lnSpc>
              <a:spcBef>
                <a:spcPts val="0"/>
              </a:spcBef>
              <a:spcAft>
                <a:spcPts val="0"/>
              </a:spcAft>
              <a:buNone/>
            </a:pPr>
            <a:r>
              <a:rPr lang="en" sz="2000">
                <a:latin typeface="Questrial"/>
                <a:ea typeface="Questrial"/>
                <a:cs typeface="Questrial"/>
                <a:sym typeface="Questrial"/>
              </a:rPr>
              <a:t>‣ </a:t>
            </a:r>
            <a:r>
              <a:rPr lang="en" sz="2000">
                <a:solidFill>
                  <a:srgbClr val="7F7F7F"/>
                </a:solidFill>
                <a:latin typeface="Questrial"/>
                <a:ea typeface="Questrial"/>
                <a:cs typeface="Questrial"/>
                <a:sym typeface="Questrial"/>
              </a:rPr>
              <a:t>Tolerance: 79%</a:t>
            </a:r>
          </a:p>
          <a:p>
            <a:pPr marL="0" marR="0" lvl="0" indent="0" algn="l" rtl="0">
              <a:lnSpc>
                <a:spcPct val="90000"/>
              </a:lnSpc>
              <a:spcBef>
                <a:spcPts val="0"/>
              </a:spcBef>
              <a:spcAft>
                <a:spcPts val="0"/>
              </a:spcAft>
              <a:buNone/>
            </a:pPr>
            <a:r>
              <a:rPr lang="en" sz="2000">
                <a:latin typeface="Questrial"/>
                <a:ea typeface="Questrial"/>
                <a:cs typeface="Questrial"/>
                <a:sym typeface="Questrial"/>
              </a:rPr>
              <a:t>‣ </a:t>
            </a:r>
            <a:r>
              <a:rPr lang="en" sz="2000">
                <a:solidFill>
                  <a:srgbClr val="7F7F7F"/>
                </a:solidFill>
                <a:latin typeface="Questrial"/>
                <a:ea typeface="Questrial"/>
                <a:cs typeface="Questrial"/>
                <a:sym typeface="Questrial"/>
              </a:rPr>
              <a:t>Standard Error: 0.0045</a:t>
            </a:r>
          </a:p>
          <a:p>
            <a:pPr marL="0" marR="0" lvl="0" indent="0" algn="l" rtl="0">
              <a:lnSpc>
                <a:spcPct val="90000"/>
              </a:lnSpc>
              <a:spcBef>
                <a:spcPts val="0"/>
              </a:spcBef>
              <a:spcAft>
                <a:spcPts val="0"/>
              </a:spcAft>
              <a:buNone/>
            </a:pPr>
            <a:r>
              <a:rPr lang="en" sz="2000">
                <a:latin typeface="Questrial"/>
                <a:ea typeface="Questrial"/>
                <a:cs typeface="Questrial"/>
                <a:sym typeface="Questrial"/>
              </a:rPr>
              <a:t>‣ </a:t>
            </a:r>
            <a:r>
              <a:rPr lang="en" sz="2000">
                <a:solidFill>
                  <a:srgbClr val="7F7F7F"/>
                </a:solidFill>
                <a:latin typeface="Questrial"/>
                <a:ea typeface="Questrial"/>
                <a:cs typeface="Questrial"/>
                <a:sym typeface="Questrial"/>
              </a:rPr>
              <a:t>Root</a:t>
            </a:r>
            <a:r>
              <a:rPr lang="en" sz="2000">
                <a:latin typeface="Questrial"/>
                <a:ea typeface="Questrial"/>
                <a:cs typeface="Questrial"/>
                <a:sym typeface="Questrial"/>
              </a:rPr>
              <a:t> </a:t>
            </a:r>
            <a:r>
              <a:rPr lang="en" sz="2000">
                <a:solidFill>
                  <a:srgbClr val="7F7F7F"/>
                </a:solidFill>
                <a:latin typeface="Questrial"/>
                <a:ea typeface="Questrial"/>
                <a:cs typeface="Questrial"/>
                <a:sym typeface="Questrial"/>
              </a:rPr>
              <a:t>Mean Squared Error (RMSE): 1.764</a:t>
            </a:r>
          </a:p>
          <a:p>
            <a:pPr marL="0" lvl="0" indent="0" rtl="0">
              <a:spcBef>
                <a:spcPts val="0"/>
              </a:spcBef>
              <a:buNone/>
            </a:pPr>
            <a:r>
              <a:rPr lang="en" sz="2000">
                <a:latin typeface="Questrial"/>
                <a:ea typeface="Questrial"/>
                <a:cs typeface="Questrial"/>
                <a:sym typeface="Questrial"/>
              </a:rPr>
              <a:t>‣ </a:t>
            </a:r>
            <a:r>
              <a:rPr lang="en" sz="2000">
                <a:solidFill>
                  <a:srgbClr val="7F7F7F"/>
                </a:solidFill>
                <a:latin typeface="Questrial"/>
                <a:ea typeface="Questrial"/>
                <a:cs typeface="Questrial"/>
                <a:sym typeface="Questrial"/>
              </a:rPr>
              <a:t>Mean Absolute Error (MAE): 1.370</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223"/>
        <p:cNvGrpSpPr/>
        <p:nvPr/>
      </p:nvGrpSpPr>
      <p:grpSpPr>
        <a:xfrm>
          <a:off x="0" y="0"/>
          <a:ext cx="0" cy="0"/>
          <a:chOff x="0" y="0"/>
          <a:chExt cx="0" cy="0"/>
        </a:xfrm>
      </p:grpSpPr>
      <p:sp>
        <p:nvSpPr>
          <p:cNvPr id="224" name="Shape 224"/>
          <p:cNvSpPr txBox="1">
            <a:spLocks noGrp="1"/>
          </p:cNvSpPr>
          <p:nvPr>
            <p:ph type="title"/>
          </p:nvPr>
        </p:nvSpPr>
        <p:spPr>
          <a:xfrm>
            <a:off x="628650" y="273843"/>
            <a:ext cx="7886700" cy="994200"/>
          </a:xfrm>
          <a:prstGeom prst="rect">
            <a:avLst/>
          </a:prstGeom>
          <a:noFill/>
          <a:ln>
            <a:noFill/>
          </a:ln>
        </p:spPr>
        <p:txBody>
          <a:bodyPr lIns="68575" tIns="34275" rIns="68575" bIns="34275" anchor="ctr" anchorCtr="0">
            <a:noAutofit/>
          </a:bodyPr>
          <a:lstStyle/>
          <a:p>
            <a:pPr marL="0" marR="0" lvl="0" indent="0" algn="l" rtl="0">
              <a:lnSpc>
                <a:spcPct val="90000"/>
              </a:lnSpc>
              <a:spcBef>
                <a:spcPts val="0"/>
              </a:spcBef>
              <a:spcAft>
                <a:spcPts val="0"/>
              </a:spcAft>
              <a:buClr>
                <a:srgbClr val="7F7F7F"/>
              </a:buClr>
              <a:buSzPct val="25000"/>
              <a:buFont typeface="Times New Roman"/>
              <a:buNone/>
            </a:pPr>
            <a:r>
              <a:rPr lang="en" u="sng">
                <a:solidFill>
                  <a:srgbClr val="7F7F7F"/>
                </a:solidFill>
                <a:latin typeface="Consolas"/>
                <a:ea typeface="Consolas"/>
                <a:cs typeface="Consolas"/>
                <a:sym typeface="Consolas"/>
              </a:rPr>
              <a:t>I</a:t>
            </a:r>
            <a:r>
              <a:rPr lang="en">
                <a:solidFill>
                  <a:srgbClr val="7F7F7F"/>
                </a:solidFill>
                <a:latin typeface="Consolas"/>
                <a:ea typeface="Consolas"/>
                <a:cs typeface="Consolas"/>
                <a:sym typeface="Consolas"/>
              </a:rPr>
              <a:t>SSUES</a:t>
            </a:r>
            <a:r>
              <a:rPr lang="en">
                <a:solidFill>
                  <a:srgbClr val="000000"/>
                </a:solidFill>
                <a:latin typeface="Consolas"/>
                <a:ea typeface="Consolas"/>
                <a:cs typeface="Consolas"/>
                <a:sym typeface="Consolas"/>
              </a:rPr>
              <a:t>|</a:t>
            </a:r>
          </a:p>
        </p:txBody>
      </p:sp>
      <p:sp>
        <p:nvSpPr>
          <p:cNvPr id="225" name="Shape 225"/>
          <p:cNvSpPr txBox="1">
            <a:spLocks noGrp="1"/>
          </p:cNvSpPr>
          <p:nvPr>
            <p:ph type="body" idx="1"/>
          </p:nvPr>
        </p:nvSpPr>
        <p:spPr>
          <a:xfrm>
            <a:off x="628650" y="1369218"/>
            <a:ext cx="7886700" cy="3263400"/>
          </a:xfrm>
          <a:prstGeom prst="rect">
            <a:avLst/>
          </a:prstGeom>
          <a:noFill/>
          <a:ln>
            <a:noFill/>
          </a:ln>
        </p:spPr>
        <p:txBody>
          <a:bodyPr lIns="68575" tIns="34275" rIns="68575" bIns="34275" anchor="t" anchorCtr="0">
            <a:noAutofit/>
          </a:bodyPr>
          <a:lstStyle/>
          <a:p>
            <a:pPr marL="0" indent="0" rtl="0">
              <a:spcBef>
                <a:spcPts val="0"/>
              </a:spcBef>
              <a:buNone/>
            </a:pPr>
            <a:r>
              <a:rPr lang="en" sz="2000">
                <a:latin typeface="Questrial"/>
                <a:ea typeface="Questrial"/>
                <a:cs typeface="Questrial"/>
                <a:sym typeface="Questrial"/>
              </a:rPr>
              <a:t>‣ </a:t>
            </a:r>
            <a:r>
              <a:rPr lang="en" sz="2000">
                <a:solidFill>
                  <a:srgbClr val="7F7F7F"/>
                </a:solidFill>
                <a:latin typeface="Questrial"/>
                <a:ea typeface="Questrial"/>
                <a:cs typeface="Questrial"/>
                <a:sym typeface="Questrial"/>
              </a:rPr>
              <a:t>Scaling: the outcome rating with certain predictors crosses the 10 point mark. </a:t>
            </a:r>
          </a:p>
          <a:p>
            <a:pPr marL="0" lvl="0" indent="0" rtl="0">
              <a:spcBef>
                <a:spcPts val="0"/>
              </a:spcBef>
              <a:buNone/>
            </a:pPr>
            <a:r>
              <a:rPr lang="en" sz="2000">
                <a:latin typeface="Questrial"/>
                <a:ea typeface="Questrial"/>
                <a:cs typeface="Questrial"/>
                <a:sym typeface="Questrial"/>
              </a:rPr>
              <a:t>‣ </a:t>
            </a:r>
            <a:r>
              <a:rPr lang="en" sz="2000">
                <a:solidFill>
                  <a:srgbClr val="7F7F7F"/>
                </a:solidFill>
                <a:latin typeface="Questrial"/>
                <a:ea typeface="Questrial"/>
                <a:cs typeface="Questrial"/>
                <a:sym typeface="Questrial"/>
              </a:rPr>
              <a:t>Linear regression treats movie rating as a continuous variable (can go below zero or above ten), whereas essentially it is a categorical ordered variable; hence the need to implement ordered logistic regression. </a:t>
            </a:r>
          </a:p>
          <a:p>
            <a:pPr marL="0" marR="0" lvl="0" indent="0" algn="l" rtl="0">
              <a:lnSpc>
                <a:spcPct val="90000"/>
              </a:lnSpc>
              <a:spcBef>
                <a:spcPts val="800"/>
              </a:spcBef>
              <a:spcAft>
                <a:spcPts val="0"/>
              </a:spcAft>
              <a:buClr>
                <a:schemeClr val="dk1"/>
              </a:buClr>
              <a:buFont typeface="Arial"/>
              <a:buNone/>
            </a:pPr>
            <a:endParaRPr sz="2000">
              <a:solidFill>
                <a:srgbClr val="7F7F7F"/>
              </a:solidFill>
              <a:latin typeface="Questrial"/>
              <a:ea typeface="Questrial"/>
              <a:cs typeface="Questrial"/>
              <a:sym typeface="Questrial"/>
            </a:endParaRP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229"/>
        <p:cNvGrpSpPr/>
        <p:nvPr/>
      </p:nvGrpSpPr>
      <p:grpSpPr>
        <a:xfrm>
          <a:off x="0" y="0"/>
          <a:ext cx="0" cy="0"/>
          <a:chOff x="0" y="0"/>
          <a:chExt cx="0" cy="0"/>
        </a:xfrm>
      </p:grpSpPr>
      <p:sp>
        <p:nvSpPr>
          <p:cNvPr id="230" name="Shape 230"/>
          <p:cNvSpPr txBox="1">
            <a:spLocks noGrp="1"/>
          </p:cNvSpPr>
          <p:nvPr>
            <p:ph type="title"/>
          </p:nvPr>
        </p:nvSpPr>
        <p:spPr>
          <a:xfrm>
            <a:off x="628650" y="273843"/>
            <a:ext cx="7886700" cy="994200"/>
          </a:xfrm>
          <a:prstGeom prst="rect">
            <a:avLst/>
          </a:prstGeom>
          <a:noFill/>
          <a:ln>
            <a:noFill/>
          </a:ln>
        </p:spPr>
        <p:txBody>
          <a:bodyPr lIns="68575" tIns="34275" rIns="68575" bIns="34275" anchor="ctr" anchorCtr="0">
            <a:noAutofit/>
          </a:bodyPr>
          <a:lstStyle/>
          <a:p>
            <a:pPr lvl="0" rtl="0">
              <a:spcBef>
                <a:spcPts val="0"/>
              </a:spcBef>
              <a:buNone/>
            </a:pPr>
            <a:r>
              <a:rPr lang="en" u="sng">
                <a:solidFill>
                  <a:srgbClr val="7F7F7F"/>
                </a:solidFill>
                <a:latin typeface="Consolas"/>
                <a:ea typeface="Consolas"/>
                <a:cs typeface="Consolas"/>
                <a:sym typeface="Consolas"/>
              </a:rPr>
              <a:t>L</a:t>
            </a:r>
            <a:r>
              <a:rPr lang="en">
                <a:solidFill>
                  <a:srgbClr val="7F7F7F"/>
                </a:solidFill>
                <a:latin typeface="Consolas"/>
                <a:ea typeface="Consolas"/>
                <a:cs typeface="Consolas"/>
                <a:sym typeface="Consolas"/>
              </a:rPr>
              <a:t>OGISTIC REGRESSION</a:t>
            </a:r>
            <a:r>
              <a:rPr lang="en">
                <a:solidFill>
                  <a:srgbClr val="000000"/>
                </a:solidFill>
                <a:latin typeface="Consolas"/>
                <a:ea typeface="Consolas"/>
                <a:cs typeface="Consolas"/>
                <a:sym typeface="Consolas"/>
              </a:rPr>
              <a:t>|</a:t>
            </a:r>
          </a:p>
        </p:txBody>
      </p:sp>
      <p:sp>
        <p:nvSpPr>
          <p:cNvPr id="231" name="Shape 231"/>
          <p:cNvSpPr txBox="1">
            <a:spLocks noGrp="1"/>
          </p:cNvSpPr>
          <p:nvPr>
            <p:ph type="body" idx="1"/>
          </p:nvPr>
        </p:nvSpPr>
        <p:spPr>
          <a:xfrm>
            <a:off x="628650" y="1369218"/>
            <a:ext cx="7886700" cy="3263400"/>
          </a:xfrm>
          <a:prstGeom prst="rect">
            <a:avLst/>
          </a:prstGeom>
          <a:noFill/>
          <a:ln>
            <a:noFill/>
          </a:ln>
        </p:spPr>
        <p:txBody>
          <a:bodyPr lIns="68575" tIns="34275" rIns="68575" bIns="34275" anchor="t" anchorCtr="0">
            <a:noAutofit/>
          </a:bodyPr>
          <a:lstStyle/>
          <a:p>
            <a:pPr marL="0" indent="0" rtl="0">
              <a:spcBef>
                <a:spcPts val="0"/>
              </a:spcBef>
              <a:buNone/>
            </a:pPr>
            <a:r>
              <a:rPr lang="en" sz="2000">
                <a:latin typeface="Questrial"/>
                <a:ea typeface="Questrial"/>
                <a:cs typeface="Questrial"/>
                <a:sym typeface="Questrial"/>
              </a:rPr>
              <a:t>‣ </a:t>
            </a:r>
            <a:r>
              <a:rPr lang="en" sz="2000">
                <a:solidFill>
                  <a:srgbClr val="7F7F7F"/>
                </a:solidFill>
                <a:latin typeface="Questrial"/>
                <a:ea typeface="Questrial"/>
                <a:cs typeface="Questrial"/>
                <a:sym typeface="Questrial"/>
              </a:rPr>
              <a:t>Logistic regression deals with dependent variables that are categorical.</a:t>
            </a:r>
          </a:p>
          <a:p>
            <a:pPr marL="0" lvl="0" indent="0" rtl="0">
              <a:spcBef>
                <a:spcPts val="0"/>
              </a:spcBef>
              <a:buNone/>
            </a:pPr>
            <a:r>
              <a:rPr lang="en" sz="2000">
                <a:latin typeface="Questrial"/>
                <a:ea typeface="Questrial"/>
                <a:cs typeface="Questrial"/>
                <a:sym typeface="Questrial"/>
              </a:rPr>
              <a:t>‣ </a:t>
            </a:r>
            <a:r>
              <a:rPr lang="en" sz="2000">
                <a:solidFill>
                  <a:srgbClr val="7F7F7F"/>
                </a:solidFill>
                <a:latin typeface="Questrial"/>
                <a:ea typeface="Questrial"/>
                <a:cs typeface="Questrial"/>
                <a:sym typeface="Questrial"/>
              </a:rPr>
              <a:t>Logistic regression measures the relationship between the categorical dependent variable and one or more independent variables by estimating probabilities using a logistic function, which is the cumulative logistic distribution.</a:t>
            </a:r>
          </a:p>
          <a:p>
            <a:pPr marL="0" marR="0" lvl="0" indent="0" algn="l" rtl="0">
              <a:lnSpc>
                <a:spcPct val="90000"/>
              </a:lnSpc>
              <a:spcBef>
                <a:spcPts val="800"/>
              </a:spcBef>
              <a:spcAft>
                <a:spcPts val="0"/>
              </a:spcAft>
              <a:buClr>
                <a:schemeClr val="dk1"/>
              </a:buClr>
              <a:buFont typeface="Arial"/>
              <a:buNone/>
            </a:pPr>
            <a:endParaRPr sz="2000">
              <a:solidFill>
                <a:srgbClr val="7F7F7F"/>
              </a:solidFill>
              <a:latin typeface="Questrial"/>
              <a:ea typeface="Questrial"/>
              <a:cs typeface="Questrial"/>
              <a:sym typeface="Questrial"/>
            </a:endParaRP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235"/>
        <p:cNvGrpSpPr/>
        <p:nvPr/>
      </p:nvGrpSpPr>
      <p:grpSpPr>
        <a:xfrm>
          <a:off x="0" y="0"/>
          <a:ext cx="0" cy="0"/>
          <a:chOff x="0" y="0"/>
          <a:chExt cx="0" cy="0"/>
        </a:xfrm>
      </p:grpSpPr>
      <p:sp>
        <p:nvSpPr>
          <p:cNvPr id="236" name="Shape 236"/>
          <p:cNvSpPr txBox="1">
            <a:spLocks noGrp="1"/>
          </p:cNvSpPr>
          <p:nvPr>
            <p:ph type="title"/>
          </p:nvPr>
        </p:nvSpPr>
        <p:spPr>
          <a:xfrm>
            <a:off x="628650" y="273843"/>
            <a:ext cx="7886700" cy="994200"/>
          </a:xfrm>
          <a:prstGeom prst="rect">
            <a:avLst/>
          </a:prstGeom>
          <a:noFill/>
          <a:ln>
            <a:noFill/>
          </a:ln>
        </p:spPr>
        <p:txBody>
          <a:bodyPr lIns="68575" tIns="34275" rIns="68575" bIns="34275" anchor="ctr" anchorCtr="0">
            <a:noAutofit/>
          </a:bodyPr>
          <a:lstStyle/>
          <a:p>
            <a:pPr lvl="0" rtl="0">
              <a:spcBef>
                <a:spcPts val="0"/>
              </a:spcBef>
              <a:buNone/>
            </a:pPr>
            <a:r>
              <a:rPr lang="en" u="sng">
                <a:solidFill>
                  <a:srgbClr val="7F7F7F"/>
                </a:solidFill>
                <a:latin typeface="Consolas"/>
                <a:ea typeface="Consolas"/>
                <a:cs typeface="Consolas"/>
                <a:sym typeface="Consolas"/>
              </a:rPr>
              <a:t>O</a:t>
            </a:r>
            <a:r>
              <a:rPr lang="en">
                <a:solidFill>
                  <a:srgbClr val="7F7F7F"/>
                </a:solidFill>
                <a:latin typeface="Consolas"/>
                <a:ea typeface="Consolas"/>
                <a:cs typeface="Consolas"/>
                <a:sym typeface="Consolas"/>
              </a:rPr>
              <a:t>RDERED LOGISTIC REGRESSION</a:t>
            </a:r>
            <a:r>
              <a:rPr lang="en">
                <a:solidFill>
                  <a:srgbClr val="000000"/>
                </a:solidFill>
                <a:latin typeface="Consolas"/>
                <a:ea typeface="Consolas"/>
                <a:cs typeface="Consolas"/>
                <a:sym typeface="Consolas"/>
              </a:rPr>
              <a:t>|</a:t>
            </a:r>
          </a:p>
        </p:txBody>
      </p:sp>
      <p:sp>
        <p:nvSpPr>
          <p:cNvPr id="237" name="Shape 237"/>
          <p:cNvSpPr txBox="1">
            <a:spLocks noGrp="1"/>
          </p:cNvSpPr>
          <p:nvPr>
            <p:ph type="body" idx="1"/>
          </p:nvPr>
        </p:nvSpPr>
        <p:spPr>
          <a:xfrm>
            <a:off x="628650" y="1369218"/>
            <a:ext cx="7886700" cy="3263400"/>
          </a:xfrm>
          <a:prstGeom prst="rect">
            <a:avLst/>
          </a:prstGeom>
          <a:noFill/>
          <a:ln>
            <a:noFill/>
          </a:ln>
        </p:spPr>
        <p:txBody>
          <a:bodyPr lIns="68575" tIns="34275" rIns="68575" bIns="34275" anchor="t" anchorCtr="0">
            <a:noAutofit/>
          </a:bodyPr>
          <a:lstStyle/>
          <a:p>
            <a:pPr marL="0" indent="0" rtl="0">
              <a:spcBef>
                <a:spcPts val="0"/>
              </a:spcBef>
              <a:buNone/>
            </a:pPr>
            <a:r>
              <a:rPr lang="en" sz="2000">
                <a:latin typeface="Questrial"/>
                <a:ea typeface="Questrial"/>
                <a:cs typeface="Questrial"/>
                <a:sym typeface="Questrial"/>
              </a:rPr>
              <a:t>‣ </a:t>
            </a:r>
            <a:r>
              <a:rPr lang="en" sz="2000">
                <a:solidFill>
                  <a:srgbClr val="7F7F7F"/>
                </a:solidFill>
                <a:latin typeface="Questrial"/>
                <a:ea typeface="Questrial"/>
                <a:cs typeface="Questrial"/>
                <a:sym typeface="Questrial"/>
              </a:rPr>
              <a:t>Ordinal logistic regression (also known as ordered logit model) is a regression model for ordinal dependent variables.</a:t>
            </a:r>
          </a:p>
          <a:p>
            <a:pPr marL="0" lvl="0" indent="0" rtl="0">
              <a:spcBef>
                <a:spcPts val="0"/>
              </a:spcBef>
              <a:buNone/>
            </a:pPr>
            <a:r>
              <a:rPr lang="en" sz="2000">
                <a:latin typeface="Questrial"/>
                <a:ea typeface="Questrial"/>
                <a:cs typeface="Questrial"/>
                <a:sym typeface="Questrial"/>
              </a:rPr>
              <a:t>‣ </a:t>
            </a:r>
            <a:r>
              <a:rPr lang="en" sz="2000">
                <a:solidFill>
                  <a:srgbClr val="7F7F7F"/>
                </a:solidFill>
                <a:latin typeface="Questrial"/>
                <a:ea typeface="Questrial"/>
                <a:cs typeface="Questrial"/>
                <a:sym typeface="Questrial"/>
              </a:rPr>
              <a:t>An ordinal variable is similar to a categorical variable, the difference lying in the fact that there is a clear ordering of the variables. </a:t>
            </a:r>
          </a:p>
          <a:p>
            <a:pPr marL="0" lvl="0" indent="0" rtl="0">
              <a:spcBef>
                <a:spcPts val="0"/>
              </a:spcBef>
              <a:buNone/>
            </a:pPr>
            <a:endParaRPr sz="2000">
              <a:solidFill>
                <a:srgbClr val="7F7F7F"/>
              </a:solidFill>
              <a:latin typeface="Questrial"/>
              <a:ea typeface="Questrial"/>
              <a:cs typeface="Questrial"/>
              <a:sym typeface="Questrial"/>
            </a:endParaRPr>
          </a:p>
          <a:p>
            <a:pPr marL="0" lvl="0" indent="0" rtl="0">
              <a:spcBef>
                <a:spcPts val="0"/>
              </a:spcBef>
              <a:buNone/>
            </a:pPr>
            <a:endParaRPr sz="2000">
              <a:solidFill>
                <a:srgbClr val="7F7F7F"/>
              </a:solidFill>
              <a:latin typeface="Questrial"/>
              <a:ea typeface="Questrial"/>
              <a:cs typeface="Questrial"/>
              <a:sym typeface="Questrial"/>
            </a:endParaRPr>
          </a:p>
          <a:p>
            <a:pPr marL="0" marR="0" lvl="0" indent="0" algn="l" rtl="0">
              <a:lnSpc>
                <a:spcPct val="90000"/>
              </a:lnSpc>
              <a:spcBef>
                <a:spcPts val="800"/>
              </a:spcBef>
              <a:spcAft>
                <a:spcPts val="0"/>
              </a:spcAft>
              <a:buClr>
                <a:schemeClr val="dk1"/>
              </a:buClr>
              <a:buFont typeface="Arial"/>
              <a:buNone/>
            </a:pPr>
            <a:endParaRPr sz="2000">
              <a:solidFill>
                <a:srgbClr val="7F7F7F"/>
              </a:solidFill>
              <a:latin typeface="Questrial"/>
              <a:ea typeface="Questrial"/>
              <a:cs typeface="Questrial"/>
              <a:sym typeface="Questrial"/>
            </a:endParaRP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241"/>
        <p:cNvGrpSpPr/>
        <p:nvPr/>
      </p:nvGrpSpPr>
      <p:grpSpPr>
        <a:xfrm>
          <a:off x="0" y="0"/>
          <a:ext cx="0" cy="0"/>
          <a:chOff x="0" y="0"/>
          <a:chExt cx="0" cy="0"/>
        </a:xfrm>
      </p:grpSpPr>
      <p:sp>
        <p:nvSpPr>
          <p:cNvPr id="242" name="Shape 242"/>
          <p:cNvSpPr txBox="1">
            <a:spLocks noGrp="1"/>
          </p:cNvSpPr>
          <p:nvPr>
            <p:ph type="title"/>
          </p:nvPr>
        </p:nvSpPr>
        <p:spPr>
          <a:xfrm>
            <a:off x="628650" y="273843"/>
            <a:ext cx="7886700" cy="994200"/>
          </a:xfrm>
          <a:prstGeom prst="rect">
            <a:avLst/>
          </a:prstGeom>
          <a:noFill/>
          <a:ln>
            <a:noFill/>
          </a:ln>
        </p:spPr>
        <p:txBody>
          <a:bodyPr lIns="68575" tIns="34275" rIns="68575" bIns="34275" anchor="ctr" anchorCtr="0">
            <a:noAutofit/>
          </a:bodyPr>
          <a:lstStyle/>
          <a:p>
            <a:pPr lvl="0" rtl="0">
              <a:spcBef>
                <a:spcPts val="0"/>
              </a:spcBef>
              <a:buNone/>
            </a:pPr>
            <a:r>
              <a:rPr lang="en" u="sng">
                <a:solidFill>
                  <a:srgbClr val="7F7F7F"/>
                </a:solidFill>
                <a:latin typeface="Consolas"/>
                <a:ea typeface="Consolas"/>
                <a:cs typeface="Consolas"/>
                <a:sym typeface="Consolas"/>
              </a:rPr>
              <a:t>O</a:t>
            </a:r>
            <a:r>
              <a:rPr lang="en">
                <a:solidFill>
                  <a:srgbClr val="7F7F7F"/>
                </a:solidFill>
                <a:latin typeface="Consolas"/>
                <a:ea typeface="Consolas"/>
                <a:cs typeface="Consolas"/>
                <a:sym typeface="Consolas"/>
              </a:rPr>
              <a:t>RDERED LOGISTIC REGRESSION</a:t>
            </a:r>
            <a:r>
              <a:rPr lang="en">
                <a:solidFill>
                  <a:srgbClr val="000000"/>
                </a:solidFill>
                <a:latin typeface="Consolas"/>
                <a:ea typeface="Consolas"/>
                <a:cs typeface="Consolas"/>
                <a:sym typeface="Consolas"/>
              </a:rPr>
              <a:t>|</a:t>
            </a:r>
          </a:p>
        </p:txBody>
      </p:sp>
      <p:sp>
        <p:nvSpPr>
          <p:cNvPr id="243" name="Shape 243"/>
          <p:cNvSpPr txBox="1">
            <a:spLocks noGrp="1"/>
          </p:cNvSpPr>
          <p:nvPr>
            <p:ph type="body" idx="1"/>
          </p:nvPr>
        </p:nvSpPr>
        <p:spPr>
          <a:xfrm>
            <a:off x="628650" y="1369218"/>
            <a:ext cx="7886700" cy="3263400"/>
          </a:xfrm>
          <a:prstGeom prst="rect">
            <a:avLst/>
          </a:prstGeom>
          <a:noFill/>
          <a:ln>
            <a:noFill/>
          </a:ln>
        </p:spPr>
        <p:txBody>
          <a:bodyPr lIns="68575" tIns="34275" rIns="68575" bIns="34275" anchor="t" anchorCtr="0">
            <a:noAutofit/>
          </a:bodyPr>
          <a:lstStyle/>
          <a:p>
            <a:pPr marL="0" lvl="0" indent="0" rtl="0">
              <a:spcBef>
                <a:spcPts val="0"/>
              </a:spcBef>
              <a:buNone/>
            </a:pPr>
            <a:r>
              <a:rPr lang="en" sz="2000">
                <a:latin typeface="Questrial"/>
                <a:ea typeface="Questrial"/>
                <a:cs typeface="Questrial"/>
                <a:sym typeface="Questrial"/>
              </a:rPr>
              <a:t>‣ </a:t>
            </a:r>
            <a:r>
              <a:rPr lang="en" sz="2000">
                <a:solidFill>
                  <a:srgbClr val="7F7F7F"/>
                </a:solidFill>
                <a:latin typeface="Questrial"/>
                <a:ea typeface="Questrial"/>
                <a:cs typeface="Questrial"/>
                <a:sym typeface="Questrial"/>
              </a:rPr>
              <a:t>Let us consider an example. Say the proportion of members of the statistical population who would answer </a:t>
            </a:r>
            <a:r>
              <a:rPr lang="en" sz="2000" i="1">
                <a:solidFill>
                  <a:srgbClr val="7F7F7F"/>
                </a:solidFill>
                <a:latin typeface="Questrial"/>
                <a:ea typeface="Questrial"/>
                <a:cs typeface="Questrial"/>
                <a:sym typeface="Questrial"/>
              </a:rPr>
              <a:t>poor, fair, good, very good </a:t>
            </a:r>
            <a:r>
              <a:rPr lang="en" sz="2000">
                <a:solidFill>
                  <a:srgbClr val="7F7F7F"/>
                </a:solidFill>
                <a:latin typeface="Questrial"/>
                <a:ea typeface="Questrial"/>
                <a:cs typeface="Questrial"/>
                <a:sym typeface="Questrial"/>
              </a:rPr>
              <a:t>and </a:t>
            </a:r>
            <a:r>
              <a:rPr lang="en" sz="2000" i="1">
                <a:solidFill>
                  <a:srgbClr val="7F7F7F"/>
                </a:solidFill>
                <a:latin typeface="Questrial"/>
                <a:ea typeface="Questrial"/>
                <a:cs typeface="Questrial"/>
                <a:sym typeface="Questrial"/>
              </a:rPr>
              <a:t>excellent </a:t>
            </a:r>
            <a:r>
              <a:rPr lang="en" sz="2000">
                <a:solidFill>
                  <a:srgbClr val="7F7F7F"/>
                </a:solidFill>
                <a:latin typeface="Questrial"/>
                <a:ea typeface="Questrial"/>
                <a:cs typeface="Questrial"/>
                <a:sym typeface="Questrial"/>
              </a:rPr>
              <a:t>are </a:t>
            </a:r>
            <a:r>
              <a:rPr lang="en" sz="2000" i="1">
                <a:solidFill>
                  <a:srgbClr val="7F7F7F"/>
                </a:solidFill>
                <a:latin typeface="Questrial"/>
                <a:ea typeface="Questrial"/>
                <a:cs typeface="Questrial"/>
                <a:sym typeface="Questrial"/>
              </a:rPr>
              <a:t>p</a:t>
            </a:r>
            <a:r>
              <a:rPr lang="en" sz="2000" i="1" baseline="-25000">
                <a:solidFill>
                  <a:srgbClr val="7F7F7F"/>
                </a:solidFill>
                <a:latin typeface="Questrial"/>
                <a:ea typeface="Questrial"/>
                <a:cs typeface="Questrial"/>
                <a:sym typeface="Questrial"/>
              </a:rPr>
              <a:t>1</a:t>
            </a:r>
            <a:r>
              <a:rPr lang="en" sz="2000" i="1">
                <a:solidFill>
                  <a:srgbClr val="7F7F7F"/>
                </a:solidFill>
                <a:latin typeface="Questrial"/>
                <a:ea typeface="Questrial"/>
                <a:cs typeface="Questrial"/>
                <a:sym typeface="Questrial"/>
              </a:rPr>
              <a:t> , p</a:t>
            </a:r>
            <a:r>
              <a:rPr lang="en" sz="2000" i="1" baseline="-25000">
                <a:solidFill>
                  <a:srgbClr val="7F7F7F"/>
                </a:solidFill>
                <a:latin typeface="Questrial"/>
                <a:ea typeface="Questrial"/>
                <a:cs typeface="Questrial"/>
                <a:sym typeface="Questrial"/>
              </a:rPr>
              <a:t>2</a:t>
            </a:r>
            <a:r>
              <a:rPr lang="en" sz="2000" i="1">
                <a:solidFill>
                  <a:srgbClr val="7F7F7F"/>
                </a:solidFill>
                <a:latin typeface="Questrial"/>
                <a:ea typeface="Questrial"/>
                <a:cs typeface="Questrial"/>
                <a:sym typeface="Questrial"/>
              </a:rPr>
              <a:t> , p</a:t>
            </a:r>
            <a:r>
              <a:rPr lang="en" sz="2000" i="1" baseline="-25000">
                <a:solidFill>
                  <a:srgbClr val="7F7F7F"/>
                </a:solidFill>
                <a:latin typeface="Questrial"/>
                <a:ea typeface="Questrial"/>
                <a:cs typeface="Questrial"/>
                <a:sym typeface="Questrial"/>
              </a:rPr>
              <a:t>3</a:t>
            </a:r>
            <a:r>
              <a:rPr lang="en" sz="2000" i="1">
                <a:solidFill>
                  <a:srgbClr val="7F7F7F"/>
                </a:solidFill>
                <a:latin typeface="Questrial"/>
                <a:ea typeface="Questrial"/>
                <a:cs typeface="Questrial"/>
                <a:sym typeface="Questrial"/>
              </a:rPr>
              <a:t> , p</a:t>
            </a:r>
            <a:r>
              <a:rPr lang="en" sz="2000" i="1" baseline="-25000">
                <a:solidFill>
                  <a:srgbClr val="7F7F7F"/>
                </a:solidFill>
                <a:latin typeface="Questrial"/>
                <a:ea typeface="Questrial"/>
                <a:cs typeface="Questrial"/>
                <a:sym typeface="Questrial"/>
              </a:rPr>
              <a:t>4</a:t>
            </a:r>
            <a:r>
              <a:rPr lang="en" sz="2000" i="1">
                <a:solidFill>
                  <a:srgbClr val="7F7F7F"/>
                </a:solidFill>
                <a:latin typeface="Questrial"/>
                <a:ea typeface="Questrial"/>
                <a:cs typeface="Questrial"/>
                <a:sym typeface="Questrial"/>
              </a:rPr>
              <a:t> and p</a:t>
            </a:r>
            <a:r>
              <a:rPr lang="en" sz="2000" i="1" baseline="-25000">
                <a:solidFill>
                  <a:srgbClr val="7F7F7F"/>
                </a:solidFill>
                <a:latin typeface="Questrial"/>
                <a:ea typeface="Questrial"/>
                <a:cs typeface="Questrial"/>
                <a:sym typeface="Questrial"/>
              </a:rPr>
              <a:t>5</a:t>
            </a:r>
            <a:r>
              <a:rPr lang="en" sz="2000" i="1">
                <a:solidFill>
                  <a:srgbClr val="7F7F7F"/>
                </a:solidFill>
                <a:latin typeface="Questrial"/>
                <a:ea typeface="Questrial"/>
                <a:cs typeface="Questrial"/>
                <a:sym typeface="Questrial"/>
              </a:rPr>
              <a:t> , </a:t>
            </a:r>
            <a:r>
              <a:rPr lang="en" sz="2000">
                <a:solidFill>
                  <a:srgbClr val="7F7F7F"/>
                </a:solidFill>
                <a:latin typeface="Questrial"/>
                <a:ea typeface="Questrial"/>
                <a:cs typeface="Questrial"/>
                <a:sym typeface="Questrial"/>
              </a:rPr>
              <a:t>respectively. Then the logarithms of the odds of answering in certain ways would be:</a:t>
            </a:r>
          </a:p>
          <a:p>
            <a:pPr marL="0" lvl="0" indent="0" rtl="0">
              <a:spcBef>
                <a:spcPts val="0"/>
              </a:spcBef>
              <a:buNone/>
            </a:pPr>
            <a:endParaRPr sz="2000">
              <a:solidFill>
                <a:srgbClr val="7F7F7F"/>
              </a:solidFill>
              <a:latin typeface="Questrial"/>
              <a:ea typeface="Questrial"/>
              <a:cs typeface="Questrial"/>
              <a:sym typeface="Questrial"/>
            </a:endParaRPr>
          </a:p>
          <a:p>
            <a:pPr marL="0" lvl="0" indent="0" rtl="0">
              <a:spcBef>
                <a:spcPts val="0"/>
              </a:spcBef>
              <a:buNone/>
            </a:pPr>
            <a:endParaRPr sz="2000">
              <a:solidFill>
                <a:srgbClr val="7F7F7F"/>
              </a:solidFill>
              <a:latin typeface="Questrial"/>
              <a:ea typeface="Questrial"/>
              <a:cs typeface="Questrial"/>
              <a:sym typeface="Questrial"/>
            </a:endParaRPr>
          </a:p>
          <a:p>
            <a:pPr marL="0" marR="0" lvl="0" indent="0" algn="l" rtl="0">
              <a:lnSpc>
                <a:spcPct val="90000"/>
              </a:lnSpc>
              <a:spcBef>
                <a:spcPts val="800"/>
              </a:spcBef>
              <a:spcAft>
                <a:spcPts val="0"/>
              </a:spcAft>
              <a:buClr>
                <a:schemeClr val="dk1"/>
              </a:buClr>
              <a:buFont typeface="Arial"/>
              <a:buNone/>
            </a:pPr>
            <a:endParaRPr sz="2000">
              <a:solidFill>
                <a:srgbClr val="7F7F7F"/>
              </a:solidFill>
              <a:latin typeface="Questrial"/>
              <a:ea typeface="Questrial"/>
              <a:cs typeface="Questrial"/>
              <a:sym typeface="Questrial"/>
            </a:endParaRPr>
          </a:p>
        </p:txBody>
      </p:sp>
      <p:pic>
        <p:nvPicPr>
          <p:cNvPr id="244" name="Shape 244"/>
          <p:cNvPicPr preferRelativeResize="0"/>
          <p:nvPr/>
        </p:nvPicPr>
        <p:blipFill>
          <a:blip r:embed="rId3">
            <a:alphaModFix/>
          </a:blip>
          <a:stretch>
            <a:fillRect/>
          </a:stretch>
        </p:blipFill>
        <p:spPr>
          <a:xfrm>
            <a:off x="1964600" y="2818875"/>
            <a:ext cx="5214800" cy="1554899"/>
          </a:xfrm>
          <a:prstGeom prst="rect">
            <a:avLst/>
          </a:prstGeom>
          <a:noFill/>
          <a:ln>
            <a:noFill/>
          </a:ln>
        </p:spPr>
      </p:pic>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248"/>
        <p:cNvGrpSpPr/>
        <p:nvPr/>
      </p:nvGrpSpPr>
      <p:grpSpPr>
        <a:xfrm>
          <a:off x="0" y="0"/>
          <a:ext cx="0" cy="0"/>
          <a:chOff x="0" y="0"/>
          <a:chExt cx="0" cy="0"/>
        </a:xfrm>
      </p:grpSpPr>
      <p:sp>
        <p:nvSpPr>
          <p:cNvPr id="249" name="Shape 249"/>
          <p:cNvSpPr txBox="1">
            <a:spLocks noGrp="1"/>
          </p:cNvSpPr>
          <p:nvPr>
            <p:ph type="title"/>
          </p:nvPr>
        </p:nvSpPr>
        <p:spPr>
          <a:xfrm>
            <a:off x="628650" y="273843"/>
            <a:ext cx="7886700" cy="994200"/>
          </a:xfrm>
          <a:prstGeom prst="rect">
            <a:avLst/>
          </a:prstGeom>
          <a:noFill/>
          <a:ln>
            <a:noFill/>
          </a:ln>
        </p:spPr>
        <p:txBody>
          <a:bodyPr lIns="68575" tIns="34275" rIns="68575" bIns="34275" anchor="ctr" anchorCtr="0">
            <a:noAutofit/>
          </a:bodyPr>
          <a:lstStyle/>
          <a:p>
            <a:pPr lvl="0" rtl="0">
              <a:spcBef>
                <a:spcPts val="0"/>
              </a:spcBef>
              <a:buNone/>
            </a:pPr>
            <a:r>
              <a:rPr lang="en" u="sng">
                <a:solidFill>
                  <a:srgbClr val="7F7F7F"/>
                </a:solidFill>
                <a:latin typeface="Consolas"/>
                <a:ea typeface="Consolas"/>
                <a:cs typeface="Consolas"/>
                <a:sym typeface="Consolas"/>
              </a:rPr>
              <a:t>O</a:t>
            </a:r>
            <a:r>
              <a:rPr lang="en">
                <a:solidFill>
                  <a:srgbClr val="7F7F7F"/>
                </a:solidFill>
                <a:latin typeface="Consolas"/>
                <a:ea typeface="Consolas"/>
                <a:cs typeface="Consolas"/>
                <a:sym typeface="Consolas"/>
              </a:rPr>
              <a:t>RDERED LOGISTIC REGRESSION</a:t>
            </a:r>
            <a:r>
              <a:rPr lang="en">
                <a:solidFill>
                  <a:srgbClr val="000000"/>
                </a:solidFill>
                <a:latin typeface="Consolas"/>
                <a:ea typeface="Consolas"/>
                <a:cs typeface="Consolas"/>
                <a:sym typeface="Consolas"/>
              </a:rPr>
              <a:t>|</a:t>
            </a:r>
          </a:p>
        </p:txBody>
      </p:sp>
      <p:sp>
        <p:nvSpPr>
          <p:cNvPr id="250" name="Shape 250"/>
          <p:cNvSpPr txBox="1">
            <a:spLocks noGrp="1"/>
          </p:cNvSpPr>
          <p:nvPr>
            <p:ph type="body" idx="1"/>
          </p:nvPr>
        </p:nvSpPr>
        <p:spPr>
          <a:xfrm>
            <a:off x="628650" y="1369218"/>
            <a:ext cx="7886700" cy="3263400"/>
          </a:xfrm>
          <a:prstGeom prst="rect">
            <a:avLst/>
          </a:prstGeom>
          <a:noFill/>
          <a:ln>
            <a:noFill/>
          </a:ln>
        </p:spPr>
        <p:txBody>
          <a:bodyPr lIns="68575" tIns="34275" rIns="68575" bIns="34275" anchor="t" anchorCtr="0">
            <a:noAutofit/>
          </a:bodyPr>
          <a:lstStyle/>
          <a:p>
            <a:pPr marL="0" lvl="0" indent="0" rtl="0">
              <a:spcBef>
                <a:spcPts val="0"/>
              </a:spcBef>
              <a:buNone/>
            </a:pPr>
            <a:r>
              <a:rPr lang="en" sz="2000">
                <a:latin typeface="Questrial"/>
                <a:ea typeface="Questrial"/>
                <a:cs typeface="Questrial"/>
                <a:sym typeface="Questrial"/>
              </a:rPr>
              <a:t>‣ </a:t>
            </a:r>
            <a:r>
              <a:rPr lang="en" sz="2000">
                <a:solidFill>
                  <a:srgbClr val="7F7F7F"/>
                </a:solidFill>
                <a:latin typeface="Questrial"/>
                <a:ea typeface="Questrial"/>
                <a:cs typeface="Questrial"/>
                <a:sym typeface="Questrial"/>
              </a:rPr>
              <a:t>Suppose the underlying process to be characterized is:</a:t>
            </a:r>
          </a:p>
          <a:p>
            <a:pPr marL="0" indent="0" rtl="0">
              <a:spcBef>
                <a:spcPts val="0"/>
              </a:spcBef>
              <a:buNone/>
            </a:pPr>
            <a:r>
              <a:rPr lang="en" sz="2000">
                <a:solidFill>
                  <a:srgbClr val="7F7F7F"/>
                </a:solidFill>
                <a:latin typeface="Questrial"/>
                <a:ea typeface="Questrial"/>
                <a:cs typeface="Questrial"/>
                <a:sym typeface="Questrial"/>
              </a:rPr>
              <a:t>where y</a:t>
            </a:r>
            <a:r>
              <a:rPr lang="en" sz="2000" b="1">
                <a:solidFill>
                  <a:srgbClr val="7F7F7F"/>
                </a:solidFill>
                <a:latin typeface="Questrial"/>
                <a:ea typeface="Questrial"/>
                <a:cs typeface="Questrial"/>
                <a:sym typeface="Questrial"/>
              </a:rPr>
              <a:t>* </a:t>
            </a:r>
            <a:r>
              <a:rPr lang="en" sz="2000">
                <a:solidFill>
                  <a:srgbClr val="7F7F7F"/>
                </a:solidFill>
                <a:latin typeface="Questrial"/>
                <a:ea typeface="Questrial"/>
                <a:cs typeface="Questrial"/>
                <a:sym typeface="Questrial"/>
              </a:rPr>
              <a:t>is the exact but unobserved variable, x</a:t>
            </a:r>
            <a:r>
              <a:rPr lang="en" sz="2000" b="1">
                <a:solidFill>
                  <a:srgbClr val="7F7F7F"/>
                </a:solidFill>
                <a:latin typeface="Questrial"/>
                <a:ea typeface="Questrial"/>
                <a:cs typeface="Questrial"/>
                <a:sym typeface="Questrial"/>
              </a:rPr>
              <a:t>’</a:t>
            </a:r>
            <a:r>
              <a:rPr lang="en" sz="2000">
                <a:solidFill>
                  <a:srgbClr val="7F7F7F"/>
                </a:solidFill>
                <a:latin typeface="Questrial"/>
                <a:ea typeface="Questrial"/>
                <a:cs typeface="Questrial"/>
                <a:sym typeface="Questrial"/>
              </a:rPr>
              <a:t> is the vector of independent variables and </a:t>
            </a:r>
            <a:r>
              <a:rPr lang="en" sz="2000" i="1">
                <a:solidFill>
                  <a:srgbClr val="7F7F7F"/>
                </a:solidFill>
                <a:latin typeface="Times New Roman"/>
                <a:ea typeface="Times New Roman"/>
                <a:cs typeface="Times New Roman"/>
                <a:sym typeface="Times New Roman"/>
              </a:rPr>
              <a:t>β</a:t>
            </a:r>
            <a:r>
              <a:rPr lang="en" sz="2000">
                <a:solidFill>
                  <a:srgbClr val="7F7F7F"/>
                </a:solidFill>
                <a:latin typeface="Questrial"/>
                <a:ea typeface="Questrial"/>
                <a:cs typeface="Questrial"/>
                <a:sym typeface="Questrial"/>
              </a:rPr>
              <a:t> is the vector of regression coefficients. We cannot observe y</a:t>
            </a:r>
            <a:r>
              <a:rPr lang="en" sz="2000" b="1">
                <a:solidFill>
                  <a:srgbClr val="7F7F7F"/>
                </a:solidFill>
                <a:latin typeface="Questrial"/>
                <a:ea typeface="Questrial"/>
                <a:cs typeface="Questrial"/>
                <a:sym typeface="Questrial"/>
              </a:rPr>
              <a:t>*</a:t>
            </a:r>
            <a:r>
              <a:rPr lang="en" sz="2000">
                <a:solidFill>
                  <a:srgbClr val="7F7F7F"/>
                </a:solidFill>
                <a:latin typeface="Questrial"/>
                <a:ea typeface="Questrial"/>
                <a:cs typeface="Questrial"/>
                <a:sym typeface="Questrial"/>
              </a:rPr>
              <a:t>, only the categories:</a:t>
            </a:r>
          </a:p>
          <a:p>
            <a:pPr marL="0" indent="0" rtl="0">
              <a:spcBef>
                <a:spcPts val="0"/>
              </a:spcBef>
              <a:buNone/>
            </a:pPr>
            <a:endParaRPr sz="2000">
              <a:solidFill>
                <a:srgbClr val="7F7F7F"/>
              </a:solidFill>
              <a:latin typeface="Questrial"/>
              <a:ea typeface="Questrial"/>
              <a:cs typeface="Questrial"/>
              <a:sym typeface="Questrial"/>
            </a:endParaRPr>
          </a:p>
          <a:p>
            <a:pPr marL="0" indent="0" rtl="0">
              <a:spcBef>
                <a:spcPts val="0"/>
              </a:spcBef>
              <a:buNone/>
            </a:pPr>
            <a:endParaRPr sz="2000">
              <a:solidFill>
                <a:srgbClr val="7F7F7F"/>
              </a:solidFill>
              <a:latin typeface="Questrial"/>
              <a:ea typeface="Questrial"/>
              <a:cs typeface="Questrial"/>
              <a:sym typeface="Questrial"/>
            </a:endParaRPr>
          </a:p>
          <a:p>
            <a:pPr marL="0" indent="0" rtl="0">
              <a:spcBef>
                <a:spcPts val="0"/>
              </a:spcBef>
              <a:buNone/>
            </a:pPr>
            <a:endParaRPr sz="2000">
              <a:solidFill>
                <a:srgbClr val="7F7F7F"/>
              </a:solidFill>
              <a:latin typeface="Questrial"/>
              <a:ea typeface="Questrial"/>
              <a:cs typeface="Questrial"/>
              <a:sym typeface="Questrial"/>
            </a:endParaRPr>
          </a:p>
          <a:p>
            <a:pPr marL="0" indent="0" rtl="0">
              <a:spcBef>
                <a:spcPts val="0"/>
              </a:spcBef>
              <a:buNone/>
            </a:pPr>
            <a:endParaRPr sz="2000">
              <a:solidFill>
                <a:srgbClr val="7F7F7F"/>
              </a:solidFill>
              <a:latin typeface="Questrial"/>
              <a:ea typeface="Questrial"/>
              <a:cs typeface="Questrial"/>
              <a:sym typeface="Questrial"/>
            </a:endParaRPr>
          </a:p>
          <a:p>
            <a:pPr marL="0" indent="0" rtl="0">
              <a:spcBef>
                <a:spcPts val="0"/>
              </a:spcBef>
              <a:buNone/>
            </a:pPr>
            <a:endParaRPr sz="2000">
              <a:solidFill>
                <a:srgbClr val="7F7F7F"/>
              </a:solidFill>
              <a:latin typeface="Questrial"/>
              <a:ea typeface="Questrial"/>
              <a:cs typeface="Questrial"/>
              <a:sym typeface="Questrial"/>
            </a:endParaRPr>
          </a:p>
          <a:p>
            <a:pPr marL="0" indent="0" rtl="0">
              <a:spcBef>
                <a:spcPts val="0"/>
              </a:spcBef>
              <a:buNone/>
            </a:pPr>
            <a:endParaRPr sz="2000">
              <a:solidFill>
                <a:srgbClr val="7F7F7F"/>
              </a:solidFill>
              <a:latin typeface="Questrial"/>
              <a:ea typeface="Questrial"/>
              <a:cs typeface="Questrial"/>
              <a:sym typeface="Questrial"/>
            </a:endParaRPr>
          </a:p>
          <a:p>
            <a:pPr marL="0" lvl="0" indent="0" rtl="0">
              <a:spcBef>
                <a:spcPts val="0"/>
              </a:spcBef>
              <a:buNone/>
            </a:pPr>
            <a:r>
              <a:rPr lang="en" sz="2000">
                <a:solidFill>
                  <a:srgbClr val="7F7F7F"/>
                </a:solidFill>
                <a:latin typeface="Questrial"/>
                <a:ea typeface="Questrial"/>
                <a:cs typeface="Questrial"/>
                <a:sym typeface="Questrial"/>
              </a:rPr>
              <a:t>Then this technique uses observations on </a:t>
            </a:r>
            <a:r>
              <a:rPr lang="en" sz="2000" i="1">
                <a:solidFill>
                  <a:srgbClr val="7F7F7F"/>
                </a:solidFill>
                <a:latin typeface="Questrial"/>
                <a:ea typeface="Questrial"/>
                <a:cs typeface="Questrial"/>
                <a:sym typeface="Questrial"/>
              </a:rPr>
              <a:t>y</a:t>
            </a:r>
            <a:r>
              <a:rPr lang="en" sz="2000">
                <a:solidFill>
                  <a:srgbClr val="7F7F7F"/>
                </a:solidFill>
                <a:latin typeface="Questrial"/>
                <a:ea typeface="Questrial"/>
                <a:cs typeface="Questrial"/>
                <a:sym typeface="Questrial"/>
              </a:rPr>
              <a:t> which are a form of censored data on </a:t>
            </a:r>
            <a:r>
              <a:rPr lang="en" sz="2000" i="1">
                <a:solidFill>
                  <a:srgbClr val="7F7F7F"/>
                </a:solidFill>
                <a:latin typeface="Questrial"/>
                <a:ea typeface="Questrial"/>
                <a:cs typeface="Questrial"/>
                <a:sym typeface="Questrial"/>
              </a:rPr>
              <a:t>y</a:t>
            </a:r>
            <a:r>
              <a:rPr lang="en" sz="2000" b="1" i="1">
                <a:solidFill>
                  <a:srgbClr val="7F7F7F"/>
                </a:solidFill>
                <a:latin typeface="Questrial"/>
                <a:ea typeface="Questrial"/>
                <a:cs typeface="Questrial"/>
                <a:sym typeface="Questrial"/>
              </a:rPr>
              <a:t>*</a:t>
            </a:r>
            <a:r>
              <a:rPr lang="en" sz="2000">
                <a:solidFill>
                  <a:srgbClr val="7F7F7F"/>
                </a:solidFill>
                <a:latin typeface="Questrial"/>
                <a:ea typeface="Questrial"/>
                <a:cs typeface="Questrial"/>
                <a:sym typeface="Questrial"/>
              </a:rPr>
              <a:t> to fit the parameter vector </a:t>
            </a:r>
            <a:r>
              <a:rPr lang="en" sz="2000" i="1">
                <a:solidFill>
                  <a:srgbClr val="7F7F7F"/>
                </a:solidFill>
                <a:latin typeface="Times New Roman"/>
                <a:ea typeface="Times New Roman"/>
                <a:cs typeface="Times New Roman"/>
                <a:sym typeface="Times New Roman"/>
              </a:rPr>
              <a:t>β</a:t>
            </a:r>
          </a:p>
        </p:txBody>
      </p:sp>
      <p:pic>
        <p:nvPicPr>
          <p:cNvPr id="251" name="Shape 251"/>
          <p:cNvPicPr preferRelativeResize="0"/>
          <p:nvPr/>
        </p:nvPicPr>
        <p:blipFill>
          <a:blip r:embed="rId3">
            <a:alphaModFix/>
          </a:blip>
          <a:stretch>
            <a:fillRect/>
          </a:stretch>
        </p:blipFill>
        <p:spPr>
          <a:xfrm>
            <a:off x="7068800" y="1422575"/>
            <a:ext cx="1390275" cy="263074"/>
          </a:xfrm>
          <a:prstGeom prst="rect">
            <a:avLst/>
          </a:prstGeom>
          <a:noFill/>
          <a:ln>
            <a:noFill/>
          </a:ln>
        </p:spPr>
      </p:pic>
      <p:pic>
        <p:nvPicPr>
          <p:cNvPr id="252" name="Shape 252"/>
          <p:cNvPicPr preferRelativeResize="0"/>
          <p:nvPr/>
        </p:nvPicPr>
        <p:blipFill>
          <a:blip r:embed="rId4">
            <a:alphaModFix/>
          </a:blip>
          <a:stretch>
            <a:fillRect/>
          </a:stretch>
        </p:blipFill>
        <p:spPr>
          <a:xfrm>
            <a:off x="3174612" y="2745550"/>
            <a:ext cx="2794775" cy="1553775"/>
          </a:xfrm>
          <a:prstGeom prst="rect">
            <a:avLst/>
          </a:prstGeom>
          <a:noFill/>
          <a:ln>
            <a:noFill/>
          </a:ln>
        </p:spPr>
      </p:pic>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256"/>
        <p:cNvGrpSpPr/>
        <p:nvPr/>
      </p:nvGrpSpPr>
      <p:grpSpPr>
        <a:xfrm>
          <a:off x="0" y="0"/>
          <a:ext cx="0" cy="0"/>
          <a:chOff x="0" y="0"/>
          <a:chExt cx="0" cy="0"/>
        </a:xfrm>
      </p:grpSpPr>
      <p:sp>
        <p:nvSpPr>
          <p:cNvPr id="257" name="Shape 257"/>
          <p:cNvSpPr txBox="1">
            <a:spLocks noGrp="1"/>
          </p:cNvSpPr>
          <p:nvPr>
            <p:ph type="title"/>
          </p:nvPr>
        </p:nvSpPr>
        <p:spPr>
          <a:xfrm>
            <a:off x="628650" y="273843"/>
            <a:ext cx="7886700" cy="994200"/>
          </a:xfrm>
          <a:prstGeom prst="rect">
            <a:avLst/>
          </a:prstGeom>
          <a:noFill/>
          <a:ln>
            <a:noFill/>
          </a:ln>
        </p:spPr>
        <p:txBody>
          <a:bodyPr lIns="68575" tIns="34275" rIns="68575" bIns="34275" anchor="ctr" anchorCtr="0">
            <a:noAutofit/>
          </a:bodyPr>
          <a:lstStyle/>
          <a:p>
            <a:pPr lvl="0" rtl="0">
              <a:spcBef>
                <a:spcPts val="0"/>
              </a:spcBef>
              <a:buNone/>
            </a:pPr>
            <a:r>
              <a:rPr lang="en" u="sng">
                <a:solidFill>
                  <a:srgbClr val="7F7F7F"/>
                </a:solidFill>
                <a:latin typeface="Consolas"/>
                <a:ea typeface="Consolas"/>
                <a:cs typeface="Consolas"/>
                <a:sym typeface="Consolas"/>
              </a:rPr>
              <a:t>O</a:t>
            </a:r>
            <a:r>
              <a:rPr lang="en">
                <a:solidFill>
                  <a:srgbClr val="7F7F7F"/>
                </a:solidFill>
                <a:latin typeface="Consolas"/>
                <a:ea typeface="Consolas"/>
                <a:cs typeface="Consolas"/>
                <a:sym typeface="Consolas"/>
              </a:rPr>
              <a:t>RDERED LOGIT MODEL</a:t>
            </a:r>
            <a:r>
              <a:rPr lang="en">
                <a:solidFill>
                  <a:srgbClr val="000000"/>
                </a:solidFill>
                <a:latin typeface="Consolas"/>
                <a:ea typeface="Consolas"/>
                <a:cs typeface="Consolas"/>
                <a:sym typeface="Consolas"/>
              </a:rPr>
              <a:t>|</a:t>
            </a:r>
          </a:p>
        </p:txBody>
      </p:sp>
      <p:sp>
        <p:nvSpPr>
          <p:cNvPr id="258" name="Shape 258"/>
          <p:cNvSpPr txBox="1">
            <a:spLocks noGrp="1"/>
          </p:cNvSpPr>
          <p:nvPr>
            <p:ph type="body" idx="1"/>
          </p:nvPr>
        </p:nvSpPr>
        <p:spPr>
          <a:xfrm>
            <a:off x="628650" y="1369218"/>
            <a:ext cx="7886700" cy="3263400"/>
          </a:xfrm>
          <a:prstGeom prst="rect">
            <a:avLst/>
          </a:prstGeom>
          <a:noFill/>
          <a:ln>
            <a:noFill/>
          </a:ln>
        </p:spPr>
        <p:txBody>
          <a:bodyPr lIns="68575" tIns="34275" rIns="68575" bIns="34275" anchor="t" anchorCtr="0">
            <a:noAutofit/>
          </a:bodyPr>
          <a:lstStyle/>
          <a:p>
            <a:pPr marL="0" indent="0" rtl="0">
              <a:spcBef>
                <a:spcPts val="0"/>
              </a:spcBef>
              <a:buNone/>
            </a:pPr>
            <a:r>
              <a:rPr lang="en" sz="2000">
                <a:latin typeface="Questrial"/>
                <a:ea typeface="Questrial"/>
                <a:cs typeface="Questrial"/>
                <a:sym typeface="Questrial"/>
              </a:rPr>
              <a:t>‣ </a:t>
            </a:r>
            <a:r>
              <a:rPr lang="en" sz="2000">
                <a:solidFill>
                  <a:srgbClr val="7F7F7F"/>
                </a:solidFill>
                <a:latin typeface="Questrial"/>
                <a:ea typeface="Questrial"/>
                <a:cs typeface="Questrial"/>
                <a:sym typeface="Questrial"/>
              </a:rPr>
              <a:t>The basic framework of the model and the feature engineering is the same as the linear regression model: creating feature vectors for the categorical independent variables.</a:t>
            </a:r>
          </a:p>
          <a:p>
            <a:pPr marL="0" lvl="0" indent="0" rtl="0">
              <a:spcBef>
                <a:spcPts val="0"/>
              </a:spcBef>
              <a:buNone/>
            </a:pPr>
            <a:r>
              <a:rPr lang="en" sz="2000">
                <a:latin typeface="Questrial"/>
                <a:ea typeface="Questrial"/>
                <a:cs typeface="Questrial"/>
                <a:sym typeface="Questrial"/>
              </a:rPr>
              <a:t>‣ </a:t>
            </a:r>
            <a:r>
              <a:rPr lang="en" sz="2000">
                <a:solidFill>
                  <a:srgbClr val="7F7F7F"/>
                </a:solidFill>
                <a:latin typeface="Questrial"/>
                <a:ea typeface="Questrial"/>
                <a:cs typeface="Questrial"/>
                <a:sym typeface="Questrial"/>
              </a:rPr>
              <a:t>The only change is that the iMDB ratings are treated as an ordered categorical variable instead of a continuous numeric value.</a:t>
            </a:r>
          </a:p>
          <a:p>
            <a:pPr marL="0" lvl="0" indent="0" rtl="0">
              <a:spcBef>
                <a:spcPts val="0"/>
              </a:spcBef>
              <a:buNone/>
            </a:pPr>
            <a:r>
              <a:rPr lang="en" sz="2000">
                <a:latin typeface="Questrial"/>
                <a:ea typeface="Questrial"/>
                <a:cs typeface="Questrial"/>
                <a:sym typeface="Questrial"/>
              </a:rPr>
              <a:t>‣ </a:t>
            </a:r>
            <a:r>
              <a:rPr lang="en" sz="2000">
                <a:solidFill>
                  <a:srgbClr val="7F7F7F"/>
                </a:solidFill>
                <a:latin typeface="Questrial"/>
                <a:ea typeface="Questrial"/>
                <a:cs typeface="Questrial"/>
                <a:sym typeface="Questrial"/>
              </a:rPr>
              <a:t>The order is as follows:</a:t>
            </a:r>
          </a:p>
          <a:p>
            <a:pPr marL="0" lvl="0" indent="0" rtl="0">
              <a:spcBef>
                <a:spcPts val="0"/>
              </a:spcBef>
              <a:buClr>
                <a:schemeClr val="dk1"/>
              </a:buClr>
              <a:buSzPct val="55000"/>
              <a:buFont typeface="Arial"/>
              <a:buNone/>
            </a:pPr>
            <a:r>
              <a:rPr lang="en" sz="2000">
                <a:solidFill>
                  <a:srgbClr val="7F7F7F"/>
                </a:solidFill>
                <a:latin typeface="Questrial"/>
                <a:ea typeface="Questrial"/>
                <a:cs typeface="Questrial"/>
                <a:sym typeface="Questrial"/>
              </a:rPr>
              <a:t>0 = [0, 5), 1 = [5, 6), 2 = [6, 7), 3 = [7, 8), 4 = [8, 9), 5 = [9, 10]</a:t>
            </a:r>
          </a:p>
          <a:p>
            <a:pPr marL="0" lvl="0" indent="0" rtl="0">
              <a:spcBef>
                <a:spcPts val="0"/>
              </a:spcBef>
              <a:buClr>
                <a:schemeClr val="dk1"/>
              </a:buClr>
              <a:buSzPct val="55000"/>
              <a:buFont typeface="Arial"/>
              <a:buNone/>
            </a:pPr>
            <a:r>
              <a:rPr lang="en" sz="2000">
                <a:latin typeface="Questrial"/>
                <a:ea typeface="Questrial"/>
                <a:cs typeface="Questrial"/>
                <a:sym typeface="Questrial"/>
              </a:rPr>
              <a:t>‣ </a:t>
            </a:r>
            <a:r>
              <a:rPr lang="en">
                <a:solidFill>
                  <a:srgbClr val="7F7F7F"/>
                </a:solidFill>
                <a:latin typeface="Questrial"/>
                <a:ea typeface="Questrial"/>
                <a:cs typeface="Questrial"/>
                <a:sym typeface="Questrial"/>
              </a:rPr>
              <a:t>Cross-validation: for our analysis, we are using a 70-30 training-test split. </a:t>
            </a:r>
          </a:p>
          <a:p>
            <a:pPr marL="0" lvl="0" indent="0" rtl="0">
              <a:lnSpc>
                <a:spcPct val="100000"/>
              </a:lnSpc>
              <a:spcBef>
                <a:spcPts val="0"/>
              </a:spcBef>
              <a:buNone/>
            </a:pPr>
            <a:endParaRPr sz="2000">
              <a:solidFill>
                <a:srgbClr val="7F7F7F"/>
              </a:solidFill>
              <a:latin typeface="Questrial"/>
              <a:ea typeface="Questrial"/>
              <a:cs typeface="Questrial"/>
              <a:sym typeface="Questrial"/>
            </a:endParaRPr>
          </a:p>
          <a:p>
            <a:pPr marL="0" lvl="0" indent="0" rtl="0">
              <a:lnSpc>
                <a:spcPct val="100000"/>
              </a:lnSpc>
              <a:spcBef>
                <a:spcPts val="0"/>
              </a:spcBef>
              <a:buClr>
                <a:srgbClr val="000000"/>
              </a:buClr>
              <a:buFont typeface="Arial"/>
              <a:buNone/>
            </a:pPr>
            <a:endParaRPr sz="2000">
              <a:solidFill>
                <a:srgbClr val="7F7F7F"/>
              </a:solidFill>
              <a:latin typeface="Questrial"/>
              <a:ea typeface="Questrial"/>
              <a:cs typeface="Questrial"/>
              <a:sym typeface="Questrial"/>
            </a:endParaRPr>
          </a:p>
          <a:p>
            <a:pPr marL="0" lvl="0" indent="0" rtl="0">
              <a:spcBef>
                <a:spcPts val="0"/>
              </a:spcBef>
              <a:buClr>
                <a:schemeClr val="dk1"/>
              </a:buClr>
              <a:buFont typeface="Arial"/>
              <a:buNone/>
            </a:pPr>
            <a:endParaRPr sz="2000">
              <a:solidFill>
                <a:srgbClr val="7F7F7F"/>
              </a:solidFill>
              <a:latin typeface="Questrial"/>
              <a:ea typeface="Questrial"/>
              <a:cs typeface="Questrial"/>
              <a:sym typeface="Questrial"/>
            </a:endParaRPr>
          </a:p>
          <a:p>
            <a:pPr marL="0" marR="0" lvl="0" indent="0" algn="l" rtl="0">
              <a:lnSpc>
                <a:spcPct val="90000"/>
              </a:lnSpc>
              <a:spcBef>
                <a:spcPts val="800"/>
              </a:spcBef>
              <a:spcAft>
                <a:spcPts val="0"/>
              </a:spcAft>
              <a:buClr>
                <a:schemeClr val="dk1"/>
              </a:buClr>
              <a:buFont typeface="Arial"/>
              <a:buNone/>
            </a:pPr>
            <a:endParaRPr sz="2000">
              <a:solidFill>
                <a:srgbClr val="7F7F7F"/>
              </a:solidFill>
              <a:latin typeface="Questrial"/>
              <a:ea typeface="Questrial"/>
              <a:cs typeface="Questrial"/>
              <a:sym typeface="Questrial"/>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628650" y="273843"/>
            <a:ext cx="7886700" cy="994200"/>
          </a:xfrm>
          <a:prstGeom prst="rect">
            <a:avLst/>
          </a:prstGeom>
          <a:solidFill>
            <a:srgbClr val="F2F2F2"/>
          </a:solidFill>
          <a:ln>
            <a:noFill/>
          </a:ln>
        </p:spPr>
        <p:txBody>
          <a:bodyPr lIns="68575" tIns="34275" rIns="68575" bIns="34275" anchor="ctr" anchorCtr="0">
            <a:noAutofit/>
          </a:bodyPr>
          <a:lstStyle/>
          <a:p>
            <a:pPr marL="0" marR="0" lvl="0" indent="0" algn="l" rtl="0">
              <a:lnSpc>
                <a:spcPct val="90000"/>
              </a:lnSpc>
              <a:spcBef>
                <a:spcPts val="0"/>
              </a:spcBef>
              <a:spcAft>
                <a:spcPts val="0"/>
              </a:spcAft>
              <a:buClr>
                <a:srgbClr val="7F7F7F"/>
              </a:buClr>
              <a:buSzPct val="25000"/>
              <a:buFont typeface="Times New Roman"/>
              <a:buNone/>
            </a:pPr>
            <a:r>
              <a:rPr lang="en" sz="3300" u="sng">
                <a:solidFill>
                  <a:srgbClr val="7F7F7F"/>
                </a:solidFill>
                <a:latin typeface="Consolas"/>
                <a:ea typeface="Consolas"/>
                <a:cs typeface="Consolas"/>
                <a:sym typeface="Consolas"/>
              </a:rPr>
              <a:t>D</a:t>
            </a:r>
            <a:r>
              <a:rPr lang="en" sz="3300">
                <a:solidFill>
                  <a:srgbClr val="7F7F7F"/>
                </a:solidFill>
                <a:latin typeface="Consolas"/>
                <a:ea typeface="Consolas"/>
                <a:cs typeface="Consolas"/>
                <a:sym typeface="Consolas"/>
              </a:rPr>
              <a:t>ATA</a:t>
            </a:r>
            <a:r>
              <a:rPr lang="en" sz="3300">
                <a:solidFill>
                  <a:srgbClr val="000000"/>
                </a:solidFill>
                <a:latin typeface="Consolas"/>
                <a:ea typeface="Consolas"/>
                <a:cs typeface="Consolas"/>
                <a:sym typeface="Consolas"/>
              </a:rPr>
              <a:t>|</a:t>
            </a:r>
          </a:p>
        </p:txBody>
      </p:sp>
      <p:sp>
        <p:nvSpPr>
          <p:cNvPr id="96" name="Shape 96"/>
          <p:cNvSpPr txBox="1">
            <a:spLocks noGrp="1"/>
          </p:cNvSpPr>
          <p:nvPr>
            <p:ph type="body" idx="1"/>
          </p:nvPr>
        </p:nvSpPr>
        <p:spPr>
          <a:xfrm>
            <a:off x="628650" y="1369218"/>
            <a:ext cx="7886700" cy="3263400"/>
          </a:xfrm>
          <a:prstGeom prst="rect">
            <a:avLst/>
          </a:prstGeom>
          <a:noFill/>
          <a:ln>
            <a:noFill/>
          </a:ln>
        </p:spPr>
        <p:txBody>
          <a:bodyPr lIns="68575" tIns="34275" rIns="68575" bIns="34275" anchor="t" anchorCtr="0">
            <a:noAutofit/>
          </a:bodyPr>
          <a:lstStyle/>
          <a:p>
            <a:pPr marL="0" lvl="0" indent="0" algn="l" rtl="0">
              <a:spcBef>
                <a:spcPts val="0"/>
              </a:spcBef>
              <a:buNone/>
            </a:pPr>
            <a:r>
              <a:rPr lang="en" sz="2000">
                <a:solidFill>
                  <a:srgbClr val="000000"/>
                </a:solidFill>
                <a:latin typeface="Questrial"/>
                <a:ea typeface="Questrial"/>
                <a:cs typeface="Questrial"/>
                <a:sym typeface="Questrial"/>
              </a:rPr>
              <a:t>‣</a:t>
            </a:r>
            <a:r>
              <a:rPr lang="en" sz="2000">
                <a:solidFill>
                  <a:srgbClr val="7F7F7F"/>
                </a:solidFill>
                <a:latin typeface="Questrial"/>
                <a:ea typeface="Questrial"/>
                <a:cs typeface="Questrial"/>
                <a:sym typeface="Questrial"/>
              </a:rPr>
              <a:t> Dataset: Movie data for ~1.1 million movies obtained from OMDb, stored in a csv file (size: ~500mb).</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262"/>
        <p:cNvGrpSpPr/>
        <p:nvPr/>
      </p:nvGrpSpPr>
      <p:grpSpPr>
        <a:xfrm>
          <a:off x="0" y="0"/>
          <a:ext cx="0" cy="0"/>
          <a:chOff x="0" y="0"/>
          <a:chExt cx="0" cy="0"/>
        </a:xfrm>
      </p:grpSpPr>
      <p:sp>
        <p:nvSpPr>
          <p:cNvPr id="263" name="Shape 263"/>
          <p:cNvSpPr txBox="1">
            <a:spLocks noGrp="1"/>
          </p:cNvSpPr>
          <p:nvPr>
            <p:ph type="title"/>
          </p:nvPr>
        </p:nvSpPr>
        <p:spPr>
          <a:xfrm>
            <a:off x="628650" y="273843"/>
            <a:ext cx="7886700" cy="994200"/>
          </a:xfrm>
          <a:prstGeom prst="rect">
            <a:avLst/>
          </a:prstGeom>
          <a:noFill/>
          <a:ln>
            <a:noFill/>
          </a:ln>
        </p:spPr>
        <p:txBody>
          <a:bodyPr lIns="68575" tIns="34275" rIns="68575" bIns="34275" anchor="ctr" anchorCtr="0">
            <a:noAutofit/>
          </a:bodyPr>
          <a:lstStyle/>
          <a:p>
            <a:pPr rtl="0">
              <a:spcBef>
                <a:spcPts val="0"/>
              </a:spcBef>
              <a:buNone/>
            </a:pPr>
            <a:r>
              <a:rPr lang="en" u="sng">
                <a:solidFill>
                  <a:srgbClr val="7F7F7F"/>
                </a:solidFill>
                <a:latin typeface="Consolas"/>
                <a:ea typeface="Consolas"/>
                <a:cs typeface="Consolas"/>
                <a:sym typeface="Consolas"/>
              </a:rPr>
              <a:t>O</a:t>
            </a:r>
            <a:r>
              <a:rPr lang="en">
                <a:solidFill>
                  <a:srgbClr val="7F7F7F"/>
                </a:solidFill>
                <a:latin typeface="Consolas"/>
                <a:ea typeface="Consolas"/>
                <a:cs typeface="Consolas"/>
                <a:sym typeface="Consolas"/>
              </a:rPr>
              <a:t>BSERVATIONS</a:t>
            </a:r>
            <a:r>
              <a:rPr lang="en">
                <a:solidFill>
                  <a:srgbClr val="000000"/>
                </a:solidFill>
                <a:latin typeface="Consolas"/>
                <a:ea typeface="Consolas"/>
                <a:cs typeface="Consolas"/>
                <a:sym typeface="Consolas"/>
              </a:rPr>
              <a:t>|</a:t>
            </a:r>
          </a:p>
          <a:p>
            <a:pPr lvl="0" rtl="0">
              <a:spcBef>
                <a:spcPts val="0"/>
              </a:spcBef>
              <a:buNone/>
            </a:pPr>
            <a:r>
              <a:rPr lang="en" sz="2000">
                <a:latin typeface="Questrial"/>
                <a:ea typeface="Questrial"/>
                <a:cs typeface="Questrial"/>
                <a:sym typeface="Questrial"/>
              </a:rPr>
              <a:t>‣ </a:t>
            </a:r>
            <a:r>
              <a:rPr lang="en" sz="2000">
                <a:solidFill>
                  <a:srgbClr val="7F7F7F"/>
                </a:solidFill>
                <a:latin typeface="Questrial"/>
                <a:ea typeface="Questrial"/>
                <a:cs typeface="Questrial"/>
                <a:sym typeface="Questrial"/>
              </a:rPr>
              <a:t>Predicted ordered rating vs. number of predictions for each actual ordered rating</a:t>
            </a:r>
          </a:p>
        </p:txBody>
      </p:sp>
      <p:sp>
        <p:nvSpPr>
          <p:cNvPr id="264" name="Shape 264"/>
          <p:cNvSpPr txBox="1">
            <a:spLocks noGrp="1"/>
          </p:cNvSpPr>
          <p:nvPr>
            <p:ph type="body" idx="1"/>
          </p:nvPr>
        </p:nvSpPr>
        <p:spPr>
          <a:xfrm>
            <a:off x="628650" y="1369218"/>
            <a:ext cx="7886700" cy="3263400"/>
          </a:xfrm>
          <a:prstGeom prst="rect">
            <a:avLst/>
          </a:prstGeom>
          <a:noFill/>
          <a:ln>
            <a:noFill/>
          </a:ln>
        </p:spPr>
        <p:txBody>
          <a:bodyPr lIns="68575" tIns="34275" rIns="68575" bIns="34275" anchor="t" anchorCtr="0">
            <a:noAutofit/>
          </a:bodyPr>
          <a:lstStyle/>
          <a:p>
            <a:pPr marL="0" lvl="0" indent="0" rtl="0">
              <a:spcBef>
                <a:spcPts val="0"/>
              </a:spcBef>
              <a:buNone/>
            </a:pPr>
            <a:endParaRPr sz="1800">
              <a:solidFill>
                <a:srgbClr val="7F7F7F"/>
              </a:solidFill>
              <a:latin typeface="Questrial"/>
              <a:ea typeface="Questrial"/>
              <a:cs typeface="Questrial"/>
              <a:sym typeface="Questrial"/>
            </a:endParaRPr>
          </a:p>
          <a:p>
            <a:pPr marL="0" lvl="0" indent="0" rtl="0">
              <a:lnSpc>
                <a:spcPct val="100000"/>
              </a:lnSpc>
              <a:spcBef>
                <a:spcPts val="0"/>
              </a:spcBef>
              <a:buClr>
                <a:srgbClr val="000000"/>
              </a:buClr>
              <a:buFont typeface="Arial"/>
              <a:buNone/>
            </a:pPr>
            <a:endParaRPr sz="1400">
              <a:solidFill>
                <a:srgbClr val="7F7F7F"/>
              </a:solidFill>
              <a:latin typeface="Questrial"/>
              <a:ea typeface="Questrial"/>
              <a:cs typeface="Questrial"/>
              <a:sym typeface="Questrial"/>
            </a:endParaRPr>
          </a:p>
          <a:p>
            <a:pPr marL="0" lvl="0" indent="0" rtl="0">
              <a:lnSpc>
                <a:spcPct val="100000"/>
              </a:lnSpc>
              <a:spcBef>
                <a:spcPts val="0"/>
              </a:spcBef>
              <a:buNone/>
            </a:pPr>
            <a:endParaRPr sz="1800">
              <a:solidFill>
                <a:srgbClr val="7F7F7F"/>
              </a:solidFill>
              <a:latin typeface="Questrial"/>
              <a:ea typeface="Questrial"/>
              <a:cs typeface="Questrial"/>
              <a:sym typeface="Questrial"/>
            </a:endParaRPr>
          </a:p>
          <a:p>
            <a:pPr marL="0" lvl="0" indent="0" rtl="0">
              <a:lnSpc>
                <a:spcPct val="100000"/>
              </a:lnSpc>
              <a:spcBef>
                <a:spcPts val="0"/>
              </a:spcBef>
              <a:buClr>
                <a:srgbClr val="000000"/>
              </a:buClr>
              <a:buFont typeface="Arial"/>
              <a:buNone/>
            </a:pPr>
            <a:endParaRPr sz="2300">
              <a:solidFill>
                <a:srgbClr val="7F7F7F"/>
              </a:solidFill>
              <a:latin typeface="Questrial"/>
              <a:ea typeface="Questrial"/>
              <a:cs typeface="Questrial"/>
              <a:sym typeface="Questrial"/>
            </a:endParaRPr>
          </a:p>
          <a:p>
            <a:pPr marL="0" lvl="0" indent="0" rtl="0">
              <a:spcBef>
                <a:spcPts val="0"/>
              </a:spcBef>
              <a:buClr>
                <a:schemeClr val="dk1"/>
              </a:buClr>
              <a:buFont typeface="Arial"/>
              <a:buNone/>
            </a:pPr>
            <a:endParaRPr sz="2300">
              <a:solidFill>
                <a:srgbClr val="7F7F7F"/>
              </a:solidFill>
              <a:latin typeface="Questrial"/>
              <a:ea typeface="Questrial"/>
              <a:cs typeface="Questrial"/>
              <a:sym typeface="Questrial"/>
            </a:endParaRPr>
          </a:p>
          <a:p>
            <a:pPr marL="0" marR="0" lvl="0" indent="0" algn="l" rtl="0">
              <a:lnSpc>
                <a:spcPct val="90000"/>
              </a:lnSpc>
              <a:spcBef>
                <a:spcPts val="800"/>
              </a:spcBef>
              <a:spcAft>
                <a:spcPts val="0"/>
              </a:spcAft>
              <a:buClr>
                <a:schemeClr val="dk1"/>
              </a:buClr>
              <a:buFont typeface="Arial"/>
              <a:buNone/>
            </a:pPr>
            <a:endParaRPr sz="1800">
              <a:solidFill>
                <a:srgbClr val="7F7F7F"/>
              </a:solidFill>
              <a:latin typeface="Questrial"/>
              <a:ea typeface="Questrial"/>
              <a:cs typeface="Questrial"/>
              <a:sym typeface="Questrial"/>
            </a:endParaRPr>
          </a:p>
        </p:txBody>
      </p:sp>
      <p:pic>
        <p:nvPicPr>
          <p:cNvPr id="265" name="Shape 265"/>
          <p:cNvPicPr preferRelativeResize="0"/>
          <p:nvPr/>
        </p:nvPicPr>
        <p:blipFill>
          <a:blip r:embed="rId3">
            <a:alphaModFix/>
          </a:blip>
          <a:stretch>
            <a:fillRect/>
          </a:stretch>
        </p:blipFill>
        <p:spPr>
          <a:xfrm>
            <a:off x="0" y="1369225"/>
            <a:ext cx="9144000" cy="3670300"/>
          </a:xfrm>
          <a:prstGeom prst="rect">
            <a:avLst/>
          </a:prstGeom>
          <a:noFill/>
          <a:ln>
            <a:noFill/>
          </a:ln>
        </p:spPr>
      </p:pic>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269"/>
        <p:cNvGrpSpPr/>
        <p:nvPr/>
      </p:nvGrpSpPr>
      <p:grpSpPr>
        <a:xfrm>
          <a:off x="0" y="0"/>
          <a:ext cx="0" cy="0"/>
          <a:chOff x="0" y="0"/>
          <a:chExt cx="0" cy="0"/>
        </a:xfrm>
      </p:grpSpPr>
      <p:sp>
        <p:nvSpPr>
          <p:cNvPr id="270" name="Shape 270"/>
          <p:cNvSpPr txBox="1">
            <a:spLocks noGrp="1"/>
          </p:cNvSpPr>
          <p:nvPr>
            <p:ph type="title"/>
          </p:nvPr>
        </p:nvSpPr>
        <p:spPr>
          <a:xfrm>
            <a:off x="628650" y="273843"/>
            <a:ext cx="7886700" cy="994200"/>
          </a:xfrm>
          <a:prstGeom prst="rect">
            <a:avLst/>
          </a:prstGeom>
          <a:noFill/>
          <a:ln>
            <a:noFill/>
          </a:ln>
        </p:spPr>
        <p:txBody>
          <a:bodyPr lIns="68575" tIns="34275" rIns="68575" bIns="34275" anchor="ctr" anchorCtr="0">
            <a:noAutofit/>
          </a:bodyPr>
          <a:lstStyle/>
          <a:p>
            <a:pPr lvl="0" rtl="0">
              <a:spcBef>
                <a:spcPts val="0"/>
              </a:spcBef>
              <a:buNone/>
            </a:pPr>
            <a:r>
              <a:rPr lang="en" u="sng">
                <a:solidFill>
                  <a:srgbClr val="7F7F7F"/>
                </a:solidFill>
                <a:latin typeface="Consolas"/>
                <a:ea typeface="Consolas"/>
                <a:cs typeface="Consolas"/>
                <a:sym typeface="Consolas"/>
              </a:rPr>
              <a:t>O</a:t>
            </a:r>
            <a:r>
              <a:rPr lang="en">
                <a:solidFill>
                  <a:srgbClr val="7F7F7F"/>
                </a:solidFill>
                <a:latin typeface="Consolas"/>
                <a:ea typeface="Consolas"/>
                <a:cs typeface="Consolas"/>
                <a:sym typeface="Consolas"/>
              </a:rPr>
              <a:t>BSERVATIONS</a:t>
            </a:r>
            <a:r>
              <a:rPr lang="en">
                <a:solidFill>
                  <a:srgbClr val="000000"/>
                </a:solidFill>
                <a:latin typeface="Consolas"/>
                <a:ea typeface="Consolas"/>
                <a:cs typeface="Consolas"/>
                <a:sym typeface="Consolas"/>
              </a:rPr>
              <a:t>|</a:t>
            </a:r>
          </a:p>
        </p:txBody>
      </p:sp>
      <p:sp>
        <p:nvSpPr>
          <p:cNvPr id="271" name="Shape 271"/>
          <p:cNvSpPr txBox="1">
            <a:spLocks noGrp="1"/>
          </p:cNvSpPr>
          <p:nvPr>
            <p:ph type="body" idx="1"/>
          </p:nvPr>
        </p:nvSpPr>
        <p:spPr>
          <a:xfrm>
            <a:off x="628650" y="1369218"/>
            <a:ext cx="7886700" cy="3263400"/>
          </a:xfrm>
          <a:prstGeom prst="rect">
            <a:avLst/>
          </a:prstGeom>
          <a:noFill/>
          <a:ln>
            <a:noFill/>
          </a:ln>
        </p:spPr>
        <p:txBody>
          <a:bodyPr lIns="68575" tIns="34275" rIns="68575" bIns="34275" anchor="t" anchorCtr="0">
            <a:noAutofit/>
          </a:bodyPr>
          <a:lstStyle/>
          <a:p>
            <a:pPr marL="0" lvl="0" indent="0" rtl="0">
              <a:spcBef>
                <a:spcPts val="0"/>
              </a:spcBef>
              <a:buNone/>
            </a:pPr>
            <a:endParaRPr sz="1800">
              <a:solidFill>
                <a:srgbClr val="7F7F7F"/>
              </a:solidFill>
              <a:latin typeface="Questrial"/>
              <a:ea typeface="Questrial"/>
              <a:cs typeface="Questrial"/>
              <a:sym typeface="Questrial"/>
            </a:endParaRPr>
          </a:p>
          <a:p>
            <a:pPr marL="0" lvl="0" indent="0" rtl="0">
              <a:lnSpc>
                <a:spcPct val="100000"/>
              </a:lnSpc>
              <a:spcBef>
                <a:spcPts val="0"/>
              </a:spcBef>
              <a:buClr>
                <a:srgbClr val="000000"/>
              </a:buClr>
              <a:buFont typeface="Arial"/>
              <a:buNone/>
            </a:pPr>
            <a:endParaRPr sz="1400">
              <a:solidFill>
                <a:srgbClr val="7F7F7F"/>
              </a:solidFill>
              <a:latin typeface="Questrial"/>
              <a:ea typeface="Questrial"/>
              <a:cs typeface="Questrial"/>
              <a:sym typeface="Questrial"/>
            </a:endParaRPr>
          </a:p>
          <a:p>
            <a:pPr marL="0" lvl="0" indent="0" rtl="0">
              <a:lnSpc>
                <a:spcPct val="100000"/>
              </a:lnSpc>
              <a:spcBef>
                <a:spcPts val="0"/>
              </a:spcBef>
              <a:buNone/>
            </a:pPr>
            <a:endParaRPr sz="1800">
              <a:solidFill>
                <a:srgbClr val="7F7F7F"/>
              </a:solidFill>
              <a:latin typeface="Questrial"/>
              <a:ea typeface="Questrial"/>
              <a:cs typeface="Questrial"/>
              <a:sym typeface="Questrial"/>
            </a:endParaRPr>
          </a:p>
          <a:p>
            <a:pPr marL="0" lvl="0" indent="0" rtl="0">
              <a:lnSpc>
                <a:spcPct val="100000"/>
              </a:lnSpc>
              <a:spcBef>
                <a:spcPts val="0"/>
              </a:spcBef>
              <a:buClr>
                <a:srgbClr val="000000"/>
              </a:buClr>
              <a:buFont typeface="Arial"/>
              <a:buNone/>
            </a:pPr>
            <a:endParaRPr sz="2300">
              <a:solidFill>
                <a:srgbClr val="7F7F7F"/>
              </a:solidFill>
              <a:latin typeface="Questrial"/>
              <a:ea typeface="Questrial"/>
              <a:cs typeface="Questrial"/>
              <a:sym typeface="Questrial"/>
            </a:endParaRPr>
          </a:p>
          <a:p>
            <a:pPr marL="0" lvl="0" indent="0" rtl="0">
              <a:spcBef>
                <a:spcPts val="0"/>
              </a:spcBef>
              <a:buClr>
                <a:schemeClr val="dk1"/>
              </a:buClr>
              <a:buFont typeface="Arial"/>
              <a:buNone/>
            </a:pPr>
            <a:endParaRPr sz="2300">
              <a:solidFill>
                <a:srgbClr val="7F7F7F"/>
              </a:solidFill>
              <a:latin typeface="Questrial"/>
              <a:ea typeface="Questrial"/>
              <a:cs typeface="Questrial"/>
              <a:sym typeface="Questrial"/>
            </a:endParaRPr>
          </a:p>
          <a:p>
            <a:pPr marL="0" marR="0" lvl="0" indent="0" algn="l" rtl="0">
              <a:lnSpc>
                <a:spcPct val="90000"/>
              </a:lnSpc>
              <a:spcBef>
                <a:spcPts val="800"/>
              </a:spcBef>
              <a:spcAft>
                <a:spcPts val="0"/>
              </a:spcAft>
              <a:buClr>
                <a:schemeClr val="dk1"/>
              </a:buClr>
              <a:buFont typeface="Arial"/>
              <a:buNone/>
            </a:pPr>
            <a:endParaRPr sz="1800">
              <a:solidFill>
                <a:srgbClr val="7F7F7F"/>
              </a:solidFill>
              <a:latin typeface="Questrial"/>
              <a:ea typeface="Questrial"/>
              <a:cs typeface="Questrial"/>
              <a:sym typeface="Questrial"/>
            </a:endParaRPr>
          </a:p>
        </p:txBody>
      </p:sp>
      <p:pic>
        <p:nvPicPr>
          <p:cNvPr id="272" name="Shape 272"/>
          <p:cNvPicPr preferRelativeResize="0"/>
          <p:nvPr/>
        </p:nvPicPr>
        <p:blipFill>
          <a:blip r:embed="rId3">
            <a:alphaModFix/>
          </a:blip>
          <a:stretch>
            <a:fillRect/>
          </a:stretch>
        </p:blipFill>
        <p:spPr>
          <a:xfrm>
            <a:off x="1573900" y="1268050"/>
            <a:ext cx="5996199" cy="3875450"/>
          </a:xfrm>
          <a:prstGeom prst="rect">
            <a:avLst/>
          </a:prstGeom>
          <a:noFill/>
          <a:ln>
            <a:noFill/>
          </a:ln>
        </p:spPr>
      </p:pic>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276"/>
        <p:cNvGrpSpPr/>
        <p:nvPr/>
      </p:nvGrpSpPr>
      <p:grpSpPr>
        <a:xfrm>
          <a:off x="0" y="0"/>
          <a:ext cx="0" cy="0"/>
          <a:chOff x="0" y="0"/>
          <a:chExt cx="0" cy="0"/>
        </a:xfrm>
      </p:grpSpPr>
      <p:sp>
        <p:nvSpPr>
          <p:cNvPr id="277" name="Shape 277"/>
          <p:cNvSpPr txBox="1">
            <a:spLocks noGrp="1"/>
          </p:cNvSpPr>
          <p:nvPr>
            <p:ph type="title"/>
          </p:nvPr>
        </p:nvSpPr>
        <p:spPr>
          <a:xfrm>
            <a:off x="628650" y="273843"/>
            <a:ext cx="7886700" cy="994200"/>
          </a:xfrm>
          <a:prstGeom prst="rect">
            <a:avLst/>
          </a:prstGeom>
          <a:noFill/>
          <a:ln>
            <a:noFill/>
          </a:ln>
        </p:spPr>
        <p:txBody>
          <a:bodyPr lIns="68575" tIns="34275" rIns="68575" bIns="34275" anchor="ctr" anchorCtr="0">
            <a:noAutofit/>
          </a:bodyPr>
          <a:lstStyle/>
          <a:p>
            <a:pPr lvl="0" rtl="0">
              <a:spcBef>
                <a:spcPts val="0"/>
              </a:spcBef>
              <a:buNone/>
            </a:pPr>
            <a:r>
              <a:rPr lang="en" u="sng">
                <a:solidFill>
                  <a:srgbClr val="7F7F7F"/>
                </a:solidFill>
                <a:latin typeface="Consolas"/>
                <a:ea typeface="Consolas"/>
                <a:cs typeface="Consolas"/>
                <a:sym typeface="Consolas"/>
              </a:rPr>
              <a:t>O</a:t>
            </a:r>
            <a:r>
              <a:rPr lang="en">
                <a:solidFill>
                  <a:srgbClr val="7F7F7F"/>
                </a:solidFill>
                <a:latin typeface="Consolas"/>
                <a:ea typeface="Consolas"/>
                <a:cs typeface="Consolas"/>
                <a:sym typeface="Consolas"/>
              </a:rPr>
              <a:t>BSERVATIONS</a:t>
            </a:r>
            <a:r>
              <a:rPr lang="en">
                <a:solidFill>
                  <a:srgbClr val="000000"/>
                </a:solidFill>
                <a:latin typeface="Consolas"/>
                <a:ea typeface="Consolas"/>
                <a:cs typeface="Consolas"/>
                <a:sym typeface="Consolas"/>
              </a:rPr>
              <a:t>|</a:t>
            </a:r>
          </a:p>
        </p:txBody>
      </p:sp>
      <p:sp>
        <p:nvSpPr>
          <p:cNvPr id="278" name="Shape 278"/>
          <p:cNvSpPr txBox="1">
            <a:spLocks noGrp="1"/>
          </p:cNvSpPr>
          <p:nvPr>
            <p:ph type="body" idx="1"/>
          </p:nvPr>
        </p:nvSpPr>
        <p:spPr>
          <a:xfrm>
            <a:off x="628650" y="1369218"/>
            <a:ext cx="7886700" cy="3263400"/>
          </a:xfrm>
          <a:prstGeom prst="rect">
            <a:avLst/>
          </a:prstGeom>
          <a:noFill/>
          <a:ln>
            <a:noFill/>
          </a:ln>
        </p:spPr>
        <p:txBody>
          <a:bodyPr lIns="68575" tIns="34275" rIns="68575" bIns="34275" anchor="t" anchorCtr="0">
            <a:noAutofit/>
          </a:bodyPr>
          <a:lstStyle/>
          <a:p>
            <a:pPr marL="0" lvl="0" indent="0" rtl="0">
              <a:spcBef>
                <a:spcPts val="0"/>
              </a:spcBef>
              <a:buClr>
                <a:schemeClr val="dk1"/>
              </a:buClr>
              <a:buSzPct val="55000"/>
              <a:buFont typeface="Arial"/>
              <a:buNone/>
            </a:pPr>
            <a:r>
              <a:rPr lang="en" sz="2000">
                <a:latin typeface="Questrial"/>
                <a:ea typeface="Questrial"/>
                <a:cs typeface="Questrial"/>
                <a:sym typeface="Questrial"/>
              </a:rPr>
              <a:t>‣ </a:t>
            </a:r>
            <a:r>
              <a:rPr lang="en" sz="2000">
                <a:solidFill>
                  <a:srgbClr val="7F7F7F"/>
                </a:solidFill>
                <a:latin typeface="Questrial"/>
                <a:ea typeface="Questrial"/>
                <a:cs typeface="Questrial"/>
                <a:sym typeface="Questrial"/>
              </a:rPr>
              <a:t>Root</a:t>
            </a:r>
            <a:r>
              <a:rPr lang="en" sz="2000">
                <a:latin typeface="Questrial"/>
                <a:ea typeface="Questrial"/>
                <a:cs typeface="Questrial"/>
                <a:sym typeface="Questrial"/>
              </a:rPr>
              <a:t> </a:t>
            </a:r>
            <a:r>
              <a:rPr lang="en" sz="2000">
                <a:solidFill>
                  <a:srgbClr val="7F7F7F"/>
                </a:solidFill>
                <a:latin typeface="Questrial"/>
                <a:ea typeface="Questrial"/>
                <a:cs typeface="Questrial"/>
                <a:sym typeface="Questrial"/>
              </a:rPr>
              <a:t>Mean Squared Error (RMSE): 1.606</a:t>
            </a:r>
          </a:p>
          <a:p>
            <a:pPr marL="0" lvl="0" indent="0" rtl="0">
              <a:spcBef>
                <a:spcPts val="0"/>
              </a:spcBef>
              <a:buClr>
                <a:schemeClr val="dk1"/>
              </a:buClr>
              <a:buSzPct val="55000"/>
              <a:buFont typeface="Arial"/>
              <a:buNone/>
            </a:pPr>
            <a:r>
              <a:rPr lang="en" sz="2000">
                <a:latin typeface="Questrial"/>
                <a:ea typeface="Questrial"/>
                <a:cs typeface="Questrial"/>
                <a:sym typeface="Questrial"/>
              </a:rPr>
              <a:t>‣ </a:t>
            </a:r>
            <a:r>
              <a:rPr lang="en" sz="2000">
                <a:solidFill>
                  <a:srgbClr val="7F7F7F"/>
                </a:solidFill>
                <a:latin typeface="Questrial"/>
                <a:ea typeface="Questrial"/>
                <a:cs typeface="Questrial"/>
                <a:sym typeface="Questrial"/>
              </a:rPr>
              <a:t>Mean Absolute Error (MAE): 1.206</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282"/>
        <p:cNvGrpSpPr/>
        <p:nvPr/>
      </p:nvGrpSpPr>
      <p:grpSpPr>
        <a:xfrm>
          <a:off x="0" y="0"/>
          <a:ext cx="0" cy="0"/>
          <a:chOff x="0" y="0"/>
          <a:chExt cx="0" cy="0"/>
        </a:xfrm>
      </p:grpSpPr>
      <p:sp>
        <p:nvSpPr>
          <p:cNvPr id="283" name="Shape 283"/>
          <p:cNvSpPr txBox="1">
            <a:spLocks noGrp="1"/>
          </p:cNvSpPr>
          <p:nvPr>
            <p:ph type="title"/>
          </p:nvPr>
        </p:nvSpPr>
        <p:spPr>
          <a:xfrm>
            <a:off x="628650" y="273843"/>
            <a:ext cx="7886700" cy="994200"/>
          </a:xfrm>
          <a:prstGeom prst="rect">
            <a:avLst/>
          </a:prstGeom>
          <a:noFill/>
          <a:ln>
            <a:noFill/>
          </a:ln>
        </p:spPr>
        <p:txBody>
          <a:bodyPr lIns="68575" tIns="34275" rIns="68575" bIns="34275" anchor="ctr" anchorCtr="0">
            <a:noAutofit/>
          </a:bodyPr>
          <a:lstStyle/>
          <a:p>
            <a:pPr lvl="0" rtl="0">
              <a:spcBef>
                <a:spcPts val="0"/>
              </a:spcBef>
              <a:buNone/>
            </a:pPr>
            <a:r>
              <a:rPr lang="en" u="sng">
                <a:solidFill>
                  <a:srgbClr val="7F7F7F"/>
                </a:solidFill>
                <a:latin typeface="Consolas"/>
                <a:ea typeface="Consolas"/>
                <a:cs typeface="Consolas"/>
                <a:sym typeface="Consolas"/>
              </a:rPr>
              <a:t>I</a:t>
            </a:r>
            <a:r>
              <a:rPr lang="en">
                <a:solidFill>
                  <a:srgbClr val="7F7F7F"/>
                </a:solidFill>
                <a:latin typeface="Consolas"/>
                <a:ea typeface="Consolas"/>
                <a:cs typeface="Consolas"/>
                <a:sym typeface="Consolas"/>
              </a:rPr>
              <a:t>SSUES</a:t>
            </a:r>
            <a:r>
              <a:rPr lang="en">
                <a:solidFill>
                  <a:srgbClr val="000000"/>
                </a:solidFill>
                <a:latin typeface="Consolas"/>
                <a:ea typeface="Consolas"/>
                <a:cs typeface="Consolas"/>
                <a:sym typeface="Consolas"/>
              </a:rPr>
              <a:t>|</a:t>
            </a:r>
          </a:p>
        </p:txBody>
      </p:sp>
      <p:sp>
        <p:nvSpPr>
          <p:cNvPr id="284" name="Shape 284"/>
          <p:cNvSpPr txBox="1">
            <a:spLocks noGrp="1"/>
          </p:cNvSpPr>
          <p:nvPr>
            <p:ph type="body" idx="1"/>
          </p:nvPr>
        </p:nvSpPr>
        <p:spPr>
          <a:xfrm>
            <a:off x="628650" y="1369218"/>
            <a:ext cx="7886700" cy="3263400"/>
          </a:xfrm>
          <a:prstGeom prst="rect">
            <a:avLst/>
          </a:prstGeom>
          <a:noFill/>
          <a:ln>
            <a:noFill/>
          </a:ln>
        </p:spPr>
        <p:txBody>
          <a:bodyPr lIns="68575" tIns="34275" rIns="68575" bIns="34275" anchor="t" anchorCtr="0">
            <a:noAutofit/>
          </a:bodyPr>
          <a:lstStyle/>
          <a:p>
            <a:pPr marL="0" lvl="0" indent="0" rtl="0">
              <a:spcBef>
                <a:spcPts val="0"/>
              </a:spcBef>
              <a:buClr>
                <a:schemeClr val="dk1"/>
              </a:buClr>
              <a:buSzPct val="55000"/>
              <a:buFont typeface="Arial"/>
              <a:buNone/>
            </a:pPr>
            <a:r>
              <a:rPr lang="en" sz="2000">
                <a:latin typeface="Questrial"/>
                <a:ea typeface="Questrial"/>
                <a:cs typeface="Questrial"/>
                <a:sym typeface="Questrial"/>
              </a:rPr>
              <a:t>‣ </a:t>
            </a:r>
            <a:r>
              <a:rPr lang="en" sz="2000">
                <a:solidFill>
                  <a:srgbClr val="7F7F7F"/>
                </a:solidFill>
                <a:latin typeface="Questrial"/>
                <a:ea typeface="Questrial"/>
                <a:cs typeface="Questrial"/>
                <a:sym typeface="Questrial"/>
              </a:rPr>
              <a:t>Scikit-learn or even any other prominent machine learning libraries such as Statsmodel do not support a standalone module for ordered logistic regression yet, thereby arising the question of standardization of analysis results.</a:t>
            </a:r>
          </a:p>
          <a:p>
            <a:pPr marL="0" lvl="0" indent="0" rtl="0">
              <a:spcBef>
                <a:spcPts val="0"/>
              </a:spcBef>
              <a:buClr>
                <a:schemeClr val="dk1"/>
              </a:buClr>
              <a:buSzPct val="55000"/>
              <a:buFont typeface="Arial"/>
              <a:buNone/>
            </a:pPr>
            <a:r>
              <a:rPr lang="en" sz="2000">
                <a:latin typeface="Questrial"/>
                <a:ea typeface="Questrial"/>
                <a:cs typeface="Questrial"/>
                <a:sym typeface="Questrial"/>
              </a:rPr>
              <a:t>‣ </a:t>
            </a:r>
            <a:r>
              <a:rPr lang="en" sz="2000">
                <a:solidFill>
                  <a:srgbClr val="7F7F7F"/>
                </a:solidFill>
                <a:latin typeface="Questrial"/>
                <a:ea typeface="Questrial"/>
                <a:cs typeface="Questrial"/>
                <a:sym typeface="Questrial"/>
              </a:rPr>
              <a:t>We are using a user-written ordered logistic module (made by Fabian Pedregosa, obtained from his GitHub repository).</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288"/>
        <p:cNvGrpSpPr/>
        <p:nvPr/>
      </p:nvGrpSpPr>
      <p:grpSpPr>
        <a:xfrm>
          <a:off x="0" y="0"/>
          <a:ext cx="0" cy="0"/>
          <a:chOff x="0" y="0"/>
          <a:chExt cx="0" cy="0"/>
        </a:xfrm>
      </p:grpSpPr>
      <p:sp>
        <p:nvSpPr>
          <p:cNvPr id="289" name="Shape 289"/>
          <p:cNvSpPr txBox="1">
            <a:spLocks noGrp="1"/>
          </p:cNvSpPr>
          <p:nvPr>
            <p:ph type="title"/>
          </p:nvPr>
        </p:nvSpPr>
        <p:spPr>
          <a:xfrm>
            <a:off x="628650" y="273843"/>
            <a:ext cx="7886700" cy="994200"/>
          </a:xfrm>
          <a:prstGeom prst="rect">
            <a:avLst/>
          </a:prstGeom>
          <a:noFill/>
          <a:ln>
            <a:noFill/>
          </a:ln>
        </p:spPr>
        <p:txBody>
          <a:bodyPr lIns="68575" tIns="34275" rIns="68575" bIns="34275" anchor="ctr" anchorCtr="0">
            <a:noAutofit/>
          </a:bodyPr>
          <a:lstStyle/>
          <a:p>
            <a:pPr lvl="0" rtl="0">
              <a:spcBef>
                <a:spcPts val="0"/>
              </a:spcBef>
              <a:buNone/>
            </a:pPr>
            <a:r>
              <a:rPr lang="en" u="sng">
                <a:solidFill>
                  <a:srgbClr val="7F7F7F"/>
                </a:solidFill>
                <a:latin typeface="Consolas"/>
                <a:ea typeface="Consolas"/>
                <a:cs typeface="Consolas"/>
                <a:sym typeface="Consolas"/>
              </a:rPr>
              <a:t>S</a:t>
            </a:r>
            <a:r>
              <a:rPr lang="en">
                <a:solidFill>
                  <a:srgbClr val="7F7F7F"/>
                </a:solidFill>
                <a:latin typeface="Consolas"/>
                <a:ea typeface="Consolas"/>
                <a:cs typeface="Consolas"/>
                <a:sym typeface="Consolas"/>
              </a:rPr>
              <a:t>IDE-BY-SIDE COMPARISON</a:t>
            </a:r>
            <a:r>
              <a:rPr lang="en">
                <a:solidFill>
                  <a:srgbClr val="000000"/>
                </a:solidFill>
                <a:latin typeface="Consolas"/>
                <a:ea typeface="Consolas"/>
                <a:cs typeface="Consolas"/>
                <a:sym typeface="Consolas"/>
              </a:rPr>
              <a:t>|</a:t>
            </a:r>
          </a:p>
        </p:txBody>
      </p:sp>
      <p:graphicFrame>
        <p:nvGraphicFramePr>
          <p:cNvPr id="290" name="Shape 290"/>
          <p:cNvGraphicFramePr/>
          <p:nvPr/>
        </p:nvGraphicFramePr>
        <p:xfrm>
          <a:off x="952500" y="3756025"/>
          <a:ext cx="3000000" cy="3000000"/>
        </p:xfrm>
        <a:graphic>
          <a:graphicData uri="http://schemas.openxmlformats.org/drawingml/2006/table">
            <a:tbl>
              <a:tblPr>
                <a:noFill/>
                <a:tableStyleId>{37B98BB2-F1E1-466B-938F-8B89A7DBCEFA}</a:tableStyleId>
              </a:tblPr>
              <a:tblGrid>
                <a:gridCol w="2413000"/>
                <a:gridCol w="2413000"/>
                <a:gridCol w="2413000"/>
              </a:tblGrid>
              <a:tr h="381000">
                <a:tc>
                  <a:txBody>
                    <a:bodyPr/>
                    <a:lstStyle/>
                    <a:p>
                      <a:pPr>
                        <a:spcBef>
                          <a:spcPts val="0"/>
                        </a:spcBef>
                        <a:buNone/>
                      </a:pPr>
                      <a:endParaRPr>
                        <a:solidFill>
                          <a:srgbClr val="7F7F7F"/>
                        </a:solidFill>
                        <a:latin typeface="Questrial"/>
                        <a:ea typeface="Questrial"/>
                        <a:cs typeface="Questrial"/>
                        <a:sym typeface="Questrial"/>
                      </a:endParaRPr>
                    </a:p>
                  </a:txBody>
                  <a:tcPr marL="91425" marR="91425" marT="91425" marB="91425"/>
                </a:tc>
                <a:tc>
                  <a:txBody>
                    <a:bodyPr/>
                    <a:lstStyle/>
                    <a:p>
                      <a:pPr>
                        <a:spcBef>
                          <a:spcPts val="0"/>
                        </a:spcBef>
                        <a:buNone/>
                      </a:pPr>
                      <a:r>
                        <a:rPr lang="en">
                          <a:solidFill>
                            <a:schemeClr val="dk1"/>
                          </a:solidFill>
                          <a:latin typeface="Questrial"/>
                          <a:ea typeface="Questrial"/>
                          <a:cs typeface="Questrial"/>
                          <a:sym typeface="Questrial"/>
                        </a:rPr>
                        <a:t>‣ </a:t>
                      </a:r>
                      <a:r>
                        <a:rPr lang="en">
                          <a:solidFill>
                            <a:srgbClr val="7F7F7F"/>
                          </a:solidFill>
                          <a:latin typeface="Questrial"/>
                          <a:ea typeface="Questrial"/>
                          <a:cs typeface="Questrial"/>
                          <a:sym typeface="Questrial"/>
                        </a:rPr>
                        <a:t>Linear Regression</a:t>
                      </a:r>
                    </a:p>
                  </a:txBody>
                  <a:tcPr marL="91425" marR="91425" marT="91425" marB="91425"/>
                </a:tc>
                <a:tc>
                  <a:txBody>
                    <a:bodyPr/>
                    <a:lstStyle/>
                    <a:p>
                      <a:pPr>
                        <a:spcBef>
                          <a:spcPts val="0"/>
                        </a:spcBef>
                        <a:buNone/>
                      </a:pPr>
                      <a:r>
                        <a:rPr lang="en">
                          <a:solidFill>
                            <a:schemeClr val="dk1"/>
                          </a:solidFill>
                          <a:latin typeface="Questrial"/>
                          <a:ea typeface="Questrial"/>
                          <a:cs typeface="Questrial"/>
                          <a:sym typeface="Questrial"/>
                        </a:rPr>
                        <a:t>‣ </a:t>
                      </a:r>
                      <a:r>
                        <a:rPr lang="en">
                          <a:solidFill>
                            <a:srgbClr val="7F7F7F"/>
                          </a:solidFill>
                          <a:latin typeface="Questrial"/>
                          <a:ea typeface="Questrial"/>
                          <a:cs typeface="Questrial"/>
                          <a:sym typeface="Questrial"/>
                        </a:rPr>
                        <a:t>Logistic Regression</a:t>
                      </a:r>
                    </a:p>
                  </a:txBody>
                  <a:tcPr marL="91425" marR="91425" marT="91425" marB="91425"/>
                </a:tc>
              </a:tr>
              <a:tr h="381000">
                <a:tc>
                  <a:txBody>
                    <a:bodyPr/>
                    <a:lstStyle/>
                    <a:p>
                      <a:pPr>
                        <a:spcBef>
                          <a:spcPts val="0"/>
                        </a:spcBef>
                        <a:buNone/>
                      </a:pPr>
                      <a:r>
                        <a:rPr lang="en">
                          <a:solidFill>
                            <a:srgbClr val="7F7F7F"/>
                          </a:solidFill>
                          <a:latin typeface="Questrial"/>
                          <a:ea typeface="Questrial"/>
                          <a:cs typeface="Questrial"/>
                          <a:sym typeface="Questrial"/>
                        </a:rPr>
                        <a:t>RMSE</a:t>
                      </a:r>
                    </a:p>
                  </a:txBody>
                  <a:tcPr marL="91425" marR="91425" marT="91425" marB="91425"/>
                </a:tc>
                <a:tc>
                  <a:txBody>
                    <a:bodyPr/>
                    <a:lstStyle/>
                    <a:p>
                      <a:pPr>
                        <a:spcBef>
                          <a:spcPts val="0"/>
                        </a:spcBef>
                        <a:buNone/>
                      </a:pPr>
                      <a:r>
                        <a:rPr lang="en">
                          <a:solidFill>
                            <a:srgbClr val="7F7F7F"/>
                          </a:solidFill>
                          <a:latin typeface="Questrial"/>
                          <a:ea typeface="Questrial"/>
                          <a:cs typeface="Questrial"/>
                          <a:sym typeface="Questrial"/>
                        </a:rPr>
                        <a:t>1.764</a:t>
                      </a:r>
                    </a:p>
                  </a:txBody>
                  <a:tcPr marL="91425" marR="91425" marT="91425" marB="91425"/>
                </a:tc>
                <a:tc>
                  <a:txBody>
                    <a:bodyPr/>
                    <a:lstStyle/>
                    <a:p>
                      <a:pPr>
                        <a:spcBef>
                          <a:spcPts val="0"/>
                        </a:spcBef>
                        <a:buNone/>
                      </a:pPr>
                      <a:r>
                        <a:rPr lang="en">
                          <a:solidFill>
                            <a:srgbClr val="7F7F7F"/>
                          </a:solidFill>
                          <a:latin typeface="Questrial"/>
                          <a:ea typeface="Questrial"/>
                          <a:cs typeface="Questrial"/>
                          <a:sym typeface="Questrial"/>
                        </a:rPr>
                        <a:t>1.606</a:t>
                      </a:r>
                    </a:p>
                  </a:txBody>
                  <a:tcPr marL="91425" marR="91425" marT="91425" marB="91425"/>
                </a:tc>
              </a:tr>
              <a:tr h="381000">
                <a:tc>
                  <a:txBody>
                    <a:bodyPr/>
                    <a:lstStyle/>
                    <a:p>
                      <a:pPr>
                        <a:spcBef>
                          <a:spcPts val="0"/>
                        </a:spcBef>
                        <a:buNone/>
                      </a:pPr>
                      <a:r>
                        <a:rPr lang="en">
                          <a:solidFill>
                            <a:srgbClr val="7F7F7F"/>
                          </a:solidFill>
                          <a:latin typeface="Questrial"/>
                          <a:ea typeface="Questrial"/>
                          <a:cs typeface="Questrial"/>
                          <a:sym typeface="Questrial"/>
                        </a:rPr>
                        <a:t>MAE</a:t>
                      </a:r>
                    </a:p>
                  </a:txBody>
                  <a:tcPr marL="91425" marR="91425" marT="91425" marB="91425"/>
                </a:tc>
                <a:tc>
                  <a:txBody>
                    <a:bodyPr/>
                    <a:lstStyle/>
                    <a:p>
                      <a:pPr>
                        <a:spcBef>
                          <a:spcPts val="0"/>
                        </a:spcBef>
                        <a:buNone/>
                      </a:pPr>
                      <a:r>
                        <a:rPr lang="en">
                          <a:solidFill>
                            <a:srgbClr val="7F7F7F"/>
                          </a:solidFill>
                          <a:latin typeface="Questrial"/>
                          <a:ea typeface="Questrial"/>
                          <a:cs typeface="Questrial"/>
                          <a:sym typeface="Questrial"/>
                        </a:rPr>
                        <a:t>1.370</a:t>
                      </a:r>
                    </a:p>
                  </a:txBody>
                  <a:tcPr marL="91425" marR="91425" marT="91425" marB="91425"/>
                </a:tc>
                <a:tc>
                  <a:txBody>
                    <a:bodyPr/>
                    <a:lstStyle/>
                    <a:p>
                      <a:pPr>
                        <a:spcBef>
                          <a:spcPts val="0"/>
                        </a:spcBef>
                        <a:buNone/>
                      </a:pPr>
                      <a:r>
                        <a:rPr lang="en">
                          <a:solidFill>
                            <a:srgbClr val="7F7F7F"/>
                          </a:solidFill>
                          <a:latin typeface="Questrial"/>
                          <a:ea typeface="Questrial"/>
                          <a:cs typeface="Questrial"/>
                          <a:sym typeface="Questrial"/>
                        </a:rPr>
                        <a:t>1.206</a:t>
                      </a:r>
                    </a:p>
                  </a:txBody>
                  <a:tcPr marL="91425" marR="91425" marT="91425" marB="91425"/>
                </a:tc>
              </a:tr>
            </a:tbl>
          </a:graphicData>
        </a:graphic>
      </p:graphicFrame>
      <p:pic>
        <p:nvPicPr>
          <p:cNvPr id="291" name="Shape 291"/>
          <p:cNvPicPr preferRelativeResize="0"/>
          <p:nvPr/>
        </p:nvPicPr>
        <p:blipFill>
          <a:blip r:embed="rId3">
            <a:alphaModFix/>
          </a:blip>
          <a:stretch>
            <a:fillRect/>
          </a:stretch>
        </p:blipFill>
        <p:spPr>
          <a:xfrm>
            <a:off x="628654" y="1046725"/>
            <a:ext cx="3875701" cy="2600275"/>
          </a:xfrm>
          <a:prstGeom prst="rect">
            <a:avLst/>
          </a:prstGeom>
          <a:noFill/>
          <a:ln>
            <a:noFill/>
          </a:ln>
        </p:spPr>
      </p:pic>
      <p:pic>
        <p:nvPicPr>
          <p:cNvPr id="292" name="Shape 292"/>
          <p:cNvPicPr preferRelativeResize="0"/>
          <p:nvPr/>
        </p:nvPicPr>
        <p:blipFill>
          <a:blip r:embed="rId4">
            <a:alphaModFix/>
          </a:blip>
          <a:stretch>
            <a:fillRect/>
          </a:stretch>
        </p:blipFill>
        <p:spPr>
          <a:xfrm>
            <a:off x="4504353" y="1046725"/>
            <a:ext cx="4023208" cy="2600274"/>
          </a:xfrm>
          <a:prstGeom prst="rect">
            <a:avLst/>
          </a:prstGeom>
          <a:noFill/>
          <a:ln>
            <a:noFill/>
          </a:ln>
        </p:spPr>
      </p:pic>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296"/>
        <p:cNvGrpSpPr/>
        <p:nvPr/>
      </p:nvGrpSpPr>
      <p:grpSpPr>
        <a:xfrm>
          <a:off x="0" y="0"/>
          <a:ext cx="0" cy="0"/>
          <a:chOff x="0" y="0"/>
          <a:chExt cx="0" cy="0"/>
        </a:xfrm>
      </p:grpSpPr>
      <p:sp>
        <p:nvSpPr>
          <p:cNvPr id="297" name="Shape 297"/>
          <p:cNvSpPr txBox="1">
            <a:spLocks noGrp="1"/>
          </p:cNvSpPr>
          <p:nvPr>
            <p:ph type="title"/>
          </p:nvPr>
        </p:nvSpPr>
        <p:spPr>
          <a:xfrm>
            <a:off x="628650" y="273843"/>
            <a:ext cx="7886700" cy="994200"/>
          </a:xfrm>
          <a:prstGeom prst="rect">
            <a:avLst/>
          </a:prstGeom>
          <a:noFill/>
          <a:ln>
            <a:noFill/>
          </a:ln>
        </p:spPr>
        <p:txBody>
          <a:bodyPr lIns="68575" tIns="34275" rIns="68575" bIns="34275" anchor="ctr" anchorCtr="0">
            <a:noAutofit/>
          </a:bodyPr>
          <a:lstStyle/>
          <a:p>
            <a:pPr marL="0" marR="0" lvl="0" indent="0" algn="l" rtl="0">
              <a:lnSpc>
                <a:spcPct val="90000"/>
              </a:lnSpc>
              <a:spcBef>
                <a:spcPts val="0"/>
              </a:spcBef>
              <a:spcAft>
                <a:spcPts val="0"/>
              </a:spcAft>
              <a:buClr>
                <a:srgbClr val="7F7F7F"/>
              </a:buClr>
              <a:buSzPct val="25000"/>
              <a:buFont typeface="Times New Roman"/>
              <a:buNone/>
            </a:pPr>
            <a:r>
              <a:rPr lang="en" u="sng">
                <a:solidFill>
                  <a:srgbClr val="7F7F7F"/>
                </a:solidFill>
                <a:latin typeface="Consolas"/>
                <a:ea typeface="Consolas"/>
                <a:cs typeface="Consolas"/>
                <a:sym typeface="Consolas"/>
              </a:rPr>
              <a:t>C</a:t>
            </a:r>
            <a:r>
              <a:rPr lang="en">
                <a:solidFill>
                  <a:srgbClr val="7F7F7F"/>
                </a:solidFill>
                <a:latin typeface="Consolas"/>
                <a:ea typeface="Consolas"/>
                <a:cs typeface="Consolas"/>
                <a:sym typeface="Consolas"/>
              </a:rPr>
              <a:t>ONCLUSION</a:t>
            </a:r>
            <a:r>
              <a:rPr lang="en">
                <a:solidFill>
                  <a:srgbClr val="000000"/>
                </a:solidFill>
                <a:latin typeface="Consolas"/>
                <a:ea typeface="Consolas"/>
                <a:cs typeface="Consolas"/>
                <a:sym typeface="Consolas"/>
              </a:rPr>
              <a:t>|</a:t>
            </a:r>
          </a:p>
        </p:txBody>
      </p:sp>
      <p:sp>
        <p:nvSpPr>
          <p:cNvPr id="298" name="Shape 298"/>
          <p:cNvSpPr txBox="1">
            <a:spLocks noGrp="1"/>
          </p:cNvSpPr>
          <p:nvPr>
            <p:ph type="body" idx="1"/>
          </p:nvPr>
        </p:nvSpPr>
        <p:spPr>
          <a:xfrm>
            <a:off x="628650" y="1369218"/>
            <a:ext cx="7886700" cy="3263400"/>
          </a:xfrm>
          <a:prstGeom prst="rect">
            <a:avLst/>
          </a:prstGeom>
          <a:noFill/>
          <a:ln>
            <a:noFill/>
          </a:ln>
        </p:spPr>
        <p:txBody>
          <a:bodyPr lIns="68575" tIns="34275" rIns="68575" bIns="34275" anchor="t" anchorCtr="0">
            <a:noAutofit/>
          </a:bodyPr>
          <a:lstStyle/>
          <a:p>
            <a:pPr marL="0" indent="0" rtl="0">
              <a:spcBef>
                <a:spcPts val="0"/>
              </a:spcBef>
              <a:buNone/>
            </a:pPr>
            <a:r>
              <a:rPr lang="en" sz="2000">
                <a:latin typeface="Questrial"/>
                <a:ea typeface="Questrial"/>
                <a:cs typeface="Questrial"/>
                <a:sym typeface="Questrial"/>
              </a:rPr>
              <a:t>‣ </a:t>
            </a:r>
            <a:r>
              <a:rPr lang="en" sz="2000">
                <a:solidFill>
                  <a:srgbClr val="7F7F7F"/>
                </a:solidFill>
                <a:latin typeface="Questrial"/>
                <a:ea typeface="Questrial"/>
                <a:cs typeface="Questrial"/>
                <a:sym typeface="Questrial"/>
              </a:rPr>
              <a:t>Ordered logistic regression performed better than multiple linear regression, based upon RMSE and MAE estimators. </a:t>
            </a:r>
          </a:p>
          <a:p>
            <a:pPr marL="0" lvl="0" indent="0" rtl="0">
              <a:spcBef>
                <a:spcPts val="0"/>
              </a:spcBef>
              <a:buClr>
                <a:schemeClr val="dk1"/>
              </a:buClr>
              <a:buSzPct val="55000"/>
              <a:buFont typeface="Arial"/>
              <a:buNone/>
            </a:pPr>
            <a:r>
              <a:rPr lang="en" sz="2000">
                <a:latin typeface="Questrial"/>
                <a:ea typeface="Questrial"/>
                <a:cs typeface="Questrial"/>
                <a:sym typeface="Questrial"/>
              </a:rPr>
              <a:t>‣ </a:t>
            </a:r>
            <a:r>
              <a:rPr lang="en" sz="2000">
                <a:solidFill>
                  <a:srgbClr val="7F7F7F"/>
                </a:solidFill>
                <a:latin typeface="Questrial"/>
                <a:ea typeface="Questrial"/>
                <a:cs typeface="Questrial"/>
                <a:sym typeface="Questrial"/>
              </a:rPr>
              <a:t>An</a:t>
            </a:r>
            <a:r>
              <a:rPr lang="en" sz="2000">
                <a:latin typeface="Questrial"/>
                <a:ea typeface="Questrial"/>
                <a:cs typeface="Questrial"/>
                <a:sym typeface="Questrial"/>
              </a:rPr>
              <a:t> </a:t>
            </a:r>
            <a:r>
              <a:rPr lang="en" sz="2000">
                <a:solidFill>
                  <a:srgbClr val="7F7F7F"/>
                </a:solidFill>
                <a:latin typeface="Questrial"/>
                <a:ea typeface="Questrial"/>
                <a:cs typeface="Questrial"/>
                <a:sym typeface="Questrial"/>
              </a:rPr>
              <a:t>R-squared value of 0.21 for linear regression indicates a very low correlation; however, it can be possibly argued that for real-world data it is relatively high as the model is able to explain 20% of the variation.</a:t>
            </a:r>
          </a:p>
          <a:p>
            <a:pPr marL="0" lvl="0" indent="0" rtl="0">
              <a:spcBef>
                <a:spcPts val="0"/>
              </a:spcBef>
              <a:buNone/>
            </a:pPr>
            <a:endParaRPr sz="2000">
              <a:solidFill>
                <a:srgbClr val="7F7F7F"/>
              </a:solidFill>
              <a:latin typeface="Questrial"/>
              <a:ea typeface="Questrial"/>
              <a:cs typeface="Questrial"/>
              <a:sym typeface="Questrial"/>
            </a:endParaRP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302"/>
        <p:cNvGrpSpPr/>
        <p:nvPr/>
      </p:nvGrpSpPr>
      <p:grpSpPr>
        <a:xfrm>
          <a:off x="0" y="0"/>
          <a:ext cx="0" cy="0"/>
          <a:chOff x="0" y="0"/>
          <a:chExt cx="0" cy="0"/>
        </a:xfrm>
      </p:grpSpPr>
      <p:sp>
        <p:nvSpPr>
          <p:cNvPr id="303" name="Shape 303"/>
          <p:cNvSpPr txBox="1">
            <a:spLocks noGrp="1"/>
          </p:cNvSpPr>
          <p:nvPr>
            <p:ph type="title"/>
          </p:nvPr>
        </p:nvSpPr>
        <p:spPr>
          <a:xfrm>
            <a:off x="628650" y="273843"/>
            <a:ext cx="7886700" cy="994200"/>
          </a:xfrm>
          <a:prstGeom prst="rect">
            <a:avLst/>
          </a:prstGeom>
          <a:noFill/>
          <a:ln>
            <a:noFill/>
          </a:ln>
        </p:spPr>
        <p:txBody>
          <a:bodyPr lIns="68575" tIns="34275" rIns="68575" bIns="34275" anchor="ctr" anchorCtr="0">
            <a:noAutofit/>
          </a:bodyPr>
          <a:lstStyle/>
          <a:p>
            <a:pPr marL="0" marR="0" lvl="0" indent="0" algn="l" rtl="0">
              <a:lnSpc>
                <a:spcPct val="90000"/>
              </a:lnSpc>
              <a:spcBef>
                <a:spcPts val="0"/>
              </a:spcBef>
              <a:spcAft>
                <a:spcPts val="0"/>
              </a:spcAft>
              <a:buClr>
                <a:srgbClr val="7F7F7F"/>
              </a:buClr>
              <a:buSzPct val="25000"/>
              <a:buFont typeface="Times New Roman"/>
              <a:buNone/>
            </a:pPr>
            <a:r>
              <a:rPr lang="en" u="sng">
                <a:solidFill>
                  <a:srgbClr val="7F7F7F"/>
                </a:solidFill>
                <a:latin typeface="Consolas"/>
                <a:ea typeface="Consolas"/>
                <a:cs typeface="Consolas"/>
                <a:sym typeface="Consolas"/>
              </a:rPr>
              <a:t>C</a:t>
            </a:r>
            <a:r>
              <a:rPr lang="en">
                <a:solidFill>
                  <a:srgbClr val="7F7F7F"/>
                </a:solidFill>
                <a:latin typeface="Consolas"/>
                <a:ea typeface="Consolas"/>
                <a:cs typeface="Consolas"/>
                <a:sym typeface="Consolas"/>
              </a:rPr>
              <a:t>HALLENGES</a:t>
            </a:r>
            <a:r>
              <a:rPr lang="en">
                <a:solidFill>
                  <a:srgbClr val="000000"/>
                </a:solidFill>
                <a:latin typeface="Consolas"/>
                <a:ea typeface="Consolas"/>
                <a:cs typeface="Consolas"/>
                <a:sym typeface="Consolas"/>
              </a:rPr>
              <a:t>|</a:t>
            </a:r>
          </a:p>
        </p:txBody>
      </p:sp>
      <p:sp>
        <p:nvSpPr>
          <p:cNvPr id="304" name="Shape 304"/>
          <p:cNvSpPr txBox="1">
            <a:spLocks noGrp="1"/>
          </p:cNvSpPr>
          <p:nvPr>
            <p:ph type="body" idx="1"/>
          </p:nvPr>
        </p:nvSpPr>
        <p:spPr>
          <a:xfrm>
            <a:off x="628650" y="1369218"/>
            <a:ext cx="7886700" cy="3263400"/>
          </a:xfrm>
          <a:prstGeom prst="rect">
            <a:avLst/>
          </a:prstGeom>
          <a:noFill/>
          <a:ln>
            <a:noFill/>
          </a:ln>
        </p:spPr>
        <p:txBody>
          <a:bodyPr lIns="68575" tIns="34275" rIns="68575" bIns="34275" anchor="t" anchorCtr="0">
            <a:noAutofit/>
          </a:bodyPr>
          <a:lstStyle/>
          <a:p>
            <a:pPr marL="0" indent="0" rtl="0">
              <a:spcBef>
                <a:spcPts val="0"/>
              </a:spcBef>
              <a:buNone/>
            </a:pPr>
            <a:r>
              <a:rPr lang="en" sz="2000">
                <a:latin typeface="Questrial"/>
                <a:ea typeface="Questrial"/>
                <a:cs typeface="Questrial"/>
                <a:sym typeface="Questrial"/>
              </a:rPr>
              <a:t>‣ </a:t>
            </a:r>
            <a:r>
              <a:rPr lang="en" sz="2000">
                <a:solidFill>
                  <a:srgbClr val="7F7F7F"/>
                </a:solidFill>
                <a:latin typeface="Questrial"/>
                <a:ea typeface="Questrial"/>
                <a:cs typeface="Questrial"/>
                <a:sym typeface="Questrial"/>
              </a:rPr>
              <a:t>Data acquistion was the bottleneck for the longest time; making individual API calls from a machine with limited processing capabilities to a server with frequent overloads.</a:t>
            </a:r>
          </a:p>
          <a:p>
            <a:pPr marL="0" lvl="0" indent="0" rtl="0">
              <a:spcBef>
                <a:spcPts val="0"/>
              </a:spcBef>
              <a:buClr>
                <a:schemeClr val="dk1"/>
              </a:buClr>
              <a:buSzPct val="55000"/>
              <a:buFont typeface="Arial"/>
              <a:buNone/>
            </a:pPr>
            <a:r>
              <a:rPr lang="en" sz="2000">
                <a:latin typeface="Questrial"/>
                <a:ea typeface="Questrial"/>
                <a:cs typeface="Questrial"/>
                <a:sym typeface="Questrial"/>
              </a:rPr>
              <a:t>‣ </a:t>
            </a:r>
            <a:r>
              <a:rPr lang="en" sz="2000">
                <a:solidFill>
                  <a:srgbClr val="7F7F7F"/>
                </a:solidFill>
                <a:latin typeface="Questrial"/>
                <a:ea typeface="Questrial"/>
                <a:cs typeface="Questrial"/>
                <a:sym typeface="Questrial"/>
              </a:rPr>
              <a:t>Deciding upon what machine learning algorithms to choose for analysis, taking into consideration the limited processing capabilities and the timeframe of the project.</a:t>
            </a:r>
          </a:p>
          <a:p>
            <a:pPr marL="0" lvl="0" indent="0" rtl="0">
              <a:spcBef>
                <a:spcPts val="0"/>
              </a:spcBef>
              <a:buNone/>
            </a:pPr>
            <a:endParaRPr sz="2000">
              <a:solidFill>
                <a:srgbClr val="7F7F7F"/>
              </a:solidFill>
              <a:latin typeface="Questrial"/>
              <a:ea typeface="Questrial"/>
              <a:cs typeface="Questrial"/>
              <a:sym typeface="Questrial"/>
            </a:endParaRP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308"/>
        <p:cNvGrpSpPr/>
        <p:nvPr/>
      </p:nvGrpSpPr>
      <p:grpSpPr>
        <a:xfrm>
          <a:off x="0" y="0"/>
          <a:ext cx="0" cy="0"/>
          <a:chOff x="0" y="0"/>
          <a:chExt cx="0" cy="0"/>
        </a:xfrm>
      </p:grpSpPr>
      <p:sp>
        <p:nvSpPr>
          <p:cNvPr id="309" name="Shape 309"/>
          <p:cNvSpPr txBox="1">
            <a:spLocks noGrp="1"/>
          </p:cNvSpPr>
          <p:nvPr>
            <p:ph type="title"/>
          </p:nvPr>
        </p:nvSpPr>
        <p:spPr>
          <a:xfrm>
            <a:off x="628650" y="273843"/>
            <a:ext cx="7886700" cy="994200"/>
          </a:xfrm>
          <a:prstGeom prst="rect">
            <a:avLst/>
          </a:prstGeom>
          <a:noFill/>
          <a:ln>
            <a:noFill/>
          </a:ln>
        </p:spPr>
        <p:txBody>
          <a:bodyPr lIns="68575" tIns="34275" rIns="68575" bIns="34275" anchor="ctr" anchorCtr="0">
            <a:noAutofit/>
          </a:bodyPr>
          <a:lstStyle/>
          <a:p>
            <a:pPr marL="0" marR="0" lvl="0" indent="0" algn="l" rtl="0">
              <a:lnSpc>
                <a:spcPct val="90000"/>
              </a:lnSpc>
              <a:spcBef>
                <a:spcPts val="0"/>
              </a:spcBef>
              <a:spcAft>
                <a:spcPts val="0"/>
              </a:spcAft>
              <a:buClr>
                <a:srgbClr val="7F7F7F"/>
              </a:buClr>
              <a:buSzPct val="25000"/>
              <a:buFont typeface="Times New Roman"/>
              <a:buNone/>
            </a:pPr>
            <a:r>
              <a:rPr lang="en" u="sng">
                <a:solidFill>
                  <a:srgbClr val="7F7F7F"/>
                </a:solidFill>
                <a:latin typeface="Consolas"/>
                <a:ea typeface="Consolas"/>
                <a:cs typeface="Consolas"/>
                <a:sym typeface="Consolas"/>
              </a:rPr>
              <a:t>F</a:t>
            </a:r>
            <a:r>
              <a:rPr lang="en">
                <a:solidFill>
                  <a:srgbClr val="7F7F7F"/>
                </a:solidFill>
                <a:latin typeface="Consolas"/>
                <a:ea typeface="Consolas"/>
                <a:cs typeface="Consolas"/>
                <a:sym typeface="Consolas"/>
              </a:rPr>
              <a:t>UTURE PLANS</a:t>
            </a:r>
            <a:r>
              <a:rPr lang="en">
                <a:solidFill>
                  <a:srgbClr val="000000"/>
                </a:solidFill>
                <a:latin typeface="Consolas"/>
                <a:ea typeface="Consolas"/>
                <a:cs typeface="Consolas"/>
                <a:sym typeface="Consolas"/>
              </a:rPr>
              <a:t>|</a:t>
            </a:r>
          </a:p>
        </p:txBody>
      </p:sp>
      <p:sp>
        <p:nvSpPr>
          <p:cNvPr id="310" name="Shape 310"/>
          <p:cNvSpPr txBox="1">
            <a:spLocks noGrp="1"/>
          </p:cNvSpPr>
          <p:nvPr>
            <p:ph type="body" idx="1"/>
          </p:nvPr>
        </p:nvSpPr>
        <p:spPr>
          <a:xfrm>
            <a:off x="628650" y="1369218"/>
            <a:ext cx="7886700" cy="3263400"/>
          </a:xfrm>
          <a:prstGeom prst="rect">
            <a:avLst/>
          </a:prstGeom>
          <a:noFill/>
          <a:ln>
            <a:noFill/>
          </a:ln>
        </p:spPr>
        <p:txBody>
          <a:bodyPr lIns="68575" tIns="34275" rIns="68575" bIns="34275" anchor="t" anchorCtr="0">
            <a:noAutofit/>
          </a:bodyPr>
          <a:lstStyle/>
          <a:p>
            <a:pPr marL="0" lvl="0" indent="0" rtl="0">
              <a:spcBef>
                <a:spcPts val="0"/>
              </a:spcBef>
              <a:buNone/>
            </a:pPr>
            <a:r>
              <a:rPr lang="en" sz="2000">
                <a:latin typeface="Questrial"/>
                <a:ea typeface="Questrial"/>
                <a:cs typeface="Questrial"/>
                <a:sym typeface="Questrial"/>
              </a:rPr>
              <a:t>‣ </a:t>
            </a:r>
            <a:r>
              <a:rPr lang="en" sz="2000">
                <a:solidFill>
                  <a:srgbClr val="7F7F7F"/>
                </a:solidFill>
                <a:latin typeface="Questrial"/>
                <a:ea typeface="Questrial"/>
                <a:cs typeface="Questrial"/>
                <a:sym typeface="Questrial"/>
              </a:rPr>
              <a:t>Consider some more machine learning models, such as Support Vector Machines (SVMs), to get the estimation of the best model for our predictor system.</a:t>
            </a:r>
          </a:p>
          <a:p>
            <a:pPr marL="0" lvl="0" indent="0" rtl="0">
              <a:spcBef>
                <a:spcPts val="0"/>
              </a:spcBef>
              <a:buNone/>
            </a:pPr>
            <a:r>
              <a:rPr lang="en" sz="2000">
                <a:latin typeface="Questrial"/>
                <a:ea typeface="Questrial"/>
                <a:cs typeface="Questrial"/>
                <a:sym typeface="Questrial"/>
              </a:rPr>
              <a:t>‣ </a:t>
            </a:r>
            <a:r>
              <a:rPr lang="en" sz="2000">
                <a:solidFill>
                  <a:srgbClr val="7F7F7F"/>
                </a:solidFill>
                <a:latin typeface="Questrial"/>
                <a:ea typeface="Questrial"/>
                <a:cs typeface="Questrial"/>
                <a:sym typeface="Questrial"/>
              </a:rPr>
              <a:t>Addition of more relevant features like time of release, budget, as well as analyzing user movie reviews, social network data, Google trends, etc. could possibly help the model predict more accurately.</a:t>
            </a:r>
          </a:p>
          <a:p>
            <a:pPr marL="0" indent="0" rtl="0">
              <a:spcBef>
                <a:spcPts val="0"/>
              </a:spcBef>
              <a:buNone/>
            </a:pPr>
            <a:r>
              <a:rPr lang="en" sz="2000">
                <a:latin typeface="Questrial"/>
                <a:ea typeface="Questrial"/>
                <a:cs typeface="Questrial"/>
                <a:sym typeface="Questrial"/>
              </a:rPr>
              <a:t>‣ </a:t>
            </a:r>
            <a:r>
              <a:rPr lang="en" sz="2000">
                <a:solidFill>
                  <a:srgbClr val="7F7F7F"/>
                </a:solidFill>
                <a:latin typeface="Questrial"/>
                <a:ea typeface="Questrial"/>
                <a:cs typeface="Questrial"/>
                <a:sym typeface="Questrial"/>
              </a:rPr>
              <a:t>Incorporate movies beyond the ones based in USA, provided complete information is present in the dataset.</a:t>
            </a:r>
          </a:p>
          <a:p>
            <a:pPr marL="0" lvl="0" indent="0" rtl="0">
              <a:spcBef>
                <a:spcPts val="0"/>
              </a:spcBef>
              <a:buClr>
                <a:schemeClr val="dk1"/>
              </a:buClr>
              <a:buSzPct val="55000"/>
              <a:buFont typeface="Arial"/>
              <a:buNone/>
            </a:pPr>
            <a:r>
              <a:rPr lang="en" sz="2000">
                <a:latin typeface="Questrial"/>
                <a:ea typeface="Questrial"/>
                <a:cs typeface="Questrial"/>
                <a:sym typeface="Questrial"/>
              </a:rPr>
              <a:t>‣ </a:t>
            </a:r>
            <a:r>
              <a:rPr lang="en" sz="2000">
                <a:solidFill>
                  <a:srgbClr val="7F7F7F"/>
                </a:solidFill>
                <a:latin typeface="Questrial"/>
                <a:ea typeface="Questrial"/>
                <a:cs typeface="Questrial"/>
                <a:sym typeface="Questrial"/>
              </a:rPr>
              <a:t>Develop a web front-end.</a:t>
            </a:r>
          </a:p>
          <a:p>
            <a:pPr marL="0" lvl="0" indent="0" rtl="0">
              <a:spcBef>
                <a:spcPts val="0"/>
              </a:spcBef>
              <a:buNone/>
            </a:pPr>
            <a:endParaRPr sz="2000">
              <a:solidFill>
                <a:srgbClr val="7F7F7F"/>
              </a:solidFill>
              <a:latin typeface="Questrial"/>
              <a:ea typeface="Questrial"/>
              <a:cs typeface="Questrial"/>
              <a:sym typeface="Questrial"/>
            </a:endParaRP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314"/>
        <p:cNvGrpSpPr/>
        <p:nvPr/>
      </p:nvGrpSpPr>
      <p:grpSpPr>
        <a:xfrm>
          <a:off x="0" y="0"/>
          <a:ext cx="0" cy="0"/>
          <a:chOff x="0" y="0"/>
          <a:chExt cx="0" cy="0"/>
        </a:xfrm>
      </p:grpSpPr>
      <p:sp>
        <p:nvSpPr>
          <p:cNvPr id="315" name="Shape 315"/>
          <p:cNvSpPr txBox="1">
            <a:spLocks noGrp="1"/>
          </p:cNvSpPr>
          <p:nvPr>
            <p:ph type="title"/>
          </p:nvPr>
        </p:nvSpPr>
        <p:spPr>
          <a:xfrm>
            <a:off x="628650" y="273843"/>
            <a:ext cx="7886700" cy="994200"/>
          </a:xfrm>
          <a:prstGeom prst="rect">
            <a:avLst/>
          </a:prstGeom>
          <a:noFill/>
          <a:ln>
            <a:noFill/>
          </a:ln>
        </p:spPr>
        <p:txBody>
          <a:bodyPr lIns="68575" tIns="34275" rIns="68575" bIns="34275" anchor="ctr" anchorCtr="0">
            <a:noAutofit/>
          </a:bodyPr>
          <a:lstStyle/>
          <a:p>
            <a:pPr marL="0" marR="0" lvl="0" indent="0" algn="l" rtl="0">
              <a:lnSpc>
                <a:spcPct val="90000"/>
              </a:lnSpc>
              <a:spcBef>
                <a:spcPts val="0"/>
              </a:spcBef>
              <a:spcAft>
                <a:spcPts val="0"/>
              </a:spcAft>
              <a:buClr>
                <a:srgbClr val="7F7F7F"/>
              </a:buClr>
              <a:buSzPct val="25000"/>
              <a:buFont typeface="Times New Roman"/>
              <a:buNone/>
            </a:pPr>
            <a:r>
              <a:rPr lang="en" u="sng">
                <a:solidFill>
                  <a:srgbClr val="7F7F7F"/>
                </a:solidFill>
                <a:latin typeface="Consolas"/>
                <a:ea typeface="Consolas"/>
                <a:cs typeface="Consolas"/>
                <a:sym typeface="Consolas"/>
              </a:rPr>
              <a:t>C</a:t>
            </a:r>
            <a:r>
              <a:rPr lang="en">
                <a:solidFill>
                  <a:srgbClr val="7F7F7F"/>
                </a:solidFill>
                <a:latin typeface="Consolas"/>
                <a:ea typeface="Consolas"/>
                <a:cs typeface="Consolas"/>
                <a:sym typeface="Consolas"/>
              </a:rPr>
              <a:t>ONTRIBUTIONS</a:t>
            </a:r>
            <a:r>
              <a:rPr lang="en">
                <a:solidFill>
                  <a:srgbClr val="000000"/>
                </a:solidFill>
                <a:latin typeface="Consolas"/>
                <a:ea typeface="Consolas"/>
                <a:cs typeface="Consolas"/>
                <a:sym typeface="Consolas"/>
              </a:rPr>
              <a:t>|</a:t>
            </a:r>
          </a:p>
        </p:txBody>
      </p:sp>
      <p:sp>
        <p:nvSpPr>
          <p:cNvPr id="316" name="Shape 316"/>
          <p:cNvSpPr txBox="1">
            <a:spLocks noGrp="1"/>
          </p:cNvSpPr>
          <p:nvPr>
            <p:ph type="body" idx="1"/>
          </p:nvPr>
        </p:nvSpPr>
        <p:spPr>
          <a:xfrm>
            <a:off x="628650" y="1369218"/>
            <a:ext cx="7886700" cy="3263400"/>
          </a:xfrm>
          <a:prstGeom prst="rect">
            <a:avLst/>
          </a:prstGeom>
          <a:noFill/>
          <a:ln>
            <a:noFill/>
          </a:ln>
        </p:spPr>
        <p:txBody>
          <a:bodyPr lIns="68575" tIns="34275" rIns="68575" bIns="34275" anchor="t" anchorCtr="0">
            <a:noAutofit/>
          </a:bodyPr>
          <a:lstStyle/>
          <a:p>
            <a:pPr marL="0" indent="0" rtl="0">
              <a:spcBef>
                <a:spcPts val="0"/>
              </a:spcBef>
              <a:buNone/>
            </a:pPr>
            <a:r>
              <a:rPr lang="en" sz="2000">
                <a:latin typeface="Questrial"/>
                <a:ea typeface="Questrial"/>
                <a:cs typeface="Questrial"/>
                <a:sym typeface="Questrial"/>
              </a:rPr>
              <a:t>‣ </a:t>
            </a:r>
            <a:r>
              <a:rPr lang="en" sz="2000">
                <a:solidFill>
                  <a:srgbClr val="7F7F7F"/>
                </a:solidFill>
                <a:latin typeface="Questrial"/>
                <a:ea typeface="Questrial"/>
                <a:cs typeface="Questrial"/>
                <a:sym typeface="Questrial"/>
              </a:rPr>
              <a:t>Siddhant: machine learning model design and data mining</a:t>
            </a:r>
          </a:p>
          <a:p>
            <a:pPr marL="0" lvl="0" indent="0" rtl="0">
              <a:spcBef>
                <a:spcPts val="0"/>
              </a:spcBef>
              <a:buNone/>
            </a:pPr>
            <a:r>
              <a:rPr lang="en" sz="2000">
                <a:latin typeface="Questrial"/>
                <a:ea typeface="Questrial"/>
                <a:cs typeface="Questrial"/>
                <a:sym typeface="Questrial"/>
              </a:rPr>
              <a:t>‣ </a:t>
            </a:r>
            <a:r>
              <a:rPr lang="en" sz="2000">
                <a:solidFill>
                  <a:srgbClr val="7F7F7F"/>
                </a:solidFill>
                <a:latin typeface="Questrial"/>
                <a:ea typeface="Questrial"/>
                <a:cs typeface="Questrial"/>
                <a:sym typeface="Questrial"/>
              </a:rPr>
              <a:t>Dalton: data acquisition and infrastructure</a:t>
            </a:r>
          </a:p>
          <a:p>
            <a:pPr marL="0" lvl="0" indent="0" rtl="0">
              <a:spcBef>
                <a:spcPts val="0"/>
              </a:spcBef>
              <a:buNone/>
            </a:pPr>
            <a:r>
              <a:rPr lang="en" sz="2000">
                <a:latin typeface="Questrial"/>
                <a:ea typeface="Questrial"/>
                <a:cs typeface="Questrial"/>
                <a:sym typeface="Questrial"/>
              </a:rPr>
              <a:t>‣ </a:t>
            </a:r>
            <a:r>
              <a:rPr lang="en" sz="2000">
                <a:solidFill>
                  <a:srgbClr val="7F7F7F"/>
                </a:solidFill>
                <a:latin typeface="Questrial"/>
                <a:ea typeface="Questrial"/>
                <a:cs typeface="Questrial"/>
                <a:sym typeface="Questrial"/>
              </a:rPr>
              <a:t>Neil: machine learning research</a:t>
            </a:r>
          </a:p>
          <a:p>
            <a:pPr marL="0" lvl="0" indent="0" rtl="0">
              <a:spcBef>
                <a:spcPts val="0"/>
              </a:spcBef>
              <a:buClr>
                <a:schemeClr val="dk1"/>
              </a:buClr>
              <a:buSzPct val="55000"/>
              <a:buFont typeface="Arial"/>
              <a:buNone/>
            </a:pPr>
            <a:r>
              <a:rPr lang="en" sz="2000">
                <a:latin typeface="Questrial"/>
                <a:ea typeface="Questrial"/>
                <a:cs typeface="Questrial"/>
                <a:sym typeface="Questrial"/>
              </a:rPr>
              <a:t>‣ </a:t>
            </a:r>
            <a:r>
              <a:rPr lang="en" sz="2000">
                <a:solidFill>
                  <a:srgbClr val="7F7F7F"/>
                </a:solidFill>
                <a:latin typeface="Questrial"/>
                <a:ea typeface="Questrial"/>
                <a:cs typeface="Questrial"/>
                <a:sym typeface="Questrial"/>
              </a:rPr>
              <a:t>Abhimanyu: machine learning research</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628650" y="273843"/>
            <a:ext cx="7886700" cy="994200"/>
          </a:xfrm>
          <a:prstGeom prst="rect">
            <a:avLst/>
          </a:prstGeom>
          <a:solidFill>
            <a:srgbClr val="F2F2F2"/>
          </a:solidFill>
          <a:ln>
            <a:noFill/>
          </a:ln>
        </p:spPr>
        <p:txBody>
          <a:bodyPr lIns="68575" tIns="34275" rIns="68575" bIns="34275" anchor="ctr" anchorCtr="0">
            <a:noAutofit/>
          </a:bodyPr>
          <a:lstStyle/>
          <a:p>
            <a:pPr marL="0" marR="0" lvl="0" indent="0" algn="l" rtl="0">
              <a:lnSpc>
                <a:spcPct val="90000"/>
              </a:lnSpc>
              <a:spcBef>
                <a:spcPts val="0"/>
              </a:spcBef>
              <a:spcAft>
                <a:spcPts val="0"/>
              </a:spcAft>
              <a:buClr>
                <a:srgbClr val="7F7F7F"/>
              </a:buClr>
              <a:buSzPct val="25000"/>
              <a:buFont typeface="Times New Roman"/>
              <a:buNone/>
            </a:pPr>
            <a:r>
              <a:rPr lang="en" sz="3300" u="sng">
                <a:solidFill>
                  <a:srgbClr val="7F7F7F"/>
                </a:solidFill>
                <a:latin typeface="Consolas"/>
                <a:ea typeface="Consolas"/>
                <a:cs typeface="Consolas"/>
                <a:sym typeface="Consolas"/>
              </a:rPr>
              <a:t>D</a:t>
            </a:r>
            <a:r>
              <a:rPr lang="en" sz="3300">
                <a:solidFill>
                  <a:srgbClr val="7F7F7F"/>
                </a:solidFill>
                <a:latin typeface="Consolas"/>
                <a:ea typeface="Consolas"/>
                <a:cs typeface="Consolas"/>
                <a:sym typeface="Consolas"/>
              </a:rPr>
              <a:t>ATA COL</a:t>
            </a:r>
            <a:r>
              <a:rPr lang="en">
                <a:solidFill>
                  <a:srgbClr val="7F7F7F"/>
                </a:solidFill>
                <a:latin typeface="Consolas"/>
                <a:ea typeface="Consolas"/>
                <a:cs typeface="Consolas"/>
                <a:sym typeface="Consolas"/>
              </a:rPr>
              <a:t>LECTION</a:t>
            </a:r>
            <a:r>
              <a:rPr lang="en" sz="3300">
                <a:solidFill>
                  <a:srgbClr val="000000"/>
                </a:solidFill>
                <a:latin typeface="Consolas"/>
                <a:ea typeface="Consolas"/>
                <a:cs typeface="Consolas"/>
                <a:sym typeface="Consolas"/>
              </a:rPr>
              <a:t>|</a:t>
            </a:r>
          </a:p>
        </p:txBody>
      </p:sp>
      <p:sp>
        <p:nvSpPr>
          <p:cNvPr id="102" name="Shape 102"/>
          <p:cNvSpPr txBox="1">
            <a:spLocks noGrp="1"/>
          </p:cNvSpPr>
          <p:nvPr>
            <p:ph type="body" idx="1"/>
          </p:nvPr>
        </p:nvSpPr>
        <p:spPr>
          <a:xfrm>
            <a:off x="628650" y="1369218"/>
            <a:ext cx="7886700" cy="3263400"/>
          </a:xfrm>
          <a:prstGeom prst="rect">
            <a:avLst/>
          </a:prstGeom>
          <a:noFill/>
          <a:ln>
            <a:noFill/>
          </a:ln>
        </p:spPr>
        <p:txBody>
          <a:bodyPr lIns="68575" tIns="34275" rIns="68575" bIns="34275" anchor="t" anchorCtr="0">
            <a:noAutofit/>
          </a:bodyPr>
          <a:lstStyle/>
          <a:p>
            <a:pPr marL="0" lvl="0" indent="0" rtl="0">
              <a:spcBef>
                <a:spcPts val="0"/>
              </a:spcBef>
              <a:buNone/>
            </a:pPr>
            <a:r>
              <a:rPr lang="en" sz="2000">
                <a:latin typeface="Questrial"/>
                <a:ea typeface="Questrial"/>
                <a:cs typeface="Questrial"/>
                <a:sym typeface="Questrial"/>
              </a:rPr>
              <a:t>‣</a:t>
            </a:r>
            <a:r>
              <a:rPr lang="en" sz="2000">
                <a:solidFill>
                  <a:srgbClr val="7F7F7F"/>
                </a:solidFill>
                <a:latin typeface="Questrial"/>
                <a:ea typeface="Questrial"/>
                <a:cs typeface="Questrial"/>
                <a:sym typeface="Questrial"/>
              </a:rPr>
              <a:t> Initially, the data was fetched by making API calls to the OMDb web API and was later stored in a SQLite database. However, the web server restricted us from fetching the data faster.</a:t>
            </a:r>
          </a:p>
          <a:p>
            <a:pPr marL="0" lvl="0" indent="0" rtl="0">
              <a:spcBef>
                <a:spcPts val="0"/>
              </a:spcBef>
              <a:buNone/>
            </a:pPr>
            <a:r>
              <a:rPr lang="en" sz="2000">
                <a:latin typeface="Questrial"/>
                <a:ea typeface="Questrial"/>
                <a:cs typeface="Questrial"/>
                <a:sym typeface="Questrial"/>
              </a:rPr>
              <a:t>‣</a:t>
            </a:r>
            <a:r>
              <a:rPr lang="en" sz="2000">
                <a:solidFill>
                  <a:srgbClr val="7F7F7F"/>
                </a:solidFill>
                <a:latin typeface="Questrial"/>
                <a:ea typeface="Questrial"/>
                <a:cs typeface="Questrial"/>
                <a:sym typeface="Questrial"/>
              </a:rPr>
              <a:t> After making a generous donation to the website owner, we now regularly receive the requested movie data in an unparsed text file monthly.</a:t>
            </a:r>
          </a:p>
          <a:p>
            <a:pPr marL="0" lvl="0" indent="0" rtl="0">
              <a:spcBef>
                <a:spcPts val="0"/>
              </a:spcBef>
              <a:buClr>
                <a:schemeClr val="dk1"/>
              </a:buClr>
              <a:buSzPct val="55000"/>
              <a:buFont typeface="Arial"/>
              <a:buNone/>
            </a:pPr>
            <a:r>
              <a:rPr lang="en" sz="2000">
                <a:latin typeface="Questrial"/>
                <a:ea typeface="Questrial"/>
                <a:cs typeface="Questrial"/>
                <a:sym typeface="Questrial"/>
              </a:rPr>
              <a:t>‣</a:t>
            </a:r>
            <a:r>
              <a:rPr lang="en" sz="2000">
                <a:solidFill>
                  <a:srgbClr val="7F7F7F"/>
                </a:solidFill>
                <a:latin typeface="Questrial"/>
                <a:ea typeface="Questrial"/>
                <a:cs typeface="Questrial"/>
                <a:sym typeface="Questrial"/>
              </a:rPr>
              <a:t> Since OMDb does not feature retrieval of box-office data, we personally web-scraped iMDB to fetch the same data.</a:t>
            </a:r>
          </a:p>
          <a:p>
            <a:pPr marL="0" lvl="0" indent="0" algn="l" rtl="0">
              <a:spcBef>
                <a:spcPts val="0"/>
              </a:spcBef>
              <a:buNone/>
            </a:pPr>
            <a:endParaRPr sz="2000">
              <a:solidFill>
                <a:srgbClr val="7F7F7F"/>
              </a:solidFill>
              <a:latin typeface="Questrial"/>
              <a:ea typeface="Questrial"/>
              <a:cs typeface="Questrial"/>
              <a:sym typeface="Questrial"/>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628650" y="273843"/>
            <a:ext cx="7886700" cy="994200"/>
          </a:xfrm>
          <a:prstGeom prst="rect">
            <a:avLst/>
          </a:prstGeom>
          <a:solidFill>
            <a:srgbClr val="F2F2F2"/>
          </a:solidFill>
          <a:ln>
            <a:noFill/>
          </a:ln>
        </p:spPr>
        <p:txBody>
          <a:bodyPr lIns="68575" tIns="34275" rIns="68575" bIns="34275" anchor="ctr" anchorCtr="0">
            <a:noAutofit/>
          </a:bodyPr>
          <a:lstStyle/>
          <a:p>
            <a:pPr marL="0" marR="0" lvl="0" indent="0" algn="l" rtl="0">
              <a:lnSpc>
                <a:spcPct val="90000"/>
              </a:lnSpc>
              <a:spcBef>
                <a:spcPts val="0"/>
              </a:spcBef>
              <a:spcAft>
                <a:spcPts val="0"/>
              </a:spcAft>
              <a:buClr>
                <a:srgbClr val="7F7F7F"/>
              </a:buClr>
              <a:buSzPct val="25000"/>
              <a:buFont typeface="Times New Roman"/>
              <a:buNone/>
            </a:pPr>
            <a:r>
              <a:rPr lang="en" sz="3300" u="sng">
                <a:solidFill>
                  <a:srgbClr val="7F7F7F"/>
                </a:solidFill>
                <a:latin typeface="Consolas"/>
                <a:ea typeface="Consolas"/>
                <a:cs typeface="Consolas"/>
                <a:sym typeface="Consolas"/>
              </a:rPr>
              <a:t>D</a:t>
            </a:r>
            <a:r>
              <a:rPr lang="en" sz="3300">
                <a:solidFill>
                  <a:srgbClr val="7F7F7F"/>
                </a:solidFill>
                <a:latin typeface="Consolas"/>
                <a:ea typeface="Consolas"/>
                <a:cs typeface="Consolas"/>
                <a:sym typeface="Consolas"/>
              </a:rPr>
              <a:t>ATA </a:t>
            </a:r>
            <a:r>
              <a:rPr lang="en">
                <a:solidFill>
                  <a:srgbClr val="7F7F7F"/>
                </a:solidFill>
                <a:latin typeface="Consolas"/>
                <a:ea typeface="Consolas"/>
                <a:cs typeface="Consolas"/>
                <a:sym typeface="Consolas"/>
              </a:rPr>
              <a:t>PREPROCESSING</a:t>
            </a:r>
            <a:r>
              <a:rPr lang="en" sz="3300">
                <a:solidFill>
                  <a:srgbClr val="000000"/>
                </a:solidFill>
                <a:latin typeface="Consolas"/>
                <a:ea typeface="Consolas"/>
                <a:cs typeface="Consolas"/>
                <a:sym typeface="Consolas"/>
              </a:rPr>
              <a:t>|</a:t>
            </a:r>
          </a:p>
        </p:txBody>
      </p:sp>
      <p:sp>
        <p:nvSpPr>
          <p:cNvPr id="108" name="Shape 108"/>
          <p:cNvSpPr txBox="1">
            <a:spLocks noGrp="1"/>
          </p:cNvSpPr>
          <p:nvPr>
            <p:ph type="body" idx="1"/>
          </p:nvPr>
        </p:nvSpPr>
        <p:spPr>
          <a:xfrm>
            <a:off x="628650" y="1369218"/>
            <a:ext cx="7886700" cy="3263400"/>
          </a:xfrm>
          <a:prstGeom prst="rect">
            <a:avLst/>
          </a:prstGeom>
          <a:noFill/>
          <a:ln>
            <a:noFill/>
          </a:ln>
        </p:spPr>
        <p:txBody>
          <a:bodyPr lIns="68575" tIns="34275" rIns="68575" bIns="34275" anchor="t" anchorCtr="0">
            <a:noAutofit/>
          </a:bodyPr>
          <a:lstStyle/>
          <a:p>
            <a:pPr marL="0" lvl="0" indent="0" rtl="0">
              <a:spcBef>
                <a:spcPts val="0"/>
              </a:spcBef>
              <a:buNone/>
            </a:pPr>
            <a:r>
              <a:rPr lang="en" sz="2000">
                <a:latin typeface="Questrial"/>
                <a:ea typeface="Questrial"/>
                <a:cs typeface="Questrial"/>
                <a:sym typeface="Questrial"/>
              </a:rPr>
              <a:t>‣</a:t>
            </a:r>
            <a:r>
              <a:rPr lang="en" sz="2000">
                <a:solidFill>
                  <a:srgbClr val="7F7F7F"/>
                </a:solidFill>
                <a:latin typeface="Questrial"/>
                <a:ea typeface="Questrial"/>
                <a:cs typeface="Questrial"/>
                <a:sym typeface="Questrial"/>
              </a:rPr>
              <a:t> To start off with, the text files are parsed into a readable format.</a:t>
            </a:r>
          </a:p>
          <a:p>
            <a:pPr marL="0" lvl="0" indent="0" rtl="0">
              <a:spcBef>
                <a:spcPts val="0"/>
              </a:spcBef>
              <a:buNone/>
            </a:pPr>
            <a:r>
              <a:rPr lang="en" sz="2000">
                <a:latin typeface="Questrial"/>
                <a:ea typeface="Questrial"/>
                <a:cs typeface="Questrial"/>
                <a:sym typeface="Questrial"/>
              </a:rPr>
              <a:t>‣</a:t>
            </a:r>
            <a:r>
              <a:rPr lang="en" sz="2000">
                <a:solidFill>
                  <a:srgbClr val="7F7F7F"/>
                </a:solidFill>
                <a:latin typeface="Questrial"/>
                <a:ea typeface="Questrial"/>
                <a:cs typeface="Questrial"/>
                <a:sym typeface="Questrial"/>
              </a:rPr>
              <a:t> Movies with genres such as Adult, Documentary as well as television events disguised as movies corresponding to genres such as Reality-TV, Talk Show, etc. are filtered out to remove noise and redundancy.</a:t>
            </a:r>
          </a:p>
          <a:p>
            <a:pPr marL="0" lvl="0" indent="0" rtl="0">
              <a:spcBef>
                <a:spcPts val="0"/>
              </a:spcBef>
              <a:buNone/>
            </a:pPr>
            <a:r>
              <a:rPr lang="en" sz="2000">
                <a:latin typeface="Questrial"/>
                <a:ea typeface="Questrial"/>
                <a:cs typeface="Questrial"/>
                <a:sym typeface="Questrial"/>
              </a:rPr>
              <a:t>‣</a:t>
            </a:r>
            <a:r>
              <a:rPr lang="en" sz="2000">
                <a:solidFill>
                  <a:srgbClr val="7F7F7F"/>
                </a:solidFill>
                <a:latin typeface="Questrial"/>
                <a:ea typeface="Questrial"/>
                <a:cs typeface="Questrial"/>
                <a:sym typeface="Questrial"/>
              </a:rPr>
              <a:t> Similarly, made-for-television movies are also filtered out using the Rating column. Movies with Rating starting with TV, for example, TV-13, are filtered out.</a:t>
            </a:r>
          </a:p>
          <a:p>
            <a:pPr marL="0" lvl="0" indent="0" rtl="0">
              <a:spcBef>
                <a:spcPts val="0"/>
              </a:spcBef>
              <a:buNone/>
            </a:pPr>
            <a:r>
              <a:rPr lang="en" sz="2000">
                <a:latin typeface="Questrial"/>
                <a:ea typeface="Questrial"/>
                <a:cs typeface="Questrial"/>
                <a:sym typeface="Questrial"/>
              </a:rPr>
              <a:t>‣</a:t>
            </a:r>
            <a:r>
              <a:rPr lang="en" sz="2000">
                <a:solidFill>
                  <a:srgbClr val="7F7F7F"/>
                </a:solidFill>
                <a:latin typeface="Questrial"/>
                <a:ea typeface="Questrial"/>
                <a:cs typeface="Questrial"/>
                <a:sym typeface="Questrial"/>
              </a:rPr>
              <a:t> Despite being a huge library of movies, iMDB does not have all the required data for a large chunk of the movies. This makes it impossible to filter out television movies as well as other television services such as pay-per-views.</a:t>
            </a:r>
          </a:p>
          <a:p>
            <a:pPr marL="0" lvl="0" indent="0" rtl="0">
              <a:spcBef>
                <a:spcPts val="0"/>
              </a:spcBef>
              <a:buNone/>
            </a:pPr>
            <a:endParaRPr sz="2000">
              <a:solidFill>
                <a:srgbClr val="7F7F7F"/>
              </a:solidFill>
              <a:latin typeface="Questrial"/>
              <a:ea typeface="Questrial"/>
              <a:cs typeface="Questrial"/>
              <a:sym typeface="Questrial"/>
            </a:endParaRPr>
          </a:p>
          <a:p>
            <a:pPr marL="0" lvl="0" indent="0" algn="l" rtl="0">
              <a:spcBef>
                <a:spcPts val="0"/>
              </a:spcBef>
              <a:buNone/>
            </a:pPr>
            <a:endParaRPr sz="2000">
              <a:solidFill>
                <a:srgbClr val="7F7F7F"/>
              </a:solidFill>
              <a:latin typeface="Questrial"/>
              <a:ea typeface="Questrial"/>
              <a:cs typeface="Questrial"/>
              <a:sym typeface="Questrial"/>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628650" y="273843"/>
            <a:ext cx="7886700" cy="994200"/>
          </a:xfrm>
          <a:prstGeom prst="rect">
            <a:avLst/>
          </a:prstGeom>
          <a:solidFill>
            <a:srgbClr val="F2F2F2"/>
          </a:solidFill>
          <a:ln>
            <a:noFill/>
          </a:ln>
        </p:spPr>
        <p:txBody>
          <a:bodyPr lIns="68575" tIns="34275" rIns="68575" bIns="34275" anchor="ctr" anchorCtr="0">
            <a:noAutofit/>
          </a:bodyPr>
          <a:lstStyle/>
          <a:p>
            <a:pPr marL="0" marR="0" lvl="0" indent="0" algn="l" rtl="0">
              <a:lnSpc>
                <a:spcPct val="90000"/>
              </a:lnSpc>
              <a:spcBef>
                <a:spcPts val="0"/>
              </a:spcBef>
              <a:spcAft>
                <a:spcPts val="0"/>
              </a:spcAft>
              <a:buClr>
                <a:srgbClr val="7F7F7F"/>
              </a:buClr>
              <a:buSzPct val="25000"/>
              <a:buFont typeface="Times New Roman"/>
              <a:buNone/>
            </a:pPr>
            <a:r>
              <a:rPr lang="en" sz="3300" u="sng">
                <a:solidFill>
                  <a:srgbClr val="7F7F7F"/>
                </a:solidFill>
                <a:latin typeface="Consolas"/>
                <a:ea typeface="Consolas"/>
                <a:cs typeface="Consolas"/>
                <a:sym typeface="Consolas"/>
              </a:rPr>
              <a:t>D</a:t>
            </a:r>
            <a:r>
              <a:rPr lang="en" sz="3300">
                <a:solidFill>
                  <a:srgbClr val="7F7F7F"/>
                </a:solidFill>
                <a:latin typeface="Consolas"/>
                <a:ea typeface="Consolas"/>
                <a:cs typeface="Consolas"/>
                <a:sym typeface="Consolas"/>
              </a:rPr>
              <a:t>ATA </a:t>
            </a:r>
            <a:r>
              <a:rPr lang="en">
                <a:solidFill>
                  <a:srgbClr val="7F7F7F"/>
                </a:solidFill>
                <a:latin typeface="Consolas"/>
                <a:ea typeface="Consolas"/>
                <a:cs typeface="Consolas"/>
                <a:sym typeface="Consolas"/>
              </a:rPr>
              <a:t>PREPROCESSING</a:t>
            </a:r>
            <a:r>
              <a:rPr lang="en" sz="3300">
                <a:solidFill>
                  <a:srgbClr val="000000"/>
                </a:solidFill>
                <a:latin typeface="Consolas"/>
                <a:ea typeface="Consolas"/>
                <a:cs typeface="Consolas"/>
                <a:sym typeface="Consolas"/>
              </a:rPr>
              <a:t>|</a:t>
            </a:r>
          </a:p>
        </p:txBody>
      </p:sp>
      <p:sp>
        <p:nvSpPr>
          <p:cNvPr id="114" name="Shape 114"/>
          <p:cNvSpPr txBox="1">
            <a:spLocks noGrp="1"/>
          </p:cNvSpPr>
          <p:nvPr>
            <p:ph type="body" idx="1"/>
          </p:nvPr>
        </p:nvSpPr>
        <p:spPr>
          <a:xfrm>
            <a:off x="628650" y="1369218"/>
            <a:ext cx="7886700" cy="3263400"/>
          </a:xfrm>
          <a:prstGeom prst="rect">
            <a:avLst/>
          </a:prstGeom>
          <a:noFill/>
          <a:ln>
            <a:noFill/>
          </a:ln>
        </p:spPr>
        <p:txBody>
          <a:bodyPr lIns="68575" tIns="34275" rIns="68575" bIns="34275" anchor="t" anchorCtr="0">
            <a:noAutofit/>
          </a:bodyPr>
          <a:lstStyle/>
          <a:p>
            <a:pPr marL="0" lvl="0" indent="0" rtl="0">
              <a:spcBef>
                <a:spcPts val="0"/>
              </a:spcBef>
              <a:buNone/>
            </a:pPr>
            <a:r>
              <a:rPr lang="en" sz="2000">
                <a:latin typeface="Questrial"/>
                <a:ea typeface="Questrial"/>
                <a:cs typeface="Questrial"/>
                <a:sym typeface="Questrial"/>
              </a:rPr>
              <a:t>‣ </a:t>
            </a:r>
            <a:r>
              <a:rPr lang="en" sz="2000">
                <a:solidFill>
                  <a:srgbClr val="7F7F7F"/>
                </a:solidFill>
                <a:latin typeface="Questrial"/>
                <a:ea typeface="Questrial"/>
                <a:cs typeface="Questrial"/>
                <a:sym typeface="Questrial"/>
              </a:rPr>
              <a:t>For the sake of our project, we stuck with only movies based in USA, since they have a greater proportion of the complete data.</a:t>
            </a:r>
          </a:p>
          <a:p>
            <a:pPr marL="0" lvl="0" indent="0" rtl="0">
              <a:spcBef>
                <a:spcPts val="0"/>
              </a:spcBef>
              <a:buNone/>
            </a:pPr>
            <a:r>
              <a:rPr lang="en" sz="2000">
                <a:latin typeface="Questrial"/>
                <a:ea typeface="Questrial"/>
                <a:cs typeface="Questrial"/>
                <a:sym typeface="Questrial"/>
              </a:rPr>
              <a:t>‣</a:t>
            </a:r>
            <a:r>
              <a:rPr lang="en" sz="2000">
                <a:solidFill>
                  <a:srgbClr val="7F7F7F"/>
                </a:solidFill>
                <a:latin typeface="Questrial"/>
                <a:ea typeface="Questrial"/>
                <a:cs typeface="Questrial"/>
                <a:sym typeface="Questrial"/>
              </a:rPr>
              <a:t> Thus, out of a total of 1103922 movies, 71565 movies were taken for our model. </a:t>
            </a:r>
          </a:p>
          <a:p>
            <a:pPr marL="0" lvl="0" indent="0" rtl="0">
              <a:spcBef>
                <a:spcPts val="0"/>
              </a:spcBef>
              <a:buNone/>
            </a:pPr>
            <a:endParaRPr sz="2000">
              <a:solidFill>
                <a:srgbClr val="7F7F7F"/>
              </a:solidFill>
              <a:latin typeface="Questrial"/>
              <a:ea typeface="Questrial"/>
              <a:cs typeface="Questrial"/>
              <a:sym typeface="Questrial"/>
            </a:endParaRPr>
          </a:p>
          <a:p>
            <a:pPr marL="0" lvl="0" indent="0" rtl="0">
              <a:spcBef>
                <a:spcPts val="0"/>
              </a:spcBef>
              <a:buNone/>
            </a:pPr>
            <a:r>
              <a:rPr lang="en" sz="2000">
                <a:solidFill>
                  <a:srgbClr val="7F7F7F"/>
                </a:solidFill>
                <a:latin typeface="Questrial"/>
                <a:ea typeface="Questrial"/>
                <a:cs typeface="Questrial"/>
                <a:sym typeface="Questrial"/>
              </a:rPr>
              <a:t> </a:t>
            </a:r>
          </a:p>
          <a:p>
            <a:pPr marL="0" lvl="0" indent="0" rtl="0">
              <a:spcBef>
                <a:spcPts val="0"/>
              </a:spcBef>
              <a:buNone/>
            </a:pPr>
            <a:endParaRPr sz="2000">
              <a:solidFill>
                <a:srgbClr val="7F7F7F"/>
              </a:solidFill>
              <a:latin typeface="Questrial"/>
              <a:ea typeface="Questrial"/>
              <a:cs typeface="Questrial"/>
              <a:sym typeface="Questrial"/>
            </a:endParaRPr>
          </a:p>
          <a:p>
            <a:pPr marL="0" lvl="0" indent="0" algn="l" rtl="0">
              <a:spcBef>
                <a:spcPts val="0"/>
              </a:spcBef>
              <a:buNone/>
            </a:pPr>
            <a:endParaRPr sz="2000">
              <a:solidFill>
                <a:srgbClr val="7F7F7F"/>
              </a:solidFill>
              <a:latin typeface="Questrial"/>
              <a:ea typeface="Questrial"/>
              <a:cs typeface="Questrial"/>
              <a:sym typeface="Questrial"/>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118"/>
        <p:cNvGrpSpPr/>
        <p:nvPr/>
      </p:nvGrpSpPr>
      <p:grpSpPr>
        <a:xfrm>
          <a:off x="0" y="0"/>
          <a:ext cx="0" cy="0"/>
          <a:chOff x="0" y="0"/>
          <a:chExt cx="0" cy="0"/>
        </a:xfrm>
      </p:grpSpPr>
      <p:sp>
        <p:nvSpPr>
          <p:cNvPr id="119" name="Shape 119"/>
          <p:cNvSpPr txBox="1">
            <a:spLocks noGrp="1"/>
          </p:cNvSpPr>
          <p:nvPr>
            <p:ph type="title"/>
          </p:nvPr>
        </p:nvSpPr>
        <p:spPr>
          <a:xfrm>
            <a:off x="628650" y="273843"/>
            <a:ext cx="7886700" cy="994200"/>
          </a:xfrm>
          <a:prstGeom prst="rect">
            <a:avLst/>
          </a:prstGeom>
          <a:solidFill>
            <a:srgbClr val="F2F2F2"/>
          </a:solidFill>
          <a:ln>
            <a:noFill/>
          </a:ln>
        </p:spPr>
        <p:txBody>
          <a:bodyPr lIns="68575" tIns="34275" rIns="68575" bIns="34275" anchor="ctr" anchorCtr="0">
            <a:noAutofit/>
          </a:bodyPr>
          <a:lstStyle/>
          <a:p>
            <a:pPr marL="0" marR="0" lvl="0" indent="0" algn="l" rtl="0">
              <a:lnSpc>
                <a:spcPct val="90000"/>
              </a:lnSpc>
              <a:spcBef>
                <a:spcPts val="0"/>
              </a:spcBef>
              <a:spcAft>
                <a:spcPts val="0"/>
              </a:spcAft>
              <a:buClr>
                <a:srgbClr val="7F7F7F"/>
              </a:buClr>
              <a:buSzPct val="25000"/>
              <a:buFont typeface="Times New Roman"/>
              <a:buNone/>
            </a:pPr>
            <a:r>
              <a:rPr lang="en" u="sng">
                <a:solidFill>
                  <a:srgbClr val="7F7F7F"/>
                </a:solidFill>
                <a:latin typeface="Consolas"/>
                <a:ea typeface="Consolas"/>
                <a:cs typeface="Consolas"/>
                <a:sym typeface="Consolas"/>
              </a:rPr>
              <a:t>S</a:t>
            </a:r>
            <a:r>
              <a:rPr lang="en">
                <a:solidFill>
                  <a:srgbClr val="7F7F7F"/>
                </a:solidFill>
                <a:latin typeface="Consolas"/>
                <a:ea typeface="Consolas"/>
                <a:cs typeface="Consolas"/>
                <a:sym typeface="Consolas"/>
              </a:rPr>
              <a:t>TATISTICS</a:t>
            </a:r>
            <a:r>
              <a:rPr lang="en">
                <a:solidFill>
                  <a:srgbClr val="000000"/>
                </a:solidFill>
                <a:latin typeface="Consolas"/>
                <a:ea typeface="Consolas"/>
                <a:cs typeface="Consolas"/>
                <a:sym typeface="Consolas"/>
              </a:rPr>
              <a:t>|</a:t>
            </a:r>
          </a:p>
        </p:txBody>
      </p:sp>
      <p:sp>
        <p:nvSpPr>
          <p:cNvPr id="120" name="Shape 120"/>
          <p:cNvSpPr txBox="1">
            <a:spLocks noGrp="1"/>
          </p:cNvSpPr>
          <p:nvPr>
            <p:ph type="body" idx="1"/>
          </p:nvPr>
        </p:nvSpPr>
        <p:spPr>
          <a:xfrm>
            <a:off x="628650" y="1369218"/>
            <a:ext cx="7886700" cy="3263400"/>
          </a:xfrm>
          <a:prstGeom prst="rect">
            <a:avLst/>
          </a:prstGeom>
          <a:noFill/>
          <a:ln>
            <a:noFill/>
          </a:ln>
        </p:spPr>
        <p:txBody>
          <a:bodyPr lIns="68575" tIns="34275" rIns="68575" bIns="34275" anchor="t" anchorCtr="0">
            <a:noAutofit/>
          </a:bodyPr>
          <a:lstStyle/>
          <a:p>
            <a:pPr marL="0" lvl="0" indent="0" algn="l" rtl="0">
              <a:spcBef>
                <a:spcPts val="0"/>
              </a:spcBef>
              <a:buNone/>
            </a:pPr>
            <a:r>
              <a:rPr lang="en" sz="2000">
                <a:latin typeface="Questrial"/>
                <a:ea typeface="Questrial"/>
                <a:cs typeface="Questrial"/>
                <a:sym typeface="Questrial"/>
              </a:rPr>
              <a:t>‣ </a:t>
            </a:r>
            <a:r>
              <a:rPr lang="en" sz="2000">
                <a:solidFill>
                  <a:srgbClr val="7F7F7F"/>
                </a:solidFill>
                <a:latin typeface="Questrial"/>
                <a:ea typeface="Questrial"/>
                <a:cs typeface="Questrial"/>
                <a:sym typeface="Questrial"/>
              </a:rPr>
              <a:t>Total movies: 1103922</a:t>
            </a:r>
          </a:p>
          <a:p>
            <a:pPr marL="0" lvl="0" indent="0" algn="l" rtl="0">
              <a:spcBef>
                <a:spcPts val="0"/>
              </a:spcBef>
              <a:buNone/>
            </a:pPr>
            <a:r>
              <a:rPr lang="en" sz="2000">
                <a:latin typeface="Questrial"/>
                <a:ea typeface="Questrial"/>
                <a:cs typeface="Questrial"/>
                <a:sym typeface="Questrial"/>
              </a:rPr>
              <a:t>‣ </a:t>
            </a:r>
            <a:r>
              <a:rPr lang="en" sz="2000">
                <a:solidFill>
                  <a:srgbClr val="7F7F7F"/>
                </a:solidFill>
                <a:latin typeface="Questrial"/>
                <a:ea typeface="Questrial"/>
                <a:cs typeface="Questrial"/>
                <a:sym typeface="Questrial"/>
              </a:rPr>
              <a:t>Movies in our model (USA only): 71565 (training + test)</a:t>
            </a:r>
          </a:p>
          <a:p>
            <a:pPr marL="0" lvl="0" indent="0" algn="l" rtl="0">
              <a:spcBef>
                <a:spcPts val="0"/>
              </a:spcBef>
              <a:buNone/>
            </a:pPr>
            <a:r>
              <a:rPr lang="en" sz="2000">
                <a:latin typeface="Questrial"/>
                <a:ea typeface="Questrial"/>
                <a:cs typeface="Questrial"/>
                <a:sym typeface="Questrial"/>
              </a:rPr>
              <a:t>‣ </a:t>
            </a:r>
            <a:r>
              <a:rPr lang="en" sz="2000">
                <a:solidFill>
                  <a:srgbClr val="7F7F7F"/>
                </a:solidFill>
                <a:latin typeface="Questrial"/>
                <a:ea typeface="Questrial"/>
                <a:cs typeface="Questrial"/>
                <a:sym typeface="Questrial"/>
              </a:rPr>
              <a:t>Actors: 76440 (training)</a:t>
            </a:r>
          </a:p>
          <a:p>
            <a:pPr marL="0" lvl="0" indent="0" algn="l" rtl="0">
              <a:spcBef>
                <a:spcPts val="0"/>
              </a:spcBef>
              <a:buNone/>
            </a:pPr>
            <a:r>
              <a:rPr lang="en" sz="2000">
                <a:latin typeface="Questrial"/>
                <a:ea typeface="Questrial"/>
                <a:cs typeface="Questrial"/>
                <a:sym typeface="Questrial"/>
              </a:rPr>
              <a:t>‣ </a:t>
            </a:r>
            <a:r>
              <a:rPr lang="en" sz="2000">
                <a:solidFill>
                  <a:srgbClr val="7F7F7F"/>
                </a:solidFill>
                <a:latin typeface="Questrial"/>
                <a:ea typeface="Questrial"/>
                <a:cs typeface="Questrial"/>
                <a:sym typeface="Questrial"/>
              </a:rPr>
              <a:t>Directors: 20962 (training)</a:t>
            </a:r>
          </a:p>
          <a:p>
            <a:pPr marL="0" lvl="0" indent="0" algn="l" rtl="0">
              <a:spcBef>
                <a:spcPts val="0"/>
              </a:spcBef>
              <a:buNone/>
            </a:pPr>
            <a:r>
              <a:rPr lang="en" sz="2000">
                <a:latin typeface="Questrial"/>
                <a:ea typeface="Questrial"/>
                <a:cs typeface="Questrial"/>
                <a:sym typeface="Questrial"/>
              </a:rPr>
              <a:t>‣ </a:t>
            </a:r>
            <a:r>
              <a:rPr lang="en" sz="2000">
                <a:solidFill>
                  <a:srgbClr val="7F7F7F"/>
                </a:solidFill>
                <a:latin typeface="Questrial"/>
                <a:ea typeface="Questrial"/>
                <a:cs typeface="Questrial"/>
                <a:sym typeface="Questrial"/>
              </a:rPr>
              <a:t>Plot keywords: 60376 (training)</a:t>
            </a:r>
          </a:p>
          <a:p>
            <a:pPr marL="0" lvl="0" indent="0" algn="l" rtl="0">
              <a:spcBef>
                <a:spcPts val="0"/>
              </a:spcBef>
              <a:buNone/>
            </a:pPr>
            <a:r>
              <a:rPr lang="en" sz="2000">
                <a:latin typeface="Questrial"/>
                <a:ea typeface="Questrial"/>
                <a:cs typeface="Questrial"/>
                <a:sym typeface="Questrial"/>
              </a:rPr>
              <a:t>‣ </a:t>
            </a:r>
            <a:r>
              <a:rPr lang="en" sz="2000">
                <a:solidFill>
                  <a:srgbClr val="7F7F7F"/>
                </a:solidFill>
                <a:latin typeface="Questrial"/>
                <a:ea typeface="Questrial"/>
                <a:cs typeface="Questrial"/>
                <a:sym typeface="Questrial"/>
              </a:rPr>
              <a:t>Movies with box-office budget data: 15556 (training + test)</a:t>
            </a:r>
          </a:p>
          <a:p>
            <a:pPr marL="0" lvl="0" indent="0" algn="l" rtl="0">
              <a:spcBef>
                <a:spcPts val="0"/>
              </a:spcBef>
              <a:buNone/>
            </a:pPr>
            <a:r>
              <a:rPr lang="en" sz="2000">
                <a:latin typeface="Questrial"/>
                <a:ea typeface="Questrial"/>
                <a:cs typeface="Questrial"/>
                <a:sym typeface="Questrial"/>
              </a:rPr>
              <a:t>‣ </a:t>
            </a:r>
            <a:r>
              <a:rPr lang="en" sz="2000">
                <a:solidFill>
                  <a:srgbClr val="7F7F7F"/>
                </a:solidFill>
                <a:latin typeface="Questrial"/>
                <a:ea typeface="Questrial"/>
                <a:cs typeface="Questrial"/>
                <a:sym typeface="Questrial"/>
              </a:rPr>
              <a:t>Movies with box-office gross data: 4205 (training + test)</a:t>
            </a:r>
          </a:p>
          <a:p>
            <a:pPr marL="0" lvl="0" indent="0" algn="l" rtl="0">
              <a:spcBef>
                <a:spcPts val="0"/>
              </a:spcBef>
              <a:buNone/>
            </a:pPr>
            <a:r>
              <a:rPr lang="en" sz="2000">
                <a:latin typeface="Questrial"/>
                <a:ea typeface="Questrial"/>
                <a:cs typeface="Questrial"/>
                <a:sym typeface="Questrial"/>
              </a:rPr>
              <a:t>‣ </a:t>
            </a:r>
            <a:r>
              <a:rPr lang="en" sz="2000">
                <a:solidFill>
                  <a:srgbClr val="7F7F7F"/>
                </a:solidFill>
                <a:latin typeface="Questrial"/>
                <a:ea typeface="Questrial"/>
                <a:cs typeface="Questrial"/>
                <a:sym typeface="Questrial"/>
              </a:rPr>
              <a:t>Movies with box-office data: 4201 (training + test)</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124"/>
        <p:cNvGrpSpPr/>
        <p:nvPr/>
      </p:nvGrpSpPr>
      <p:grpSpPr>
        <a:xfrm>
          <a:off x="0" y="0"/>
          <a:ext cx="0" cy="0"/>
          <a:chOff x="0" y="0"/>
          <a:chExt cx="0" cy="0"/>
        </a:xfrm>
      </p:grpSpPr>
      <p:sp>
        <p:nvSpPr>
          <p:cNvPr id="125" name="Shape 125"/>
          <p:cNvSpPr txBox="1">
            <a:spLocks noGrp="1"/>
          </p:cNvSpPr>
          <p:nvPr>
            <p:ph type="title"/>
          </p:nvPr>
        </p:nvSpPr>
        <p:spPr>
          <a:xfrm>
            <a:off x="628650" y="273843"/>
            <a:ext cx="7886700" cy="994200"/>
          </a:xfrm>
          <a:prstGeom prst="rect">
            <a:avLst/>
          </a:prstGeom>
          <a:noFill/>
          <a:ln>
            <a:noFill/>
          </a:ln>
        </p:spPr>
        <p:txBody>
          <a:bodyPr lIns="68575" tIns="34275" rIns="68575" bIns="34275" anchor="ctr" anchorCtr="0">
            <a:noAutofit/>
          </a:bodyPr>
          <a:lstStyle/>
          <a:p>
            <a:pPr marL="0" marR="0" lvl="0" indent="0" algn="l" rtl="0">
              <a:lnSpc>
                <a:spcPct val="90000"/>
              </a:lnSpc>
              <a:spcBef>
                <a:spcPts val="0"/>
              </a:spcBef>
              <a:spcAft>
                <a:spcPts val="0"/>
              </a:spcAft>
              <a:buClr>
                <a:srgbClr val="7F7F7F"/>
              </a:buClr>
              <a:buSzPct val="25000"/>
              <a:buFont typeface="Times New Roman"/>
              <a:buNone/>
            </a:pPr>
            <a:r>
              <a:rPr lang="en" sz="3300" b="0" i="0" u="sng" strike="noStrike" cap="none" baseline="0">
                <a:solidFill>
                  <a:srgbClr val="7F7F7F"/>
                </a:solidFill>
                <a:latin typeface="Consolas"/>
                <a:ea typeface="Consolas"/>
                <a:cs typeface="Consolas"/>
                <a:sym typeface="Consolas"/>
              </a:rPr>
              <a:t>V</a:t>
            </a:r>
            <a:r>
              <a:rPr lang="en" sz="3300" b="0" i="0" u="none" strike="noStrike" cap="none" baseline="0">
                <a:solidFill>
                  <a:srgbClr val="7F7F7F"/>
                </a:solidFill>
                <a:latin typeface="Consolas"/>
                <a:ea typeface="Consolas"/>
                <a:cs typeface="Consolas"/>
                <a:sym typeface="Consolas"/>
              </a:rPr>
              <a:t>ARIABLES</a:t>
            </a:r>
            <a:r>
              <a:rPr lang="en" sz="3300" b="0" i="0" u="none" strike="noStrike" cap="none" baseline="0">
                <a:solidFill>
                  <a:srgbClr val="000000"/>
                </a:solidFill>
                <a:latin typeface="Consolas"/>
                <a:ea typeface="Consolas"/>
                <a:cs typeface="Consolas"/>
                <a:sym typeface="Consolas"/>
              </a:rPr>
              <a:t>|</a:t>
            </a:r>
          </a:p>
        </p:txBody>
      </p:sp>
      <p:sp>
        <p:nvSpPr>
          <p:cNvPr id="126" name="Shape 126"/>
          <p:cNvSpPr txBox="1">
            <a:spLocks noGrp="1"/>
          </p:cNvSpPr>
          <p:nvPr>
            <p:ph type="body" idx="1"/>
          </p:nvPr>
        </p:nvSpPr>
        <p:spPr>
          <a:xfrm>
            <a:off x="628650" y="1369218"/>
            <a:ext cx="7886700" cy="3263400"/>
          </a:xfrm>
          <a:prstGeom prst="rect">
            <a:avLst/>
          </a:prstGeom>
          <a:noFill/>
          <a:ln>
            <a:noFill/>
          </a:ln>
        </p:spPr>
        <p:txBody>
          <a:bodyPr lIns="68575" tIns="34275" rIns="68575" bIns="34275" anchor="t" anchorCtr="0">
            <a:noAutofit/>
          </a:bodyPr>
          <a:lstStyle/>
          <a:p>
            <a:pPr marL="0" marR="0" lvl="0" indent="0" algn="l" rtl="0">
              <a:lnSpc>
                <a:spcPct val="90000"/>
              </a:lnSpc>
              <a:spcBef>
                <a:spcPts val="0"/>
              </a:spcBef>
              <a:spcAft>
                <a:spcPts val="0"/>
              </a:spcAft>
              <a:buNone/>
            </a:pPr>
            <a:r>
              <a:rPr lang="en" sz="2000">
                <a:latin typeface="Questrial"/>
                <a:ea typeface="Questrial"/>
                <a:cs typeface="Questrial"/>
                <a:sym typeface="Questrial"/>
              </a:rPr>
              <a:t>‣ </a:t>
            </a:r>
            <a:r>
              <a:rPr lang="en" sz="2100" b="0" i="0" u="none" strike="noStrike" cap="none" baseline="0">
                <a:solidFill>
                  <a:srgbClr val="7F7F7F"/>
                </a:solidFill>
                <a:latin typeface="Questrial"/>
                <a:ea typeface="Questrial"/>
                <a:cs typeface="Questrial"/>
                <a:sym typeface="Questrial"/>
              </a:rPr>
              <a:t>Independent variables (features):</a:t>
            </a:r>
          </a:p>
          <a:p>
            <a:pPr marL="457200" marR="0" lvl="0" indent="-342900" algn="l" rtl="0">
              <a:lnSpc>
                <a:spcPct val="90000"/>
              </a:lnSpc>
              <a:spcBef>
                <a:spcPts val="0"/>
              </a:spcBef>
              <a:spcAft>
                <a:spcPts val="0"/>
              </a:spcAft>
              <a:buClr>
                <a:srgbClr val="7F7F7F"/>
              </a:buClr>
              <a:buSzPct val="100000"/>
              <a:buFont typeface="Questrial"/>
              <a:buAutoNum type="arabicPeriod"/>
            </a:pPr>
            <a:r>
              <a:rPr lang="en" sz="1800" b="0" i="0" u="none" strike="noStrike" cap="none" baseline="0">
                <a:solidFill>
                  <a:srgbClr val="7F7F7F"/>
                </a:solidFill>
                <a:latin typeface="Questrial"/>
                <a:ea typeface="Questrial"/>
                <a:cs typeface="Questrial"/>
                <a:sym typeface="Questrial"/>
              </a:rPr>
              <a:t>Genre(s)</a:t>
            </a:r>
          </a:p>
          <a:p>
            <a:pPr marL="457200" marR="0" lvl="0" indent="-342900" algn="l" rtl="0">
              <a:lnSpc>
                <a:spcPct val="90000"/>
              </a:lnSpc>
              <a:spcBef>
                <a:spcPts val="0"/>
              </a:spcBef>
              <a:spcAft>
                <a:spcPts val="0"/>
              </a:spcAft>
              <a:buClr>
                <a:srgbClr val="7F7F7F"/>
              </a:buClr>
              <a:buSzPct val="100000"/>
              <a:buFont typeface="Questrial"/>
              <a:buAutoNum type="arabicPeriod"/>
            </a:pPr>
            <a:r>
              <a:rPr lang="en" sz="1800" b="0" i="0" u="none" strike="noStrike" cap="none" baseline="0">
                <a:solidFill>
                  <a:srgbClr val="7F7F7F"/>
                </a:solidFill>
                <a:latin typeface="Questrial"/>
                <a:ea typeface="Questrial"/>
                <a:cs typeface="Questrial"/>
                <a:sym typeface="Questrial"/>
              </a:rPr>
              <a:t>Director(s)</a:t>
            </a:r>
          </a:p>
          <a:p>
            <a:pPr marL="457200" marR="0" lvl="0" indent="-342900" algn="l" rtl="0">
              <a:lnSpc>
                <a:spcPct val="90000"/>
              </a:lnSpc>
              <a:spcBef>
                <a:spcPts val="0"/>
              </a:spcBef>
              <a:spcAft>
                <a:spcPts val="0"/>
              </a:spcAft>
              <a:buClr>
                <a:srgbClr val="7F7F7F"/>
              </a:buClr>
              <a:buSzPct val="100000"/>
              <a:buFont typeface="Questrial"/>
              <a:buAutoNum type="arabicPeriod"/>
            </a:pPr>
            <a:r>
              <a:rPr lang="en" sz="1800" b="0" i="0" u="none" strike="noStrike" cap="none" baseline="0">
                <a:solidFill>
                  <a:srgbClr val="7F7F7F"/>
                </a:solidFill>
                <a:latin typeface="Questrial"/>
                <a:ea typeface="Questrial"/>
                <a:cs typeface="Questrial"/>
                <a:sym typeface="Questrial"/>
              </a:rPr>
              <a:t>Actor(s)</a:t>
            </a:r>
          </a:p>
          <a:p>
            <a:pPr marL="457200" marR="0" lvl="0" indent="-342900" algn="l" rtl="0">
              <a:lnSpc>
                <a:spcPct val="90000"/>
              </a:lnSpc>
              <a:spcBef>
                <a:spcPts val="0"/>
              </a:spcBef>
              <a:spcAft>
                <a:spcPts val="0"/>
              </a:spcAft>
              <a:buClr>
                <a:srgbClr val="7F7F7F"/>
              </a:buClr>
              <a:buSzPct val="100000"/>
              <a:buFont typeface="Questrial"/>
              <a:buAutoNum type="arabicPeriod"/>
            </a:pPr>
            <a:r>
              <a:rPr lang="en" sz="1800">
                <a:solidFill>
                  <a:srgbClr val="7F7F7F"/>
                </a:solidFill>
                <a:latin typeface="Questrial"/>
                <a:ea typeface="Questrial"/>
                <a:cs typeface="Questrial"/>
                <a:sym typeface="Questrial"/>
              </a:rPr>
              <a:t>Plot keyword(s)</a:t>
            </a:r>
          </a:p>
          <a:p>
            <a:pPr marL="457200" marR="0" lvl="0" indent="0" algn="l" rtl="0">
              <a:lnSpc>
                <a:spcPct val="90000"/>
              </a:lnSpc>
              <a:spcBef>
                <a:spcPts val="0"/>
              </a:spcBef>
              <a:spcAft>
                <a:spcPts val="0"/>
              </a:spcAft>
              <a:buNone/>
            </a:pPr>
            <a:endParaRPr>
              <a:solidFill>
                <a:srgbClr val="7F7F7F"/>
              </a:solidFill>
              <a:latin typeface="Questrial"/>
              <a:ea typeface="Questrial"/>
              <a:cs typeface="Questrial"/>
              <a:sym typeface="Questrial"/>
            </a:endParaRPr>
          </a:p>
          <a:p>
            <a:pPr marL="0" marR="0" lvl="0" indent="0" algn="l" rtl="0">
              <a:lnSpc>
                <a:spcPct val="90000"/>
              </a:lnSpc>
              <a:spcBef>
                <a:spcPts val="0"/>
              </a:spcBef>
              <a:spcAft>
                <a:spcPts val="0"/>
              </a:spcAft>
              <a:buNone/>
            </a:pPr>
            <a:r>
              <a:rPr lang="en" sz="2000">
                <a:latin typeface="Questrial"/>
                <a:ea typeface="Questrial"/>
                <a:cs typeface="Questrial"/>
                <a:sym typeface="Questrial"/>
              </a:rPr>
              <a:t>‣ </a:t>
            </a:r>
            <a:r>
              <a:rPr lang="en" sz="2100" b="0" i="0" u="none" strike="noStrike" cap="none" baseline="0">
                <a:solidFill>
                  <a:srgbClr val="7F7F7F"/>
                </a:solidFill>
                <a:latin typeface="Questrial"/>
                <a:ea typeface="Questrial"/>
                <a:cs typeface="Questrial"/>
                <a:sym typeface="Questrial"/>
              </a:rPr>
              <a:t>Dependent variable (outcome):</a:t>
            </a:r>
          </a:p>
          <a:p>
            <a:pPr marL="457200" marR="0" lvl="0" indent="-342900" algn="l" rtl="0">
              <a:lnSpc>
                <a:spcPct val="90000"/>
              </a:lnSpc>
              <a:spcBef>
                <a:spcPts val="0"/>
              </a:spcBef>
              <a:spcAft>
                <a:spcPts val="0"/>
              </a:spcAft>
              <a:buClr>
                <a:srgbClr val="7F7F7F"/>
              </a:buClr>
              <a:buSzPct val="100000"/>
              <a:buFont typeface="Questrial"/>
              <a:buAutoNum type="arabicPeriod"/>
            </a:pPr>
            <a:r>
              <a:rPr lang="en" sz="1800">
                <a:solidFill>
                  <a:srgbClr val="7F7F7F"/>
                </a:solidFill>
                <a:latin typeface="Questrial"/>
                <a:ea typeface="Questrial"/>
                <a:cs typeface="Questrial"/>
                <a:sym typeface="Questrial"/>
              </a:rPr>
              <a:t>iMDB </a:t>
            </a:r>
            <a:r>
              <a:rPr lang="en" sz="1800" b="0" i="0" u="none" strike="noStrike" cap="none" baseline="0">
                <a:solidFill>
                  <a:srgbClr val="7F7F7F"/>
                </a:solidFill>
                <a:latin typeface="Questrial"/>
                <a:ea typeface="Questrial"/>
                <a:cs typeface="Questrial"/>
                <a:sym typeface="Questrial"/>
              </a:rPr>
              <a:t>rating</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628650" y="273843"/>
            <a:ext cx="7886700" cy="994200"/>
          </a:xfrm>
          <a:prstGeom prst="rect">
            <a:avLst/>
          </a:prstGeom>
          <a:noFill/>
          <a:ln>
            <a:noFill/>
          </a:ln>
        </p:spPr>
        <p:txBody>
          <a:bodyPr lIns="68575" tIns="34275" rIns="68575" bIns="34275" anchor="ctr" anchorCtr="0">
            <a:noAutofit/>
          </a:bodyPr>
          <a:lstStyle/>
          <a:p>
            <a:pPr marL="0" marR="0" lvl="0" indent="0" algn="l" rtl="0">
              <a:lnSpc>
                <a:spcPct val="90000"/>
              </a:lnSpc>
              <a:spcBef>
                <a:spcPts val="0"/>
              </a:spcBef>
              <a:spcAft>
                <a:spcPts val="0"/>
              </a:spcAft>
              <a:buClr>
                <a:srgbClr val="7F7F7F"/>
              </a:buClr>
              <a:buSzPct val="25000"/>
              <a:buFont typeface="Times New Roman"/>
              <a:buNone/>
            </a:pPr>
            <a:r>
              <a:rPr lang="en" u="sng">
                <a:solidFill>
                  <a:srgbClr val="7F7F7F"/>
                </a:solidFill>
                <a:latin typeface="Consolas"/>
                <a:ea typeface="Consolas"/>
                <a:cs typeface="Consolas"/>
                <a:sym typeface="Consolas"/>
              </a:rPr>
              <a:t>F</a:t>
            </a:r>
            <a:r>
              <a:rPr lang="en">
                <a:solidFill>
                  <a:srgbClr val="7F7F7F"/>
                </a:solidFill>
                <a:latin typeface="Consolas"/>
                <a:ea typeface="Consolas"/>
                <a:cs typeface="Consolas"/>
                <a:sym typeface="Consolas"/>
              </a:rPr>
              <a:t>EATURE ENGINEERING</a:t>
            </a:r>
            <a:r>
              <a:rPr lang="en">
                <a:solidFill>
                  <a:srgbClr val="000000"/>
                </a:solidFill>
                <a:latin typeface="Consolas"/>
                <a:ea typeface="Consolas"/>
                <a:cs typeface="Consolas"/>
                <a:sym typeface="Consolas"/>
              </a:rPr>
              <a:t>|</a:t>
            </a:r>
          </a:p>
        </p:txBody>
      </p:sp>
      <p:sp>
        <p:nvSpPr>
          <p:cNvPr id="132" name="Shape 132"/>
          <p:cNvSpPr txBox="1">
            <a:spLocks noGrp="1"/>
          </p:cNvSpPr>
          <p:nvPr>
            <p:ph type="body" idx="1"/>
          </p:nvPr>
        </p:nvSpPr>
        <p:spPr>
          <a:xfrm>
            <a:off x="628650" y="1369218"/>
            <a:ext cx="7886700" cy="3263400"/>
          </a:xfrm>
          <a:prstGeom prst="rect">
            <a:avLst/>
          </a:prstGeom>
          <a:noFill/>
          <a:ln>
            <a:noFill/>
          </a:ln>
        </p:spPr>
        <p:txBody>
          <a:bodyPr lIns="68575" tIns="34275" rIns="68575" bIns="34275" anchor="t" anchorCtr="0">
            <a:noAutofit/>
          </a:bodyPr>
          <a:lstStyle/>
          <a:p>
            <a:pPr marL="0" marR="0" lvl="0" indent="0" algn="l" rtl="0">
              <a:lnSpc>
                <a:spcPct val="90000"/>
              </a:lnSpc>
              <a:spcBef>
                <a:spcPts val="0"/>
              </a:spcBef>
              <a:spcAft>
                <a:spcPts val="0"/>
              </a:spcAft>
              <a:buNone/>
            </a:pPr>
            <a:r>
              <a:rPr lang="en" sz="2000">
                <a:latin typeface="Questrial"/>
                <a:ea typeface="Questrial"/>
                <a:cs typeface="Questrial"/>
                <a:sym typeface="Questrial"/>
              </a:rPr>
              <a:t>‣ </a:t>
            </a:r>
            <a:r>
              <a:rPr lang="en" sz="2000">
                <a:solidFill>
                  <a:srgbClr val="7F7F7F"/>
                </a:solidFill>
                <a:latin typeface="Questrial"/>
                <a:ea typeface="Questrial"/>
                <a:cs typeface="Questrial"/>
                <a:sym typeface="Questrial"/>
              </a:rPr>
              <a:t>Since all the independent variables here are categorical, not continuous, need to convert the categorical variables into a form that “makes sense” to regression analysis.</a:t>
            </a:r>
          </a:p>
          <a:p>
            <a:pPr marL="0" lvl="0" indent="0" rtl="0">
              <a:spcBef>
                <a:spcPts val="0"/>
              </a:spcBef>
              <a:buNone/>
            </a:pPr>
            <a:r>
              <a:rPr lang="en" sz="2000">
                <a:latin typeface="Questrial"/>
                <a:ea typeface="Questrial"/>
                <a:cs typeface="Questrial"/>
                <a:sym typeface="Questrial"/>
              </a:rPr>
              <a:t>‣ </a:t>
            </a:r>
            <a:r>
              <a:rPr lang="en" sz="2000">
                <a:solidFill>
                  <a:srgbClr val="7F7F7F"/>
                </a:solidFill>
                <a:latin typeface="Questrial"/>
                <a:ea typeface="Questrial"/>
                <a:cs typeface="Questrial"/>
                <a:sym typeface="Questrial"/>
              </a:rPr>
              <a:t>All the independent variables are categorical; this is also known as an </a:t>
            </a:r>
            <a:r>
              <a:rPr lang="en" sz="2000" b="1">
                <a:solidFill>
                  <a:srgbClr val="7F7F7F"/>
                </a:solidFill>
                <a:latin typeface="Questrial"/>
                <a:ea typeface="Questrial"/>
                <a:cs typeface="Questrial"/>
                <a:sym typeface="Questrial"/>
              </a:rPr>
              <a:t>analysis of variance </a:t>
            </a:r>
            <a:r>
              <a:rPr lang="en" sz="2000">
                <a:solidFill>
                  <a:srgbClr val="7F7F7F"/>
                </a:solidFill>
                <a:latin typeface="Questrial"/>
                <a:ea typeface="Questrial"/>
                <a:cs typeface="Questrial"/>
                <a:sym typeface="Questrial"/>
              </a:rPr>
              <a:t>(ANOVA).</a:t>
            </a:r>
          </a:p>
          <a:p>
            <a:pPr marL="0" marR="0" lvl="0" indent="0" algn="l" rtl="0">
              <a:lnSpc>
                <a:spcPct val="90000"/>
              </a:lnSpc>
              <a:spcBef>
                <a:spcPts val="0"/>
              </a:spcBef>
              <a:spcAft>
                <a:spcPts val="0"/>
              </a:spcAft>
              <a:buNone/>
            </a:pPr>
            <a:r>
              <a:rPr lang="en" sz="2000">
                <a:latin typeface="Questrial"/>
                <a:ea typeface="Questrial"/>
                <a:cs typeface="Questrial"/>
                <a:sym typeface="Questrial"/>
              </a:rPr>
              <a:t>‣ </a:t>
            </a:r>
            <a:r>
              <a:rPr lang="en" sz="2000">
                <a:solidFill>
                  <a:srgbClr val="7F7F7F"/>
                </a:solidFill>
                <a:latin typeface="Questrial"/>
                <a:ea typeface="Questrial"/>
                <a:cs typeface="Questrial"/>
                <a:sym typeface="Questrial"/>
              </a:rPr>
              <a:t>Basically need to numerically represent the categories of a variable, called dummy variables, data coded according to 0 and 1 scheme.</a:t>
            </a:r>
          </a:p>
          <a:p>
            <a:pPr marL="0" marR="0" lvl="0" indent="0" algn="l" rtl="0">
              <a:lnSpc>
                <a:spcPct val="90000"/>
              </a:lnSpc>
              <a:spcBef>
                <a:spcPts val="0"/>
              </a:spcBef>
              <a:spcAft>
                <a:spcPts val="0"/>
              </a:spcAft>
              <a:buNone/>
            </a:pPr>
            <a:r>
              <a:rPr lang="en" sz="2000">
                <a:latin typeface="Questrial"/>
                <a:ea typeface="Questrial"/>
                <a:cs typeface="Questrial"/>
                <a:sym typeface="Questrial"/>
              </a:rPr>
              <a:t>‣ </a:t>
            </a:r>
            <a:r>
              <a:rPr lang="en" sz="2000">
                <a:solidFill>
                  <a:srgbClr val="7F7F7F"/>
                </a:solidFill>
                <a:latin typeface="Questrial"/>
                <a:ea typeface="Questrial"/>
                <a:cs typeface="Questrial"/>
                <a:sym typeface="Questrial"/>
              </a:rPr>
              <a:t>Interpretation: transform a variable such as Genre, which consists of categorical values such as Action, Drama, etc. into a feature matrix with scores of 1 and 0 that can be analyzed with regression.</a:t>
            </a:r>
          </a:p>
          <a:p>
            <a:pPr marL="0" marR="0" lvl="0" indent="0" algn="l" rtl="0">
              <a:lnSpc>
                <a:spcPct val="90000"/>
              </a:lnSpc>
              <a:spcBef>
                <a:spcPts val="800"/>
              </a:spcBef>
              <a:spcAft>
                <a:spcPts val="0"/>
              </a:spcAft>
              <a:buClr>
                <a:schemeClr val="dk1"/>
              </a:buClr>
              <a:buFont typeface="Arial"/>
              <a:buNone/>
            </a:pPr>
            <a:endParaRPr sz="2000" b="0" i="0" u="none" strike="noStrike" cap="none" baseline="0">
              <a:solidFill>
                <a:srgbClr val="7F7F7F"/>
              </a:solidFill>
              <a:latin typeface="Questrial"/>
              <a:ea typeface="Questrial"/>
              <a:cs typeface="Questrial"/>
              <a:sym typeface="Questrial"/>
            </a:endParaRPr>
          </a:p>
        </p:txBody>
      </p:sp>
    </p:spTree>
  </p:cSld>
  <p:clrMapOvr>
    <a:masterClrMapping/>
  </p:clrMapOvr>
  <p:transition spd="slow">
    <p:cut/>
  </p:transition>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1949</Words>
  <Application>Microsoft Office PowerPoint</Application>
  <PresentationFormat>On-screen Show (16:9)</PresentationFormat>
  <Paragraphs>167</Paragraphs>
  <Slides>38</Slides>
  <Notes>38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Consolas</vt:lpstr>
      <vt:lpstr>Questrial</vt:lpstr>
      <vt:lpstr>Times New Roman</vt:lpstr>
      <vt:lpstr>Arial</vt:lpstr>
      <vt:lpstr>Calibri</vt:lpstr>
      <vt:lpstr>Office Theme</vt:lpstr>
      <vt:lpstr>Film Analytics|</vt:lpstr>
      <vt:lpstr>INTRODUCTION|</vt:lpstr>
      <vt:lpstr>DATA|</vt:lpstr>
      <vt:lpstr>DATA COLLECTION|</vt:lpstr>
      <vt:lpstr>DATA PREPROCESSING|</vt:lpstr>
      <vt:lpstr>DATA PREPROCESSING|</vt:lpstr>
      <vt:lpstr>STATISTICS|</vt:lpstr>
      <vt:lpstr>VARIABLES|</vt:lpstr>
      <vt:lpstr>FEATURE ENGINEERING|</vt:lpstr>
      <vt:lpstr>FEATURE ENGINEERING|</vt:lpstr>
      <vt:lpstr>MACHINE LEARNING|</vt:lpstr>
      <vt:lpstr>MACHINE LEARNING|</vt:lpstr>
      <vt:lpstr>LINEAR REGRESSION|</vt:lpstr>
      <vt:lpstr>MULTIPLE LINEAR REGRESSION|</vt:lpstr>
      <vt:lpstr>ESTIMATING MODEL COEFFICIENTS|</vt:lpstr>
      <vt:lpstr>TRENDS|</vt:lpstr>
      <vt:lpstr>TRENDS|</vt:lpstr>
      <vt:lpstr>TRENDS|</vt:lpstr>
      <vt:lpstr>TRENDS|</vt:lpstr>
      <vt:lpstr>TRENDS|</vt:lpstr>
      <vt:lpstr>MULTIPLE LINEAR REGRESSION MODEL|</vt:lpstr>
      <vt:lpstr>OBSERVATIONS| </vt:lpstr>
      <vt:lpstr>OBSERVATIONS|</vt:lpstr>
      <vt:lpstr>ISSUES|</vt:lpstr>
      <vt:lpstr>LOGISTIC REGRESSION|</vt:lpstr>
      <vt:lpstr>ORDERED LOGISTIC REGRESSION|</vt:lpstr>
      <vt:lpstr>ORDERED LOGISTIC REGRESSION|</vt:lpstr>
      <vt:lpstr>ORDERED LOGISTIC REGRESSION|</vt:lpstr>
      <vt:lpstr>ORDERED LOGIT MODEL|</vt:lpstr>
      <vt:lpstr>OBSERVATIONS| ‣ Predicted ordered rating vs. number of predictions for each actual ordered rating</vt:lpstr>
      <vt:lpstr>OBSERVATIONS|</vt:lpstr>
      <vt:lpstr>OBSERVATIONS|</vt:lpstr>
      <vt:lpstr>ISSUES|</vt:lpstr>
      <vt:lpstr>SIDE-BY-SIDE COMPARISON|</vt:lpstr>
      <vt:lpstr>CONCLUSION|</vt:lpstr>
      <vt:lpstr>CHALLENGES|</vt:lpstr>
      <vt:lpstr>FUTURE PLANS|</vt:lpstr>
      <vt:lpstr>CONTRIBUTIONS|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Film Analytics|</dc:title>
  <dc:creator>Siddhant</dc:creator>
  <cp:lastModifiedBy>Windows User</cp:lastModifiedBy>
  <cp:revision>1</cp:revision>
  <dcterms:modified xsi:type="dcterms:W3CDTF">2015-12-08T08:27:28Z</dcterms:modified>
</cp:coreProperties>
</file>