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Questrial" panose="02000000000000000000" pitchFamily="50" charset="0"/>
      <p:regular r:id="rId1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6212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0353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3297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93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1697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458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446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949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2854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4773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6000" b="0" i="0" u="sng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60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ilm </a:t>
            </a:r>
            <a:r>
              <a:rPr lang="en-US" sz="6000" b="0" i="0" u="sng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6000" b="0" i="0" u="none" strike="noStrike" cap="none" baseline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US" dirty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 A T A   D A W G 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US" sz="1800" b="0" u="none" strike="noStrike" cap="none" baseline="0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Siddhant</a:t>
            </a:r>
            <a:r>
              <a:rPr lang="en-US" sz="1800" b="0" u="none" strike="noStrike" cap="none" baseline="0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u="none" strike="noStrike" cap="none" baseline="0" dirty="0" err="1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Sutar</a:t>
            </a:r>
            <a:r>
              <a:rPr lang="en-US" sz="1800" b="0" u="none" strike="noStrike" cap="none" baseline="0" dirty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, Dalton Childers, Neil </a:t>
            </a:r>
            <a:r>
              <a:rPr lang="en-US" sz="1800" b="0" u="none" strike="noStrike" cap="none" baseline="0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Matin</a:t>
            </a:r>
            <a:r>
              <a:rPr lang="en-US" sz="1800" b="0" u="none" strike="noStrike" cap="none" baseline="0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, Abhimanyu </a:t>
            </a:r>
            <a:r>
              <a:rPr lang="en-US" sz="1800" b="0" u="none" strike="noStrike" cap="none" baseline="0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Tomar</a:t>
            </a:r>
            <a:endParaRPr lang="en-US" sz="1800" b="0" u="none" strike="noStrike" cap="none" baseline="0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Dataset:</a:t>
            </a:r>
            <a:r>
              <a:rPr lang="en-US" sz="2800" b="0" i="0" u="none" strike="noStrike" cap="none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Movie data for ~1.1 million movies obtained from </a:t>
            </a:r>
            <a:r>
              <a:rPr lang="en-US" sz="2800" b="0" i="0" u="none" strike="noStrike" cap="none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OMDb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, stored in a csv file (size: ~500mb)</a:t>
            </a:r>
            <a:r>
              <a:rPr lang="en-US" sz="2800" b="0" i="0" u="none" strike="noStrike" cap="none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Machine learning model: Multiple linear regression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endParaRPr lang="en-US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None/>
            </a:pPr>
            <a:endParaRPr sz="2800" b="0" i="0" u="none" strike="noStrike" cap="none" baseline="0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Independent</a:t>
            </a:r>
            <a:r>
              <a:rPr lang="en-US" sz="2800" b="0" i="0" u="none" strike="noStrike" cap="none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variables (features):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Rating (PG-13, R, etc.)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Genre(s)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Director(s)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Writer(s)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Actors</a:t>
            </a:r>
          </a:p>
          <a:p>
            <a:pPr marL="971550" lvl="1" indent="-51435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endParaRPr lang="en-US" dirty="0" smtClean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Dependent variable (outcome):</a:t>
            </a:r>
          </a:p>
          <a:p>
            <a:pPr marL="914400" lvl="1" indent="-457200"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IMDb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rating</a:t>
            </a:r>
            <a:endParaRPr lang="en-US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None/>
            </a:pPr>
            <a:endParaRPr sz="2800" b="0" i="0" u="none" strike="noStrike" cap="none" baseline="0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07474476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Using Pandas, create feature vectors for the independent variables: rating, genre(s), director(s), writer(s), actors. For example, a typical feature vector for actors would be a dataframe that would have movie IDs as rows and list of actors (from the movies in the dataset) as columns. If a specific actor was present in a specific movie, their intersection would have value 1; 0 otherwise.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Concatenate the feature vectors to the original dataframe.</a:t>
            </a:r>
            <a:endParaRPr lang="en-US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Import </a:t>
            </a:r>
            <a:r>
              <a:rPr lang="en-US" dirty="0" err="1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scikit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-learn module, instantiate the linear regression model and “fit” the x and y dataframes corresponding to the user-specified feature columns and the outcome prediction column.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For example, if the user entered “R”, “Quentin Tarantino”, “Leonardo DiCaprio” as the predictors, dataframe x would contain only those columns from the original dataset.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The x corresponds to x-axis which represents the independent variables, and the y corresponds to y-axis which represents the dependent variable in the following multiple linear regression equation: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endParaRPr lang="en-US" dirty="0" smtClean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None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endParaRPr lang="en-US" dirty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77" y="5868360"/>
            <a:ext cx="3336243" cy="6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0145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Since all the independent variables are categorical, this is 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also known as 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an </a:t>
            </a:r>
            <a:r>
              <a:rPr lang="en-US" b="1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analysis of variance 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(ANOVA).</a:t>
            </a:r>
          </a:p>
        </p:txBody>
      </p:sp>
    </p:spTree>
    <p:extLst>
      <p:ext uri="{BB962C8B-B14F-4D97-AF65-F5344CB8AC3E}">
        <p14:creationId xmlns:p14="http://schemas.microsoft.com/office/powerpoint/2010/main" val="73708551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39" y="1337480"/>
            <a:ext cx="7998548" cy="53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141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Scatter points closely lying around the </a:t>
            </a:r>
            <a:r>
              <a:rPr lang="en-US" b="1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line of best-fit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(blue line), indicating a strong positive correlation between the actual ratings and the predicted ratings.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Root-mean-square error (RMSE): 0.8112</a:t>
            </a:r>
            <a:endParaRPr lang="en-US" dirty="0" smtClean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72047694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smtClean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</a:t>
            </a:r>
            <a:endParaRPr lang="en-US" sz="4400" b="0" i="0" u="none" strike="noStrike" cap="none" baseline="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Scaling: the outcome rating with certain predictors crosses the 10 point mark</a:t>
            </a:r>
          </a:p>
          <a:p>
            <a:pPr lvl="0" indent="-228600">
              <a:spcBef>
                <a:spcPts val="0"/>
              </a:spcBef>
              <a:buClr>
                <a:srgbClr val="7F7F7F"/>
              </a:buClr>
              <a:buSzPct val="100000"/>
            </a:pP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Memory management: since feature vectors are being created for categorical data, such as multiple actors, currently only considering movies above a </a:t>
            </a:r>
            <a:r>
              <a:rPr lang="en-US" dirty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certain threshold; 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this threshold </a:t>
            </a:r>
            <a:r>
              <a:rPr lang="en-US" dirty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is the nth percentile of the list of number of </a:t>
            </a:r>
            <a:r>
              <a:rPr lang="en-US" dirty="0" err="1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iMDB</a:t>
            </a:r>
            <a:r>
              <a:rPr lang="en-US" dirty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 votes of all movies with non-zero votes. The training dataset 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includes only </a:t>
            </a:r>
            <a:r>
              <a:rPr lang="en-US" dirty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movies with votes above this value. Standardized approach rather than using a constant</a:t>
            </a:r>
            <a:r>
              <a:rPr lang="en-US" dirty="0" smtClean="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. (Movie count: ~5000, actors count: ~9000)</a:t>
            </a:r>
            <a:endParaRPr lang="en-US" dirty="0" smtClean="0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1366426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415</Words>
  <Application>Microsoft Office PowerPoint</Application>
  <PresentationFormat>Widescreen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Times New Roman</vt:lpstr>
      <vt:lpstr>Arial</vt:lpstr>
      <vt:lpstr>Questrial</vt:lpstr>
      <vt:lpstr>Office Theme</vt:lpstr>
      <vt:lpstr>Film Analytics</vt:lpstr>
      <vt:lpstr>PROGRESS</vt:lpstr>
      <vt:lpstr>VARIABLES</vt:lpstr>
      <vt:lpstr>MODEL</vt:lpstr>
      <vt:lpstr>MODEL</vt:lpstr>
      <vt:lpstr>MODEL</vt:lpstr>
      <vt:lpstr>OBSERVATIONS</vt:lpstr>
      <vt:lpstr>OBSERVATIONS</vt:lpstr>
      <vt:lpstr>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Analytics</dc:title>
  <cp:lastModifiedBy>Windows User</cp:lastModifiedBy>
  <cp:revision>12</cp:revision>
  <dcterms:modified xsi:type="dcterms:W3CDTF">2015-11-05T01:39:55Z</dcterms:modified>
</cp:coreProperties>
</file>