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Questrial" panose="02000000000000000000" pitchFamily="50" charset="0"/>
      <p:regular r:id="rId1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6212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353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3297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9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697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458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44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949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6000" b="0" i="0" u="sng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60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ilm </a:t>
            </a:r>
            <a:r>
              <a:rPr lang="en-US" sz="6000" b="0" i="0" u="sng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60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 A T A   D A W G 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sz="1800" b="0" u="none" strike="noStrike" cap="none" baseline="0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Siddhant</a:t>
            </a:r>
            <a:r>
              <a:rPr lang="en-US" sz="1800" b="0" u="none" strike="noStrike" cap="none" baseline="0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u="none" strike="noStrike" cap="none" baseline="0" dirty="0" err="1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Sutar</a:t>
            </a:r>
            <a:r>
              <a:rPr lang="en-US" sz="1800" b="0" u="none" strike="noStrike" cap="none" baseline="0" dirty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, Dalton Childers, Neil </a:t>
            </a:r>
            <a:r>
              <a:rPr lang="en-US" sz="1800" b="0" u="none" strike="noStrike" cap="none" baseline="0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Matin</a:t>
            </a:r>
            <a:r>
              <a:rPr lang="en-US" sz="1800" b="0" u="none" strike="noStrike" cap="none" baseline="0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, Abhimanyu </a:t>
            </a:r>
            <a:r>
              <a:rPr lang="en-US" sz="1800" b="0" u="none" strike="noStrike" cap="none" baseline="0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Tomar</a:t>
            </a:r>
            <a:endParaRPr lang="en-US" sz="1800" b="0" u="none" strike="noStrike" cap="none" baseline="0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Dataset:</a:t>
            </a:r>
            <a:r>
              <a:rPr lang="en-US" sz="2800" b="0" i="0" u="none" strike="noStrike" cap="none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Movie data for ~1.1 million movies obtained from </a:t>
            </a:r>
            <a:r>
              <a:rPr lang="en-US" sz="2800" b="0" i="0" u="none" strike="noStrike" cap="none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OMDb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, stored in a csv file (size: ~500mb)</a:t>
            </a:r>
            <a:r>
              <a:rPr lang="en-US" sz="2800" b="0" i="0" u="none" strike="noStrike" cap="none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Machine learning model: Multiple linear regression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endParaRPr lang="en-US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endParaRPr sz="2800" b="0" i="0" u="none" strike="noStrike" cap="none" baseline="0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Independent</a:t>
            </a:r>
            <a:r>
              <a:rPr lang="en-US" sz="2800" b="0" i="0" u="none" strike="noStrike" cap="none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variables (features):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Rating (PG-13, R, etc.)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Genre(s)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Director(s)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Writer(s)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Actors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endParaRPr lang="en-US" dirty="0" smtClean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Dependent variable (outcome):</a:t>
            </a:r>
          </a:p>
          <a:p>
            <a:pPr marL="914400" lvl="1" indent="-45720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IMDb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rating</a:t>
            </a:r>
            <a:endParaRPr lang="en-US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endParaRPr sz="2800" b="0" i="0" u="none" strike="noStrike" cap="none" baseline="0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07474476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Using Pandas, create feature vectors for the independent variables: rating, genre(s), director(s), writer(s), actors. For example, a typical feature vector for actors would be a dataframe that would have movie IDs as rows and list of actors (from the movies in the dataset) as columns. If a specific actor was present in a specific movie, their intersection would have va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lue 1; 0 otherwise.</a:t>
            </a:r>
            <a:endParaRPr lang="en-US" dirty="0" smtClean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Concatenate the feature vectors to the original dataframe.</a:t>
            </a:r>
            <a:endParaRPr lang="en-US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Import </a:t>
            </a:r>
            <a:r>
              <a:rPr lang="en-US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scikit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-learn module, instantiate the linear regression model and “fit” the x and y dataframes corresponding to the user-specified feature columns and the outcome prediction column.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For example, if the user entered “R”, “Quentin Tarantino”, “Leonardo DiCaprio” as the predictors, dataframe x would contain only those columns from the original dataset.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The x corresponds to x-axis which represents the independent variables, and the y corresponds to y-axis which represents the dependent variable in the following multiple linear regression equation: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endParaRPr lang="en-US" dirty="0" smtClean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None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endParaRPr lang="en-US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77" y="5868360"/>
            <a:ext cx="3336243" cy="6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145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Since all the independent variables are categorical, this is also an </a:t>
            </a:r>
            <a:r>
              <a:rPr lang="en-US" b="1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analysis of variance 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(ANOVA).</a:t>
            </a:r>
          </a:p>
        </p:txBody>
      </p:sp>
    </p:spTree>
    <p:extLst>
      <p:ext uri="{BB962C8B-B14F-4D97-AF65-F5344CB8AC3E}">
        <p14:creationId xmlns:p14="http://schemas.microsoft.com/office/powerpoint/2010/main" val="73708551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Since all the independent variables are categorical, this is also an </a:t>
            </a:r>
            <a:r>
              <a:rPr lang="en-US" b="1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analysis of variance 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(ANOVA).</a:t>
            </a:r>
          </a:p>
        </p:txBody>
      </p:sp>
    </p:spTree>
    <p:extLst>
      <p:ext uri="{BB962C8B-B14F-4D97-AF65-F5344CB8AC3E}">
        <p14:creationId xmlns:p14="http://schemas.microsoft.com/office/powerpoint/2010/main" val="267181415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302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Questrial</vt:lpstr>
      <vt:lpstr>Office Theme</vt:lpstr>
      <vt:lpstr>Film Analytics</vt:lpstr>
      <vt:lpstr>PROGRESS</vt:lpstr>
      <vt:lpstr>VARIABLES</vt:lpstr>
      <vt:lpstr>MODEL</vt:lpstr>
      <vt:lpstr>MODEL</vt:lpstr>
      <vt:lpstr>MODEL</vt:lpstr>
      <vt:lpstr>OBSERVATIONS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Analytics</dc:title>
  <cp:lastModifiedBy>Windows User</cp:lastModifiedBy>
  <cp:revision>8</cp:revision>
  <dcterms:modified xsi:type="dcterms:W3CDTF">2015-11-04T06:49:41Z</dcterms:modified>
</cp:coreProperties>
</file>