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2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62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3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hiverkiya</cp:lastModifiedBy>
  <cp:revision>1</cp:revision>
  <dcterms:created xsi:type="dcterms:W3CDTF">2020-12-18T17:12:02Z</dcterms:created>
  <dcterms:modified xsi:type="dcterms:W3CDTF">2020-12-18T17:12:02Z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