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31" r:id="rId3"/>
    <p:sldMasterId id="2147483784" r:id="rId4"/>
    <p:sldMasterId id="2147483820" r:id="rId5"/>
    <p:sldMasterId id="2147483838" r:id="rId6"/>
    <p:sldMasterId id="2147483856" r:id="rId7"/>
  </p:sldMasterIdLst>
  <p:sldIdLst>
    <p:sldId id="256" r:id="rId8"/>
    <p:sldId id="260" r:id="rId9"/>
    <p:sldId id="257" r:id="rId10"/>
    <p:sldId id="261" r:id="rId11"/>
    <p:sldId id="265" r:id="rId12"/>
    <p:sldId id="266" r:id="rId13"/>
    <p:sldId id="267" r:id="rId14"/>
    <p:sldId id="268" r:id="rId15"/>
    <p:sldId id="269" r:id="rId16"/>
    <p:sldId id="259" r:id="rId17"/>
    <p:sldId id="262"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E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5D1C368C-A846-4C23-AF1F-92991620B028}"/>
    <pc:docChg chg="undo custSel addSld delSld modSld sldOrd">
      <pc:chgData name="siddhant vishwakarma" userId="849556ecfc8e331f" providerId="LiveId" clId="{5D1C368C-A846-4C23-AF1F-92991620B028}" dt="2024-03-21T07:50:37.318" v="992" actId="20577"/>
      <pc:docMkLst>
        <pc:docMk/>
      </pc:docMkLst>
      <pc:sldChg chg="addSp modSp mod">
        <pc:chgData name="siddhant vishwakarma" userId="849556ecfc8e331f" providerId="LiveId" clId="{5D1C368C-A846-4C23-AF1F-92991620B028}" dt="2024-03-21T07:08:58.095" v="334" actId="207"/>
        <pc:sldMkLst>
          <pc:docMk/>
          <pc:sldMk cId="1109129991" sldId="256"/>
        </pc:sldMkLst>
        <pc:spChg chg="add mod">
          <ac:chgData name="siddhant vishwakarma" userId="849556ecfc8e331f" providerId="LiveId" clId="{5D1C368C-A846-4C23-AF1F-92991620B028}" dt="2024-03-21T07:08:58.095" v="334" actId="207"/>
          <ac:spMkLst>
            <pc:docMk/>
            <pc:sldMk cId="1109129991" sldId="256"/>
            <ac:spMk id="4" creationId="{469D213A-426C-4A88-AD30-C16263D6E491}"/>
          </ac:spMkLst>
        </pc:spChg>
        <pc:spChg chg="add mod">
          <ac:chgData name="siddhant vishwakarma" userId="849556ecfc8e331f" providerId="LiveId" clId="{5D1C368C-A846-4C23-AF1F-92991620B028}" dt="2024-03-21T07:08:44.082" v="332" actId="207"/>
          <ac:spMkLst>
            <pc:docMk/>
            <pc:sldMk cId="1109129991" sldId="256"/>
            <ac:spMk id="5" creationId="{1B58CDB0-282D-4217-AF2B-3F25C9AA5518}"/>
          </ac:spMkLst>
        </pc:spChg>
      </pc:sldChg>
      <pc:sldChg chg="addSp modSp mod">
        <pc:chgData name="siddhant vishwakarma" userId="849556ecfc8e331f" providerId="LiveId" clId="{5D1C368C-A846-4C23-AF1F-92991620B028}" dt="2024-03-21T07:18:13.267" v="423" actId="404"/>
        <pc:sldMkLst>
          <pc:docMk/>
          <pc:sldMk cId="3054724407" sldId="257"/>
        </pc:sldMkLst>
        <pc:spChg chg="add mod">
          <ac:chgData name="siddhant vishwakarma" userId="849556ecfc8e331f" providerId="LiveId" clId="{5D1C368C-A846-4C23-AF1F-92991620B028}" dt="2024-03-21T07:18:13.267" v="423" actId="404"/>
          <ac:spMkLst>
            <pc:docMk/>
            <pc:sldMk cId="3054724407" sldId="257"/>
            <ac:spMk id="2" creationId="{DD9B8EF3-7352-4687-BB95-723D229D9735}"/>
          </ac:spMkLst>
        </pc:spChg>
        <pc:spChg chg="add mod">
          <ac:chgData name="siddhant vishwakarma" userId="849556ecfc8e331f" providerId="LiveId" clId="{5D1C368C-A846-4C23-AF1F-92991620B028}" dt="2024-03-21T07:15:23.914" v="392" actId="1076"/>
          <ac:spMkLst>
            <pc:docMk/>
            <pc:sldMk cId="3054724407" sldId="257"/>
            <ac:spMk id="4" creationId="{DFEE0DF6-5853-415C-B229-699E2093AD5D}"/>
          </ac:spMkLst>
        </pc:spChg>
        <pc:cxnChg chg="add mod">
          <ac:chgData name="siddhant vishwakarma" userId="849556ecfc8e331f" providerId="LiveId" clId="{5D1C368C-A846-4C23-AF1F-92991620B028}" dt="2024-03-21T07:15:43.774" v="397" actId="1076"/>
          <ac:cxnSpMkLst>
            <pc:docMk/>
            <pc:sldMk cId="3054724407" sldId="257"/>
            <ac:cxnSpMk id="6" creationId="{2CB5E6AB-B902-45AB-9F0B-E341F735564D}"/>
          </ac:cxnSpMkLst>
        </pc:cxnChg>
      </pc:sldChg>
      <pc:sldChg chg="addSp del mod ord">
        <pc:chgData name="siddhant vishwakarma" userId="849556ecfc8e331f" providerId="LiveId" clId="{5D1C368C-A846-4C23-AF1F-92991620B028}" dt="2024-03-21T07:43:07.352" v="820" actId="47"/>
        <pc:sldMkLst>
          <pc:docMk/>
          <pc:sldMk cId="2636018755" sldId="258"/>
        </pc:sldMkLst>
        <pc:spChg chg="add">
          <ac:chgData name="siddhant vishwakarma" userId="849556ecfc8e331f" providerId="LiveId" clId="{5D1C368C-A846-4C23-AF1F-92991620B028}" dt="2024-03-21T07:16:26.937" v="400" actId="22"/>
          <ac:spMkLst>
            <pc:docMk/>
            <pc:sldMk cId="2636018755" sldId="258"/>
            <ac:spMk id="3" creationId="{1D2D2E71-1534-4139-9398-B4063E2C3921}"/>
          </ac:spMkLst>
        </pc:spChg>
      </pc:sldChg>
      <pc:sldChg chg="addSp delSp modSp mod">
        <pc:chgData name="siddhant vishwakarma" userId="849556ecfc8e331f" providerId="LiveId" clId="{5D1C368C-A846-4C23-AF1F-92991620B028}" dt="2024-03-21T07:35:24.198" v="644" actId="1076"/>
        <pc:sldMkLst>
          <pc:docMk/>
          <pc:sldMk cId="1064938742" sldId="259"/>
        </pc:sldMkLst>
        <pc:spChg chg="mod">
          <ac:chgData name="siddhant vishwakarma" userId="849556ecfc8e331f" providerId="LiveId" clId="{5D1C368C-A846-4C23-AF1F-92991620B028}" dt="2024-03-21T07:33:51.560" v="636" actId="1076"/>
          <ac:spMkLst>
            <pc:docMk/>
            <pc:sldMk cId="1064938742" sldId="259"/>
            <ac:spMk id="106" creationId="{677CFA4C-A6F6-439D-BD3F-8BA365BC3F25}"/>
          </ac:spMkLst>
        </pc:spChg>
        <pc:grpChg chg="add mod">
          <ac:chgData name="siddhant vishwakarma" userId="849556ecfc8e331f" providerId="LiveId" clId="{5D1C368C-A846-4C23-AF1F-92991620B028}" dt="2024-03-21T07:34:58.196" v="641" actId="478"/>
          <ac:grpSpMkLst>
            <pc:docMk/>
            <pc:sldMk cId="1064938742" sldId="259"/>
            <ac:grpSpMk id="43" creationId="{4079B6C4-2A06-4954-954A-7B8282474658}"/>
          </ac:grpSpMkLst>
        </pc:grpChg>
        <pc:grpChg chg="add mod">
          <ac:chgData name="siddhant vishwakarma" userId="849556ecfc8e331f" providerId="LiveId" clId="{5D1C368C-A846-4C23-AF1F-92991620B028}" dt="2024-03-21T07:33:56.423" v="637" actId="1076"/>
          <ac:grpSpMkLst>
            <pc:docMk/>
            <pc:sldMk cId="1064938742" sldId="259"/>
            <ac:grpSpMk id="105" creationId="{A057E732-1986-4096-A261-A291BAFA88D9}"/>
          </ac:grpSpMkLst>
        </pc:grpChg>
        <pc:grpChg chg="add del mod">
          <ac:chgData name="siddhant vishwakarma" userId="849556ecfc8e331f" providerId="LiveId" clId="{5D1C368C-A846-4C23-AF1F-92991620B028}" dt="2024-03-21T07:35:02.896" v="642" actId="478"/>
          <ac:grpSpMkLst>
            <pc:docMk/>
            <pc:sldMk cId="1064938742" sldId="259"/>
            <ac:grpSpMk id="1064" creationId="{A4A116E1-2DF4-488F-BDCA-629CCD52B44D}"/>
          </ac:grpSpMkLst>
        </pc:grpChg>
        <pc:picChg chg="add mod">
          <ac:chgData name="siddhant vishwakarma" userId="849556ecfc8e331f" providerId="LiveId" clId="{5D1C368C-A846-4C23-AF1F-92991620B028}" dt="2024-03-21T07:34:58.196" v="641" actId="478"/>
          <ac:picMkLst>
            <pc:docMk/>
            <pc:sldMk cId="1064938742" sldId="259"/>
            <ac:picMk id="61" creationId="{B232D64D-2F46-430E-A239-A5487F2FB429}"/>
          </ac:picMkLst>
        </pc:picChg>
        <pc:picChg chg="add mod">
          <ac:chgData name="siddhant vishwakarma" userId="849556ecfc8e331f" providerId="LiveId" clId="{5D1C368C-A846-4C23-AF1F-92991620B028}" dt="2024-03-21T07:35:24.198" v="644" actId="1076"/>
          <ac:picMkLst>
            <pc:docMk/>
            <pc:sldMk cId="1064938742" sldId="259"/>
            <ac:picMk id="108" creationId="{9CD6C539-1951-4101-8427-6989769DF6ED}"/>
          </ac:picMkLst>
        </pc:picChg>
        <pc:picChg chg="add del mod">
          <ac:chgData name="siddhant vishwakarma" userId="849556ecfc8e331f" providerId="LiveId" clId="{5D1C368C-A846-4C23-AF1F-92991620B028}" dt="2024-03-21T07:34:58.196" v="641" actId="478"/>
          <ac:picMkLst>
            <pc:docMk/>
            <pc:sldMk cId="1064938742" sldId="259"/>
            <ac:picMk id="1026" creationId="{117BE0B9-1AA4-4E77-AF3F-FE4B5AB7FB29}"/>
          </ac:picMkLst>
        </pc:picChg>
        <pc:picChg chg="add mod">
          <ac:chgData name="siddhant vishwakarma" userId="849556ecfc8e331f" providerId="LiveId" clId="{5D1C368C-A846-4C23-AF1F-92991620B028}" dt="2024-03-21T07:34:58.196" v="641" actId="478"/>
          <ac:picMkLst>
            <pc:docMk/>
            <pc:sldMk cId="1064938742" sldId="259"/>
            <ac:picMk id="1028" creationId="{E8EC1827-B0DF-4027-91E6-0399101E597B}"/>
          </ac:picMkLst>
        </pc:picChg>
        <pc:picChg chg="add mod">
          <ac:chgData name="siddhant vishwakarma" userId="849556ecfc8e331f" providerId="LiveId" clId="{5D1C368C-A846-4C23-AF1F-92991620B028}" dt="2024-03-21T07:34:58.196" v="641" actId="478"/>
          <ac:picMkLst>
            <pc:docMk/>
            <pc:sldMk cId="1064938742" sldId="259"/>
            <ac:picMk id="1030" creationId="{1EFDBF09-C454-4ECB-8ECB-2FC24A0B60A1}"/>
          </ac:picMkLst>
        </pc:picChg>
        <pc:picChg chg="add mod">
          <ac:chgData name="siddhant vishwakarma" userId="849556ecfc8e331f" providerId="LiveId" clId="{5D1C368C-A846-4C23-AF1F-92991620B028}" dt="2024-03-21T07:34:58.196" v="641" actId="478"/>
          <ac:picMkLst>
            <pc:docMk/>
            <pc:sldMk cId="1064938742" sldId="259"/>
            <ac:picMk id="1032" creationId="{7E243655-7D35-47E0-8449-E83E1B0C0C1D}"/>
          </ac:picMkLst>
        </pc:picChg>
        <pc:picChg chg="add mod">
          <ac:chgData name="siddhant vishwakarma" userId="849556ecfc8e331f" providerId="LiveId" clId="{5D1C368C-A846-4C23-AF1F-92991620B028}" dt="2024-03-21T07:34:58.196" v="641" actId="478"/>
          <ac:picMkLst>
            <pc:docMk/>
            <pc:sldMk cId="1064938742" sldId="259"/>
            <ac:picMk id="1042" creationId="{C057A7BD-52C5-4154-B28F-A8F27922380E}"/>
          </ac:picMkLst>
        </pc:picChg>
        <pc:picChg chg="add mod">
          <ac:chgData name="siddhant vishwakarma" userId="849556ecfc8e331f" providerId="LiveId" clId="{5D1C368C-A846-4C23-AF1F-92991620B028}" dt="2024-03-21T07:34:58.196" v="641" actId="478"/>
          <ac:picMkLst>
            <pc:docMk/>
            <pc:sldMk cId="1064938742" sldId="259"/>
            <ac:picMk id="1054" creationId="{7D9BE563-9931-486A-AA32-54D1AE2784D2}"/>
          </ac:picMkLst>
        </pc:picChg>
        <pc:cxnChg chg="add del mod">
          <ac:chgData name="siddhant vishwakarma" userId="849556ecfc8e331f" providerId="LiveId" clId="{5D1C368C-A846-4C23-AF1F-92991620B028}" dt="2024-03-21T06:46:43.923" v="26" actId="478"/>
          <ac:cxnSpMkLst>
            <pc:docMk/>
            <pc:sldMk cId="1064938742" sldId="259"/>
            <ac:cxnSpMk id="3" creationId="{CEB871B8-871E-4219-9C9A-A760A5583F08}"/>
          </ac:cxnSpMkLst>
        </pc:cxnChg>
        <pc:cxnChg chg="add mod">
          <ac:chgData name="siddhant vishwakarma" userId="849556ecfc8e331f" providerId="LiveId" clId="{5D1C368C-A846-4C23-AF1F-92991620B028}" dt="2024-03-21T07:34:58.196" v="641" actId="478"/>
          <ac:cxnSpMkLst>
            <pc:docMk/>
            <pc:sldMk cId="1064938742" sldId="259"/>
            <ac:cxnSpMk id="7" creationId="{01023D67-0F70-4E63-82DB-D18999F012A8}"/>
          </ac:cxnSpMkLst>
        </pc:cxnChg>
        <pc:cxnChg chg="add mod">
          <ac:chgData name="siddhant vishwakarma" userId="849556ecfc8e331f" providerId="LiveId" clId="{5D1C368C-A846-4C23-AF1F-92991620B028}" dt="2024-03-21T07:34:58.196" v="641" actId="478"/>
          <ac:cxnSpMkLst>
            <pc:docMk/>
            <pc:sldMk cId="1064938742" sldId="259"/>
            <ac:cxnSpMk id="22" creationId="{0DE3B72E-D514-4919-A755-9ADA192BF859}"/>
          </ac:cxnSpMkLst>
        </pc:cxnChg>
        <pc:cxnChg chg="add mod">
          <ac:chgData name="siddhant vishwakarma" userId="849556ecfc8e331f" providerId="LiveId" clId="{5D1C368C-A846-4C23-AF1F-92991620B028}" dt="2024-03-21T07:34:58.196" v="641" actId="478"/>
          <ac:cxnSpMkLst>
            <pc:docMk/>
            <pc:sldMk cId="1064938742" sldId="259"/>
            <ac:cxnSpMk id="33" creationId="{B101698A-9FD5-4C12-9B0F-C46A80392353}"/>
          </ac:cxnSpMkLst>
        </pc:cxnChg>
        <pc:cxnChg chg="add mod">
          <ac:chgData name="siddhant vishwakarma" userId="849556ecfc8e331f" providerId="LiveId" clId="{5D1C368C-A846-4C23-AF1F-92991620B028}" dt="2024-03-21T07:34:58.196" v="641" actId="478"/>
          <ac:cxnSpMkLst>
            <pc:docMk/>
            <pc:sldMk cId="1064938742" sldId="259"/>
            <ac:cxnSpMk id="35" creationId="{E41E1F10-188D-48E3-BA3B-B925A50E2B32}"/>
          </ac:cxnSpMkLst>
        </pc:cxnChg>
        <pc:cxnChg chg="add mod">
          <ac:chgData name="siddhant vishwakarma" userId="849556ecfc8e331f" providerId="LiveId" clId="{5D1C368C-A846-4C23-AF1F-92991620B028}" dt="2024-03-21T07:34:58.196" v="641" actId="478"/>
          <ac:cxnSpMkLst>
            <pc:docMk/>
            <pc:sldMk cId="1064938742" sldId="259"/>
            <ac:cxnSpMk id="38" creationId="{829B294C-1F2A-4E42-B13E-4543385FD7E3}"/>
          </ac:cxnSpMkLst>
        </pc:cxnChg>
        <pc:cxnChg chg="add mod">
          <ac:chgData name="siddhant vishwakarma" userId="849556ecfc8e331f" providerId="LiveId" clId="{5D1C368C-A846-4C23-AF1F-92991620B028}" dt="2024-03-21T07:34:58.196" v="641" actId="478"/>
          <ac:cxnSpMkLst>
            <pc:docMk/>
            <pc:sldMk cId="1064938742" sldId="259"/>
            <ac:cxnSpMk id="41" creationId="{DC6B31D6-EAC2-453E-A97C-AC1548FCAD66}"/>
          </ac:cxnSpMkLst>
        </pc:cxnChg>
        <pc:cxnChg chg="add mod">
          <ac:chgData name="siddhant vishwakarma" userId="849556ecfc8e331f" providerId="LiveId" clId="{5D1C368C-A846-4C23-AF1F-92991620B028}" dt="2024-03-21T07:34:58.196" v="641" actId="478"/>
          <ac:cxnSpMkLst>
            <pc:docMk/>
            <pc:sldMk cId="1064938742" sldId="259"/>
            <ac:cxnSpMk id="45" creationId="{2AFA444D-1605-4504-9C8B-19EE0DB7F699}"/>
          </ac:cxnSpMkLst>
        </pc:cxnChg>
        <pc:cxnChg chg="add mod">
          <ac:chgData name="siddhant vishwakarma" userId="849556ecfc8e331f" providerId="LiveId" clId="{5D1C368C-A846-4C23-AF1F-92991620B028}" dt="2024-03-21T07:34:58.196" v="641" actId="478"/>
          <ac:cxnSpMkLst>
            <pc:docMk/>
            <pc:sldMk cId="1064938742" sldId="259"/>
            <ac:cxnSpMk id="47" creationId="{C3900F32-A3E8-4459-BF32-53831B68135A}"/>
          </ac:cxnSpMkLst>
        </pc:cxnChg>
        <pc:cxnChg chg="add mod">
          <ac:chgData name="siddhant vishwakarma" userId="849556ecfc8e331f" providerId="LiveId" clId="{5D1C368C-A846-4C23-AF1F-92991620B028}" dt="2024-03-21T07:34:58.196" v="641" actId="478"/>
          <ac:cxnSpMkLst>
            <pc:docMk/>
            <pc:sldMk cId="1064938742" sldId="259"/>
            <ac:cxnSpMk id="55" creationId="{F3787530-EB51-4969-940F-AC3E2E9D7D78}"/>
          </ac:cxnSpMkLst>
        </pc:cxnChg>
        <pc:cxnChg chg="add mod">
          <ac:chgData name="siddhant vishwakarma" userId="849556ecfc8e331f" providerId="LiveId" clId="{5D1C368C-A846-4C23-AF1F-92991620B028}" dt="2024-03-21T07:34:58.196" v="641" actId="478"/>
          <ac:cxnSpMkLst>
            <pc:docMk/>
            <pc:sldMk cId="1064938742" sldId="259"/>
            <ac:cxnSpMk id="57" creationId="{B6B08DAE-405D-4869-A9E6-AAF5001D12F9}"/>
          </ac:cxnSpMkLst>
        </pc:cxnChg>
        <pc:cxnChg chg="add mod">
          <ac:chgData name="siddhant vishwakarma" userId="849556ecfc8e331f" providerId="LiveId" clId="{5D1C368C-A846-4C23-AF1F-92991620B028}" dt="2024-03-21T07:34:58.196" v="641" actId="478"/>
          <ac:cxnSpMkLst>
            <pc:docMk/>
            <pc:sldMk cId="1064938742" sldId="259"/>
            <ac:cxnSpMk id="63" creationId="{10192047-BB58-4532-8881-1F03E05739E1}"/>
          </ac:cxnSpMkLst>
        </pc:cxnChg>
        <pc:cxnChg chg="mod">
          <ac:chgData name="siddhant vishwakarma" userId="849556ecfc8e331f" providerId="LiveId" clId="{5D1C368C-A846-4C23-AF1F-92991620B028}" dt="2024-03-21T07:33:34.468" v="615"/>
          <ac:cxnSpMkLst>
            <pc:docMk/>
            <pc:sldMk cId="1064938742" sldId="259"/>
            <ac:cxnSpMk id="107" creationId="{04B360C0-B1EF-4298-B147-8B86B7C4EDBB}"/>
          </ac:cxnSpMkLst>
        </pc:cxnChg>
        <pc:cxnChg chg="add mod">
          <ac:chgData name="siddhant vishwakarma" userId="849556ecfc8e331f" providerId="LiveId" clId="{5D1C368C-A846-4C23-AF1F-92991620B028}" dt="2024-03-21T07:34:58.196" v="641" actId="478"/>
          <ac:cxnSpMkLst>
            <pc:docMk/>
            <pc:sldMk cId="1064938742" sldId="259"/>
            <ac:cxnSpMk id="1025" creationId="{D33DF40B-8A37-425C-B50A-56908139493E}"/>
          </ac:cxnSpMkLst>
        </pc:cxnChg>
        <pc:cxnChg chg="add mod">
          <ac:chgData name="siddhant vishwakarma" userId="849556ecfc8e331f" providerId="LiveId" clId="{5D1C368C-A846-4C23-AF1F-92991620B028}" dt="2024-03-21T07:34:58.196" v="641" actId="478"/>
          <ac:cxnSpMkLst>
            <pc:docMk/>
            <pc:sldMk cId="1064938742" sldId="259"/>
            <ac:cxnSpMk id="1036" creationId="{4565D716-786D-4526-92DD-9EBC5E2DAF00}"/>
          </ac:cxnSpMkLst>
        </pc:cxnChg>
        <pc:cxnChg chg="add mod">
          <ac:chgData name="siddhant vishwakarma" userId="849556ecfc8e331f" providerId="LiveId" clId="{5D1C368C-A846-4C23-AF1F-92991620B028}" dt="2024-03-21T07:34:58.196" v="641" actId="478"/>
          <ac:cxnSpMkLst>
            <pc:docMk/>
            <pc:sldMk cId="1064938742" sldId="259"/>
            <ac:cxnSpMk id="1044" creationId="{342B83FC-DE29-457B-AF05-3FC53A2E5FD8}"/>
          </ac:cxnSpMkLst>
        </pc:cxnChg>
        <pc:cxnChg chg="add mod">
          <ac:chgData name="siddhant vishwakarma" userId="849556ecfc8e331f" providerId="LiveId" clId="{5D1C368C-A846-4C23-AF1F-92991620B028}" dt="2024-03-21T07:34:58.196" v="641" actId="478"/>
          <ac:cxnSpMkLst>
            <pc:docMk/>
            <pc:sldMk cId="1064938742" sldId="259"/>
            <ac:cxnSpMk id="1046" creationId="{95ABF458-B8BE-4258-9C61-CC24C7C6A1A8}"/>
          </ac:cxnSpMkLst>
        </pc:cxnChg>
        <pc:cxnChg chg="add mod">
          <ac:chgData name="siddhant vishwakarma" userId="849556ecfc8e331f" providerId="LiveId" clId="{5D1C368C-A846-4C23-AF1F-92991620B028}" dt="2024-03-21T07:34:58.196" v="641" actId="478"/>
          <ac:cxnSpMkLst>
            <pc:docMk/>
            <pc:sldMk cId="1064938742" sldId="259"/>
            <ac:cxnSpMk id="1048" creationId="{B98B8E97-C8A6-484C-AA1F-0E07B1E66E21}"/>
          </ac:cxnSpMkLst>
        </pc:cxnChg>
        <pc:cxnChg chg="add mod">
          <ac:chgData name="siddhant vishwakarma" userId="849556ecfc8e331f" providerId="LiveId" clId="{5D1C368C-A846-4C23-AF1F-92991620B028}" dt="2024-03-21T07:34:58.196" v="641" actId="478"/>
          <ac:cxnSpMkLst>
            <pc:docMk/>
            <pc:sldMk cId="1064938742" sldId="259"/>
            <ac:cxnSpMk id="1056" creationId="{A95B6736-7852-466B-8D35-906D63B97CDF}"/>
          </ac:cxnSpMkLst>
        </pc:cxnChg>
        <pc:cxnChg chg="add mod">
          <ac:chgData name="siddhant vishwakarma" userId="849556ecfc8e331f" providerId="LiveId" clId="{5D1C368C-A846-4C23-AF1F-92991620B028}" dt="2024-03-21T07:34:58.196" v="641" actId="478"/>
          <ac:cxnSpMkLst>
            <pc:docMk/>
            <pc:sldMk cId="1064938742" sldId="259"/>
            <ac:cxnSpMk id="1062" creationId="{3E561694-3C4B-4401-8420-193558823096}"/>
          </ac:cxnSpMkLst>
        </pc:cxnChg>
      </pc:sldChg>
      <pc:sldChg chg="addSp modSp mod ord">
        <pc:chgData name="siddhant vishwakarma" userId="849556ecfc8e331f" providerId="LiveId" clId="{5D1C368C-A846-4C23-AF1F-92991620B028}" dt="2024-03-21T07:33:29.430" v="614" actId="164"/>
        <pc:sldMkLst>
          <pc:docMk/>
          <pc:sldMk cId="592898236" sldId="260"/>
        </pc:sldMkLst>
        <pc:spChg chg="add mod">
          <ac:chgData name="siddhant vishwakarma" userId="849556ecfc8e331f" providerId="LiveId" clId="{5D1C368C-A846-4C23-AF1F-92991620B028}" dt="2024-03-21T07:33:29.430" v="614" actId="164"/>
          <ac:spMkLst>
            <pc:docMk/>
            <pc:sldMk cId="592898236" sldId="260"/>
            <ac:spMk id="3" creationId="{C85279CA-32B5-4E23-A3F4-B510F23E5533}"/>
          </ac:spMkLst>
        </pc:spChg>
        <pc:spChg chg="add mod">
          <ac:chgData name="siddhant vishwakarma" userId="849556ecfc8e331f" providerId="LiveId" clId="{5D1C368C-A846-4C23-AF1F-92991620B028}" dt="2024-03-21T07:19:42.722" v="438" actId="1076"/>
          <ac:spMkLst>
            <pc:docMk/>
            <pc:sldMk cId="592898236" sldId="260"/>
            <ac:spMk id="9" creationId="{1002CA66-72D9-40CC-AC6F-9C6D5E5F37A8}"/>
          </ac:spMkLst>
        </pc:spChg>
        <pc:grpChg chg="add mod">
          <ac:chgData name="siddhant vishwakarma" userId="849556ecfc8e331f" providerId="LiveId" clId="{5D1C368C-A846-4C23-AF1F-92991620B028}" dt="2024-03-21T07:33:29.430" v="614" actId="164"/>
          <ac:grpSpMkLst>
            <pc:docMk/>
            <pc:sldMk cId="592898236" sldId="260"/>
            <ac:grpSpMk id="10" creationId="{0E4798CC-1DF3-4C5F-9F19-0D7F644533C8}"/>
          </ac:grpSpMkLst>
        </pc:grpChg>
        <pc:cxnChg chg="add mod">
          <ac:chgData name="siddhant vishwakarma" userId="849556ecfc8e331f" providerId="LiveId" clId="{5D1C368C-A846-4C23-AF1F-92991620B028}" dt="2024-03-21T07:33:29.430" v="614" actId="164"/>
          <ac:cxnSpMkLst>
            <pc:docMk/>
            <pc:sldMk cId="592898236" sldId="260"/>
            <ac:cxnSpMk id="5" creationId="{DB590944-E8AC-47F7-A1B6-17F5C8A381AF}"/>
          </ac:cxnSpMkLst>
        </pc:cxnChg>
      </pc:sldChg>
      <pc:sldChg chg="addSp modSp mod ord">
        <pc:chgData name="siddhant vishwakarma" userId="849556ecfc8e331f" providerId="LiveId" clId="{5D1C368C-A846-4C23-AF1F-92991620B028}" dt="2024-03-21T07:33:11.748" v="613" actId="20577"/>
        <pc:sldMkLst>
          <pc:docMk/>
          <pc:sldMk cId="958676936" sldId="261"/>
        </pc:sldMkLst>
        <pc:spChg chg="add mod">
          <ac:chgData name="siddhant vishwakarma" userId="849556ecfc8e331f" providerId="LiveId" clId="{5D1C368C-A846-4C23-AF1F-92991620B028}" dt="2024-03-21T07:28:51.766" v="530" actId="2711"/>
          <ac:spMkLst>
            <pc:docMk/>
            <pc:sldMk cId="958676936" sldId="261"/>
            <ac:spMk id="4" creationId="{305E66D1-87A5-4375-9795-F43B3511C651}"/>
          </ac:spMkLst>
        </pc:spChg>
        <pc:spChg chg="add mod">
          <ac:chgData name="siddhant vishwakarma" userId="849556ecfc8e331f" providerId="LiveId" clId="{5D1C368C-A846-4C23-AF1F-92991620B028}" dt="2024-03-21T07:33:11.748" v="613" actId="20577"/>
          <ac:spMkLst>
            <pc:docMk/>
            <pc:sldMk cId="958676936" sldId="261"/>
            <ac:spMk id="5" creationId="{F4E84184-711E-45A3-9CE5-2065FDDF5C44}"/>
          </ac:spMkLst>
        </pc:spChg>
        <pc:picChg chg="add mod">
          <ac:chgData name="siddhant vishwakarma" userId="849556ecfc8e331f" providerId="LiveId" clId="{5D1C368C-A846-4C23-AF1F-92991620B028}" dt="2024-03-21T07:23:47.267" v="475" actId="1076"/>
          <ac:picMkLst>
            <pc:docMk/>
            <pc:sldMk cId="958676936" sldId="261"/>
            <ac:picMk id="2" creationId="{E55B36E0-88AA-42C4-A8E4-5081473107E2}"/>
          </ac:picMkLst>
        </pc:picChg>
      </pc:sldChg>
      <pc:sldChg chg="addSp delSp modSp mod">
        <pc:chgData name="siddhant vishwakarma" userId="849556ecfc8e331f" providerId="LiveId" clId="{5D1C368C-A846-4C23-AF1F-92991620B028}" dt="2024-03-21T07:39:18.236" v="775" actId="208"/>
        <pc:sldMkLst>
          <pc:docMk/>
          <pc:sldMk cId="2021779194" sldId="262"/>
        </pc:sldMkLst>
        <pc:spChg chg="mod">
          <ac:chgData name="siddhant vishwakarma" userId="849556ecfc8e331f" providerId="LiveId" clId="{5D1C368C-A846-4C23-AF1F-92991620B028}" dt="2024-03-21T07:37:04.520" v="660" actId="20577"/>
          <ac:spMkLst>
            <pc:docMk/>
            <pc:sldMk cId="2021779194" sldId="262"/>
            <ac:spMk id="5" creationId="{4AA1D086-907B-4EB2-A84A-2995581101CA}"/>
          </ac:spMkLst>
        </pc:spChg>
        <pc:spChg chg="mod">
          <ac:chgData name="siddhant vishwakarma" userId="849556ecfc8e331f" providerId="LiveId" clId="{5D1C368C-A846-4C23-AF1F-92991620B028}" dt="2024-03-21T07:37:34.978" v="761" actId="20577"/>
          <ac:spMkLst>
            <pc:docMk/>
            <pc:sldMk cId="2021779194" sldId="262"/>
            <ac:spMk id="8" creationId="{FC50D8BE-1571-4D2A-85F5-099E81140216}"/>
          </ac:spMkLst>
        </pc:spChg>
        <pc:spChg chg="add mod">
          <ac:chgData name="siddhant vishwakarma" userId="849556ecfc8e331f" providerId="LiveId" clId="{5D1C368C-A846-4C23-AF1F-92991620B028}" dt="2024-03-21T07:39:10.530" v="774" actId="20577"/>
          <ac:spMkLst>
            <pc:docMk/>
            <pc:sldMk cId="2021779194" sldId="262"/>
            <ac:spMk id="11" creationId="{7BF2314B-4FD5-4D4F-B2F2-CD487C0F2973}"/>
          </ac:spMkLst>
        </pc:spChg>
        <pc:grpChg chg="add del mod">
          <ac:chgData name="siddhant vishwakarma" userId="849556ecfc8e331f" providerId="LiveId" clId="{5D1C368C-A846-4C23-AF1F-92991620B028}" dt="2024-03-21T07:37:04.545" v="661"/>
          <ac:grpSpMkLst>
            <pc:docMk/>
            <pc:sldMk cId="2021779194" sldId="262"/>
            <ac:grpSpMk id="4" creationId="{1B0EC7ED-177B-40AA-B648-A3E8B1E81AAE}"/>
          </ac:grpSpMkLst>
        </pc:grpChg>
        <pc:grpChg chg="add mod">
          <ac:chgData name="siddhant vishwakarma" userId="849556ecfc8e331f" providerId="LiveId" clId="{5D1C368C-A846-4C23-AF1F-92991620B028}" dt="2024-03-21T07:37:30.413" v="749"/>
          <ac:grpSpMkLst>
            <pc:docMk/>
            <pc:sldMk cId="2021779194" sldId="262"/>
            <ac:grpSpMk id="7" creationId="{1A621E08-2C4D-4D9B-AEF3-B3D742E6EA6D}"/>
          </ac:grpSpMkLst>
        </pc:grpChg>
        <pc:picChg chg="add del mod">
          <ac:chgData name="siddhant vishwakarma" userId="849556ecfc8e331f" providerId="LiveId" clId="{5D1C368C-A846-4C23-AF1F-92991620B028}" dt="2024-03-21T07:37:24.833" v="748" actId="478"/>
          <ac:picMkLst>
            <pc:docMk/>
            <pc:sldMk cId="2021779194" sldId="262"/>
            <ac:picMk id="3" creationId="{D11A136B-B9ED-4658-B4A4-2BDBFC2C16DA}"/>
          </ac:picMkLst>
        </pc:picChg>
        <pc:cxnChg chg="mod">
          <ac:chgData name="siddhant vishwakarma" userId="849556ecfc8e331f" providerId="LiveId" clId="{5D1C368C-A846-4C23-AF1F-92991620B028}" dt="2024-03-21T07:36:52.658" v="646"/>
          <ac:cxnSpMkLst>
            <pc:docMk/>
            <pc:sldMk cId="2021779194" sldId="262"/>
            <ac:cxnSpMk id="6" creationId="{DDCCE80E-3497-4EE3-BA5E-D638234B6668}"/>
          </ac:cxnSpMkLst>
        </pc:cxnChg>
        <pc:cxnChg chg="mod">
          <ac:chgData name="siddhant vishwakarma" userId="849556ecfc8e331f" providerId="LiveId" clId="{5D1C368C-A846-4C23-AF1F-92991620B028}" dt="2024-03-21T07:39:18.236" v="775" actId="208"/>
          <ac:cxnSpMkLst>
            <pc:docMk/>
            <pc:sldMk cId="2021779194" sldId="262"/>
            <ac:cxnSpMk id="9" creationId="{C171B9DB-D91E-43E6-8C20-E3D77209BFA7}"/>
          </ac:cxnSpMkLst>
        </pc:cxnChg>
      </pc:sldChg>
      <pc:sldChg chg="addSp modSp mod">
        <pc:chgData name="siddhant vishwakarma" userId="849556ecfc8e331f" providerId="LiveId" clId="{5D1C368C-A846-4C23-AF1F-92991620B028}" dt="2024-03-21T07:44:46.032" v="832" actId="208"/>
        <pc:sldMkLst>
          <pc:docMk/>
          <pc:sldMk cId="361822516" sldId="263"/>
        </pc:sldMkLst>
        <pc:spChg chg="add mod">
          <ac:chgData name="siddhant vishwakarma" userId="849556ecfc8e331f" providerId="LiveId" clId="{5D1C368C-A846-4C23-AF1F-92991620B028}" dt="2024-03-21T07:44:46.032" v="832" actId="208"/>
          <ac:spMkLst>
            <pc:docMk/>
            <pc:sldMk cId="361822516" sldId="263"/>
            <ac:spMk id="3" creationId="{09EEAF59-DDF4-4CDD-B1F0-B3AE1B8AA2CF}"/>
          </ac:spMkLst>
        </pc:spChg>
        <pc:spChg chg="mod">
          <ac:chgData name="siddhant vishwakarma" userId="849556ecfc8e331f" providerId="LiveId" clId="{5D1C368C-A846-4C23-AF1F-92991620B028}" dt="2024-03-21T07:41:32.495" v="796" actId="1076"/>
          <ac:spMkLst>
            <pc:docMk/>
            <pc:sldMk cId="361822516" sldId="263"/>
            <ac:spMk id="5" creationId="{9F73C49A-20E2-4513-9845-B3B3E9E83128}"/>
          </ac:spMkLst>
        </pc:spChg>
        <pc:grpChg chg="add mod">
          <ac:chgData name="siddhant vishwakarma" userId="849556ecfc8e331f" providerId="LiveId" clId="{5D1C368C-A846-4C23-AF1F-92991620B028}" dt="2024-03-21T07:42:15.881" v="803" actId="1076"/>
          <ac:grpSpMkLst>
            <pc:docMk/>
            <pc:sldMk cId="361822516" sldId="263"/>
            <ac:grpSpMk id="4" creationId="{3499D31D-DB53-4F25-B490-2CA75B10943A}"/>
          </ac:grpSpMkLst>
        </pc:grpChg>
        <pc:cxnChg chg="mod">
          <ac:chgData name="siddhant vishwakarma" userId="849556ecfc8e331f" providerId="LiveId" clId="{5D1C368C-A846-4C23-AF1F-92991620B028}" dt="2024-03-21T07:40:20.417" v="783"/>
          <ac:cxnSpMkLst>
            <pc:docMk/>
            <pc:sldMk cId="361822516" sldId="263"/>
            <ac:cxnSpMk id="6" creationId="{93ABAA27-5A9E-4FE6-AF2B-88486F5CF0FD}"/>
          </ac:cxnSpMkLst>
        </pc:cxnChg>
      </pc:sldChg>
      <pc:sldChg chg="del">
        <pc:chgData name="siddhant vishwakarma" userId="849556ecfc8e331f" providerId="LiveId" clId="{5D1C368C-A846-4C23-AF1F-92991620B028}" dt="2024-03-21T07:43:03.212" v="819" actId="47"/>
        <pc:sldMkLst>
          <pc:docMk/>
          <pc:sldMk cId="711210460" sldId="264"/>
        </pc:sldMkLst>
      </pc:sldChg>
      <pc:sldChg chg="addSp delSp modSp add mod">
        <pc:chgData name="siddhant vishwakarma" userId="849556ecfc8e331f" providerId="LiveId" clId="{5D1C368C-A846-4C23-AF1F-92991620B028}" dt="2024-03-21T07:33:07.985" v="611" actId="20577"/>
        <pc:sldMkLst>
          <pc:docMk/>
          <pc:sldMk cId="3267908662" sldId="265"/>
        </pc:sldMkLst>
        <pc:spChg chg="mod">
          <ac:chgData name="siddhant vishwakarma" userId="849556ecfc8e331f" providerId="LiveId" clId="{5D1C368C-A846-4C23-AF1F-92991620B028}" dt="2024-03-21T07:23:36.229" v="468" actId="1076"/>
          <ac:spMkLst>
            <pc:docMk/>
            <pc:sldMk cId="3267908662" sldId="265"/>
            <ac:spMk id="4" creationId="{305E66D1-87A5-4375-9795-F43B3511C651}"/>
          </ac:spMkLst>
        </pc:spChg>
        <pc:spChg chg="add mod">
          <ac:chgData name="siddhant vishwakarma" userId="849556ecfc8e331f" providerId="LiveId" clId="{5D1C368C-A846-4C23-AF1F-92991620B028}" dt="2024-03-21T07:33:07.985" v="611" actId="20577"/>
          <ac:spMkLst>
            <pc:docMk/>
            <pc:sldMk cId="3267908662" sldId="265"/>
            <ac:spMk id="6" creationId="{CE68A4AB-C7DB-4DE1-800E-8533BAC553A8}"/>
          </ac:spMkLst>
        </pc:spChg>
        <pc:picChg chg="del">
          <ac:chgData name="siddhant vishwakarma" userId="849556ecfc8e331f" providerId="LiveId" clId="{5D1C368C-A846-4C23-AF1F-92991620B028}" dt="2024-03-21T07:22:47.058" v="460" actId="478"/>
          <ac:picMkLst>
            <pc:docMk/>
            <pc:sldMk cId="3267908662" sldId="265"/>
            <ac:picMk id="2" creationId="{E55B36E0-88AA-42C4-A8E4-5081473107E2}"/>
          </ac:picMkLst>
        </pc:picChg>
        <pc:picChg chg="add mod">
          <ac:chgData name="siddhant vishwakarma" userId="849556ecfc8e331f" providerId="LiveId" clId="{5D1C368C-A846-4C23-AF1F-92991620B028}" dt="2024-03-21T07:23:38.975" v="470" actId="1076"/>
          <ac:picMkLst>
            <pc:docMk/>
            <pc:sldMk cId="3267908662" sldId="265"/>
            <ac:picMk id="5" creationId="{4F713153-1001-48BE-A253-80BBB84E0C7C}"/>
          </ac:picMkLst>
        </pc:picChg>
      </pc:sldChg>
      <pc:sldChg chg="addSp delSp modSp add mod">
        <pc:chgData name="siddhant vishwakarma" userId="849556ecfc8e331f" providerId="LiveId" clId="{5D1C368C-A846-4C23-AF1F-92991620B028}" dt="2024-03-21T07:33:04.564" v="609" actId="20577"/>
        <pc:sldMkLst>
          <pc:docMk/>
          <pc:sldMk cId="1986886377" sldId="266"/>
        </pc:sldMkLst>
        <pc:spChg chg="mod">
          <ac:chgData name="siddhant vishwakarma" userId="849556ecfc8e331f" providerId="LiveId" clId="{5D1C368C-A846-4C23-AF1F-92991620B028}" dt="2024-03-21T07:28:59.660" v="531" actId="2711"/>
          <ac:spMkLst>
            <pc:docMk/>
            <pc:sldMk cId="1986886377" sldId="266"/>
            <ac:spMk id="4" creationId="{305E66D1-87A5-4375-9795-F43B3511C651}"/>
          </ac:spMkLst>
        </pc:spChg>
        <pc:spChg chg="add mod">
          <ac:chgData name="siddhant vishwakarma" userId="849556ecfc8e331f" providerId="LiveId" clId="{5D1C368C-A846-4C23-AF1F-92991620B028}" dt="2024-03-21T07:33:04.564" v="609" actId="20577"/>
          <ac:spMkLst>
            <pc:docMk/>
            <pc:sldMk cId="1986886377" sldId="266"/>
            <ac:spMk id="6" creationId="{15C4B95E-54EA-4E3E-8E56-63F47C07F3A4}"/>
          </ac:spMkLst>
        </pc:spChg>
        <pc:picChg chg="del">
          <ac:chgData name="siddhant vishwakarma" userId="849556ecfc8e331f" providerId="LiveId" clId="{5D1C368C-A846-4C23-AF1F-92991620B028}" dt="2024-03-21T07:23:58.186" v="476" actId="478"/>
          <ac:picMkLst>
            <pc:docMk/>
            <pc:sldMk cId="1986886377" sldId="266"/>
            <ac:picMk id="2" creationId="{E55B36E0-88AA-42C4-A8E4-5081473107E2}"/>
          </ac:picMkLst>
        </pc:picChg>
        <pc:picChg chg="add mod">
          <ac:chgData name="siddhant vishwakarma" userId="849556ecfc8e331f" providerId="LiveId" clId="{5D1C368C-A846-4C23-AF1F-92991620B028}" dt="2024-03-21T07:24:04.443" v="480" actId="1076"/>
          <ac:picMkLst>
            <pc:docMk/>
            <pc:sldMk cId="1986886377" sldId="266"/>
            <ac:picMk id="5" creationId="{7AF87CEE-76AE-4FAB-9198-C4BAC1C0D197}"/>
          </ac:picMkLst>
        </pc:picChg>
      </pc:sldChg>
      <pc:sldChg chg="addSp delSp modSp add mod">
        <pc:chgData name="siddhant vishwakarma" userId="849556ecfc8e331f" providerId="LiveId" clId="{5D1C368C-A846-4C23-AF1F-92991620B028}" dt="2024-03-21T07:32:35.658" v="581" actId="20577"/>
        <pc:sldMkLst>
          <pc:docMk/>
          <pc:sldMk cId="3472993300" sldId="267"/>
        </pc:sldMkLst>
        <pc:spChg chg="mod">
          <ac:chgData name="siddhant vishwakarma" userId="849556ecfc8e331f" providerId="LiveId" clId="{5D1C368C-A846-4C23-AF1F-92991620B028}" dt="2024-03-21T07:29:05.020" v="532" actId="2711"/>
          <ac:spMkLst>
            <pc:docMk/>
            <pc:sldMk cId="3472993300" sldId="267"/>
            <ac:spMk id="4" creationId="{305E66D1-87A5-4375-9795-F43B3511C651}"/>
          </ac:spMkLst>
        </pc:spChg>
        <pc:spChg chg="add mod">
          <ac:chgData name="siddhant vishwakarma" userId="849556ecfc8e331f" providerId="LiveId" clId="{5D1C368C-A846-4C23-AF1F-92991620B028}" dt="2024-03-21T07:32:35.658" v="581" actId="20577"/>
          <ac:spMkLst>
            <pc:docMk/>
            <pc:sldMk cId="3472993300" sldId="267"/>
            <ac:spMk id="6" creationId="{1D424E10-8FB0-4360-A61C-BAA8FBDEC477}"/>
          </ac:spMkLst>
        </pc:spChg>
        <pc:picChg chg="del">
          <ac:chgData name="siddhant vishwakarma" userId="849556ecfc8e331f" providerId="LiveId" clId="{5D1C368C-A846-4C23-AF1F-92991620B028}" dt="2024-03-21T07:25:52.617" v="492" actId="478"/>
          <ac:picMkLst>
            <pc:docMk/>
            <pc:sldMk cId="3472993300" sldId="267"/>
            <ac:picMk id="2" creationId="{E55B36E0-88AA-42C4-A8E4-5081473107E2}"/>
          </ac:picMkLst>
        </pc:picChg>
        <pc:picChg chg="add mod">
          <ac:chgData name="siddhant vishwakarma" userId="849556ecfc8e331f" providerId="LiveId" clId="{5D1C368C-A846-4C23-AF1F-92991620B028}" dt="2024-03-21T07:26:05.658" v="497" actId="688"/>
          <ac:picMkLst>
            <pc:docMk/>
            <pc:sldMk cId="3472993300" sldId="267"/>
            <ac:picMk id="5" creationId="{BBC7F540-2B76-4842-81D4-10DB90244FE0}"/>
          </ac:picMkLst>
        </pc:picChg>
      </pc:sldChg>
      <pc:sldChg chg="addSp delSp modSp add mod">
        <pc:chgData name="siddhant vishwakarma" userId="849556ecfc8e331f" providerId="LiveId" clId="{5D1C368C-A846-4C23-AF1F-92991620B028}" dt="2024-03-21T07:32:58.850" v="607" actId="1076"/>
        <pc:sldMkLst>
          <pc:docMk/>
          <pc:sldMk cId="4274090128" sldId="268"/>
        </pc:sldMkLst>
        <pc:spChg chg="mod">
          <ac:chgData name="siddhant vishwakarma" userId="849556ecfc8e331f" providerId="LiveId" clId="{5D1C368C-A846-4C23-AF1F-92991620B028}" dt="2024-03-21T07:29:09.889" v="533" actId="2711"/>
          <ac:spMkLst>
            <pc:docMk/>
            <pc:sldMk cId="4274090128" sldId="268"/>
            <ac:spMk id="4" creationId="{305E66D1-87A5-4375-9795-F43B3511C651}"/>
          </ac:spMkLst>
        </pc:spChg>
        <pc:spChg chg="add mod">
          <ac:chgData name="siddhant vishwakarma" userId="849556ecfc8e331f" providerId="LiveId" clId="{5D1C368C-A846-4C23-AF1F-92991620B028}" dt="2024-03-21T07:32:58.850" v="607" actId="1076"/>
          <ac:spMkLst>
            <pc:docMk/>
            <pc:sldMk cId="4274090128" sldId="268"/>
            <ac:spMk id="8" creationId="{948C0765-D52F-4D45-B18F-AFE25A104B2B}"/>
          </ac:spMkLst>
        </pc:spChg>
        <pc:grpChg chg="add mod">
          <ac:chgData name="siddhant vishwakarma" userId="849556ecfc8e331f" providerId="LiveId" clId="{5D1C368C-A846-4C23-AF1F-92991620B028}" dt="2024-03-21T07:27:44.876" v="507" actId="1076"/>
          <ac:grpSpMkLst>
            <pc:docMk/>
            <pc:sldMk cId="4274090128" sldId="268"/>
            <ac:grpSpMk id="2" creationId="{3D0F817F-CB95-4EAB-8E0C-3FE89067C8CE}"/>
          </ac:grpSpMkLst>
        </pc:grpChg>
        <pc:picChg chg="del">
          <ac:chgData name="siddhant vishwakarma" userId="849556ecfc8e331f" providerId="LiveId" clId="{5D1C368C-A846-4C23-AF1F-92991620B028}" dt="2024-03-21T07:27:38.201" v="504" actId="478"/>
          <ac:picMkLst>
            <pc:docMk/>
            <pc:sldMk cId="4274090128" sldId="268"/>
            <ac:picMk id="5" creationId="{BBC7F540-2B76-4842-81D4-10DB90244FE0}"/>
          </ac:picMkLst>
        </pc:picChg>
        <pc:picChg chg="add mod">
          <ac:chgData name="siddhant vishwakarma" userId="849556ecfc8e331f" providerId="LiveId" clId="{5D1C368C-A846-4C23-AF1F-92991620B028}" dt="2024-03-21T07:27:44.876" v="507" actId="1076"/>
          <ac:picMkLst>
            <pc:docMk/>
            <pc:sldMk cId="4274090128" sldId="268"/>
            <ac:picMk id="6" creationId="{AF8DEB2C-DAAC-4FF5-960D-E8D1F9BB2411}"/>
          </ac:picMkLst>
        </pc:picChg>
        <pc:picChg chg="add mod">
          <ac:chgData name="siddhant vishwakarma" userId="849556ecfc8e331f" providerId="LiveId" clId="{5D1C368C-A846-4C23-AF1F-92991620B028}" dt="2024-03-21T07:27:44.876" v="507" actId="1076"/>
          <ac:picMkLst>
            <pc:docMk/>
            <pc:sldMk cId="4274090128" sldId="268"/>
            <ac:picMk id="7" creationId="{988C9110-4CC4-4ECA-AC55-C7E53CA2353F}"/>
          </ac:picMkLst>
        </pc:picChg>
      </pc:sldChg>
      <pc:sldChg chg="addSp delSp modSp add mod">
        <pc:chgData name="siddhant vishwakarma" userId="849556ecfc8e331f" providerId="LiveId" clId="{5D1C368C-A846-4C23-AF1F-92991620B028}" dt="2024-03-21T07:50:37.318" v="992" actId="20577"/>
        <pc:sldMkLst>
          <pc:docMk/>
          <pc:sldMk cId="3708813776" sldId="269"/>
        </pc:sldMkLst>
        <pc:spChg chg="add mod">
          <ac:chgData name="siddhant vishwakarma" userId="849556ecfc8e331f" providerId="LiveId" clId="{5D1C368C-A846-4C23-AF1F-92991620B028}" dt="2024-03-21T07:49:25.296" v="939" actId="1076"/>
          <ac:spMkLst>
            <pc:docMk/>
            <pc:sldMk cId="3708813776" sldId="269"/>
            <ac:spMk id="2" creationId="{15911254-F5E9-4885-BD57-FC1C5F03031C}"/>
          </ac:spMkLst>
        </pc:spChg>
        <pc:spChg chg="add mod">
          <ac:chgData name="siddhant vishwakarma" userId="849556ecfc8e331f" providerId="LiveId" clId="{5D1C368C-A846-4C23-AF1F-92991620B028}" dt="2024-03-21T07:47:56.540" v="894" actId="20577"/>
          <ac:spMkLst>
            <pc:docMk/>
            <pc:sldMk cId="3708813776" sldId="269"/>
            <ac:spMk id="3" creationId="{06518972-08A3-4DE1-A27C-2A1FEB49AA2F}"/>
          </ac:spMkLst>
        </pc:spChg>
        <pc:spChg chg="mod">
          <ac:chgData name="siddhant vishwakarma" userId="849556ecfc8e331f" providerId="LiveId" clId="{5D1C368C-A846-4C23-AF1F-92991620B028}" dt="2024-03-21T07:48:07.935" v="918" actId="20577"/>
          <ac:spMkLst>
            <pc:docMk/>
            <pc:sldMk cId="3708813776" sldId="269"/>
            <ac:spMk id="17" creationId="{A7E52E46-08A6-4640-8604-E612E200C49D}"/>
          </ac:spMkLst>
        </pc:spChg>
        <pc:spChg chg="mod">
          <ac:chgData name="siddhant vishwakarma" userId="849556ecfc8e331f" providerId="LiveId" clId="{5D1C368C-A846-4C23-AF1F-92991620B028}" dt="2024-03-21T07:48:02.545" v="906" actId="20577"/>
          <ac:spMkLst>
            <pc:docMk/>
            <pc:sldMk cId="3708813776" sldId="269"/>
            <ac:spMk id="20" creationId="{8A531DEB-A5A7-42B5-B41F-EAE8A5C17BCE}"/>
          </ac:spMkLst>
        </pc:spChg>
        <pc:spChg chg="mod topLvl">
          <ac:chgData name="siddhant vishwakarma" userId="849556ecfc8e331f" providerId="LiveId" clId="{5D1C368C-A846-4C23-AF1F-92991620B028}" dt="2024-03-21T07:50:18.249" v="965" actId="20577"/>
          <ac:spMkLst>
            <pc:docMk/>
            <pc:sldMk cId="3708813776" sldId="269"/>
            <ac:spMk id="23" creationId="{6235C554-9909-4C21-8373-B4F41E1A9FA9}"/>
          </ac:spMkLst>
        </pc:spChg>
        <pc:spChg chg="mod">
          <ac:chgData name="siddhant vishwakarma" userId="849556ecfc8e331f" providerId="LiveId" clId="{5D1C368C-A846-4C23-AF1F-92991620B028}" dt="2024-03-21T07:50:27.705" v="975" actId="20577"/>
          <ac:spMkLst>
            <pc:docMk/>
            <pc:sldMk cId="3708813776" sldId="269"/>
            <ac:spMk id="29" creationId="{EC696D61-5D35-45F2-BD5A-3BD92CFA659A}"/>
          </ac:spMkLst>
        </pc:spChg>
        <pc:spChg chg="mod">
          <ac:chgData name="siddhant vishwakarma" userId="849556ecfc8e331f" providerId="LiveId" clId="{5D1C368C-A846-4C23-AF1F-92991620B028}" dt="2024-03-21T07:50:37.318" v="992" actId="20577"/>
          <ac:spMkLst>
            <pc:docMk/>
            <pc:sldMk cId="3708813776" sldId="269"/>
            <ac:spMk id="32" creationId="{0D4A6A57-ADAC-448A-A680-ED3EA47E04E3}"/>
          </ac:spMkLst>
        </pc:spChg>
        <pc:spChg chg="mod">
          <ac:chgData name="siddhant vishwakarma" userId="849556ecfc8e331f" providerId="LiveId" clId="{5D1C368C-A846-4C23-AF1F-92991620B028}" dt="2024-03-21T07:46:09.801" v="853" actId="20577"/>
          <ac:spMkLst>
            <pc:docMk/>
            <pc:sldMk cId="3708813776" sldId="269"/>
            <ac:spMk id="106" creationId="{677CFA4C-A6F6-439D-BD3F-8BA365BC3F25}"/>
          </ac:spMkLst>
        </pc:spChg>
        <pc:grpChg chg="add mod">
          <ac:chgData name="siddhant vishwakarma" userId="849556ecfc8e331f" providerId="LiveId" clId="{5D1C368C-A846-4C23-AF1F-92991620B028}" dt="2024-03-21T07:48:19.021" v="921" actId="1076"/>
          <ac:grpSpMkLst>
            <pc:docMk/>
            <pc:sldMk cId="3708813776" sldId="269"/>
            <ac:grpSpMk id="11" creationId="{0F443E47-D18A-4143-9236-2D7F0FE9E04D}"/>
          </ac:grpSpMkLst>
        </pc:grpChg>
        <pc:grpChg chg="add mod">
          <ac:chgData name="siddhant vishwakarma" userId="849556ecfc8e331f" providerId="LiveId" clId="{5D1C368C-A846-4C23-AF1F-92991620B028}" dt="2024-03-21T07:50:04.666" v="953" actId="1076"/>
          <ac:grpSpMkLst>
            <pc:docMk/>
            <pc:sldMk cId="3708813776" sldId="269"/>
            <ac:grpSpMk id="14" creationId="{BD280370-C547-4E99-B58D-0EF83EFC08F8}"/>
          </ac:grpSpMkLst>
        </pc:grpChg>
        <pc:grpChg chg="add mod">
          <ac:chgData name="siddhant vishwakarma" userId="849556ecfc8e331f" providerId="LiveId" clId="{5D1C368C-A846-4C23-AF1F-92991620B028}" dt="2024-03-21T07:48:26.261" v="923" actId="1076"/>
          <ac:grpSpMkLst>
            <pc:docMk/>
            <pc:sldMk cId="3708813776" sldId="269"/>
            <ac:grpSpMk id="16" creationId="{A33356B5-1877-4B15-8C0E-BE5BC384AF67}"/>
          </ac:grpSpMkLst>
        </pc:grpChg>
        <pc:grpChg chg="add mod">
          <ac:chgData name="siddhant vishwakarma" userId="849556ecfc8e331f" providerId="LiveId" clId="{5D1C368C-A846-4C23-AF1F-92991620B028}" dt="2024-03-21T07:48:22.555" v="922" actId="1076"/>
          <ac:grpSpMkLst>
            <pc:docMk/>
            <pc:sldMk cId="3708813776" sldId="269"/>
            <ac:grpSpMk id="19" creationId="{36EF5C61-5ED2-4F86-BD91-3B93EEF42926}"/>
          </ac:grpSpMkLst>
        </pc:grpChg>
        <pc:grpChg chg="add del mod">
          <ac:chgData name="siddhant vishwakarma" userId="849556ecfc8e331f" providerId="LiveId" clId="{5D1C368C-A846-4C23-AF1F-92991620B028}" dt="2024-03-21T07:49:30.037" v="942" actId="478"/>
          <ac:grpSpMkLst>
            <pc:docMk/>
            <pc:sldMk cId="3708813776" sldId="269"/>
            <ac:grpSpMk id="22" creationId="{0BA4EA31-0D65-43EC-AA9D-1D8398537E31}"/>
          </ac:grpSpMkLst>
        </pc:grpChg>
        <pc:grpChg chg="add mod">
          <ac:chgData name="siddhant vishwakarma" userId="849556ecfc8e331f" providerId="LiveId" clId="{5D1C368C-A846-4C23-AF1F-92991620B028}" dt="2024-03-21T07:50:00.677" v="951" actId="1076"/>
          <ac:grpSpMkLst>
            <pc:docMk/>
            <pc:sldMk cId="3708813776" sldId="269"/>
            <ac:grpSpMk id="28" creationId="{586DF49B-87FA-4BF4-A719-8FD8E3C90FAE}"/>
          </ac:grpSpMkLst>
        </pc:grpChg>
        <pc:grpChg chg="add mod">
          <ac:chgData name="siddhant vishwakarma" userId="849556ecfc8e331f" providerId="LiveId" clId="{5D1C368C-A846-4C23-AF1F-92991620B028}" dt="2024-03-21T07:50:09.649" v="954" actId="1076"/>
          <ac:grpSpMkLst>
            <pc:docMk/>
            <pc:sldMk cId="3708813776" sldId="269"/>
            <ac:grpSpMk id="31" creationId="{5C6187C6-6215-4483-826A-F56E4AB691EB}"/>
          </ac:grpSpMkLst>
        </pc:grpChg>
        <pc:grpChg chg="mod">
          <ac:chgData name="siddhant vishwakarma" userId="849556ecfc8e331f" providerId="LiveId" clId="{5D1C368C-A846-4C23-AF1F-92991620B028}" dt="2024-03-21T07:46:13.507" v="854" actId="1076"/>
          <ac:grpSpMkLst>
            <pc:docMk/>
            <pc:sldMk cId="3708813776" sldId="269"/>
            <ac:grpSpMk id="105" creationId="{A057E732-1986-4096-A261-A291BAFA88D9}"/>
          </ac:grpSpMkLst>
        </pc:grpChg>
        <pc:picChg chg="del">
          <ac:chgData name="siddhant vishwakarma" userId="849556ecfc8e331f" providerId="LiveId" clId="{5D1C368C-A846-4C23-AF1F-92991620B028}" dt="2024-03-21T07:45:39.611" v="834" actId="478"/>
          <ac:picMkLst>
            <pc:docMk/>
            <pc:sldMk cId="3708813776" sldId="269"/>
            <ac:picMk id="108" creationId="{9CD6C539-1951-4101-8427-6989769DF6ED}"/>
          </ac:picMkLst>
        </pc:picChg>
        <pc:cxnChg chg="add mod">
          <ac:chgData name="siddhant vishwakarma" userId="849556ecfc8e331f" providerId="LiveId" clId="{5D1C368C-A846-4C23-AF1F-92991620B028}" dt="2024-03-21T07:47:39.122" v="877" actId="164"/>
          <ac:cxnSpMkLst>
            <pc:docMk/>
            <pc:sldMk cId="3708813776" sldId="269"/>
            <ac:cxnSpMk id="5" creationId="{B31CCB22-09EB-4EA4-96FB-97A8DA07681B}"/>
          </ac:cxnSpMkLst>
        </pc:cxnChg>
        <pc:cxnChg chg="add mod">
          <ac:chgData name="siddhant vishwakarma" userId="849556ecfc8e331f" providerId="LiveId" clId="{5D1C368C-A846-4C23-AF1F-92991620B028}" dt="2024-03-21T07:49:51.325" v="948" actId="164"/>
          <ac:cxnSpMkLst>
            <pc:docMk/>
            <pc:sldMk cId="3708813776" sldId="269"/>
            <ac:cxnSpMk id="13" creationId="{CF1173C6-6041-43C0-B7D9-909DB53DDFB4}"/>
          </ac:cxnSpMkLst>
        </pc:cxnChg>
        <pc:cxnChg chg="mod">
          <ac:chgData name="siddhant vishwakarma" userId="849556ecfc8e331f" providerId="LiveId" clId="{5D1C368C-A846-4C23-AF1F-92991620B028}" dt="2024-03-21T07:47:40.691" v="878"/>
          <ac:cxnSpMkLst>
            <pc:docMk/>
            <pc:sldMk cId="3708813776" sldId="269"/>
            <ac:cxnSpMk id="18" creationId="{739F8215-2620-4056-858E-D5BE31575372}"/>
          </ac:cxnSpMkLst>
        </pc:cxnChg>
        <pc:cxnChg chg="mod">
          <ac:chgData name="siddhant vishwakarma" userId="849556ecfc8e331f" providerId="LiveId" clId="{5D1C368C-A846-4C23-AF1F-92991620B028}" dt="2024-03-21T07:47:40.885" v="879"/>
          <ac:cxnSpMkLst>
            <pc:docMk/>
            <pc:sldMk cId="3708813776" sldId="269"/>
            <ac:cxnSpMk id="21" creationId="{A5B4A2D4-129D-4C1E-A5C0-04CA5D78A038}"/>
          </ac:cxnSpMkLst>
        </pc:cxnChg>
        <pc:cxnChg chg="del mod topLvl">
          <ac:chgData name="siddhant vishwakarma" userId="849556ecfc8e331f" providerId="LiveId" clId="{5D1C368C-A846-4C23-AF1F-92991620B028}" dt="2024-03-21T07:49:30.037" v="942" actId="478"/>
          <ac:cxnSpMkLst>
            <pc:docMk/>
            <pc:sldMk cId="3708813776" sldId="269"/>
            <ac:cxnSpMk id="24" creationId="{8C62530C-AEF0-403E-B7B6-CB16769D2C16}"/>
          </ac:cxnSpMkLst>
        </pc:cxnChg>
        <pc:cxnChg chg="mod">
          <ac:chgData name="siddhant vishwakarma" userId="849556ecfc8e331f" providerId="LiveId" clId="{5D1C368C-A846-4C23-AF1F-92991620B028}" dt="2024-03-21T07:49:56.673" v="950"/>
          <ac:cxnSpMkLst>
            <pc:docMk/>
            <pc:sldMk cId="3708813776" sldId="269"/>
            <ac:cxnSpMk id="30" creationId="{43CCAB28-7083-4715-97E4-526DC1F4BCE3}"/>
          </ac:cxnSpMkLst>
        </pc:cxnChg>
        <pc:cxnChg chg="mod">
          <ac:chgData name="siddhant vishwakarma" userId="849556ecfc8e331f" providerId="LiveId" clId="{5D1C368C-A846-4C23-AF1F-92991620B028}" dt="2024-03-21T07:50:01.600" v="952"/>
          <ac:cxnSpMkLst>
            <pc:docMk/>
            <pc:sldMk cId="3708813776" sldId="269"/>
            <ac:cxnSpMk id="33" creationId="{2C174B08-09AF-47B6-9408-41291E6A8AF9}"/>
          </ac:cxnSpMkLst>
        </pc:cxnChg>
        <pc:cxnChg chg="mod">
          <ac:chgData name="siddhant vishwakarma" userId="849556ecfc8e331f" providerId="LiveId" clId="{5D1C368C-A846-4C23-AF1F-92991620B028}" dt="2024-03-21T07:45:45.405" v="836" actId="1076"/>
          <ac:cxnSpMkLst>
            <pc:docMk/>
            <pc:sldMk cId="3708813776" sldId="269"/>
            <ac:cxnSpMk id="107" creationId="{04B360C0-B1EF-4298-B147-8B86B7C4EDB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455E-66E1-4F12-A07D-633A56302A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FF581B5-3477-4E7F-9E08-AE161637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905E1CDF-9B92-4F15-87FA-78BD61830707}"/>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465FACB3-0899-4B6F-8C4A-E3825C9DC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474DD-4674-4873-8184-870B948E9B15}"/>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13848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FCD7-A88A-46CE-8730-ADBBA6B81D94}"/>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C1E2799-C8DE-46FE-854C-4703FE313A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49DB978-4737-4EE6-ADFD-A8C3AA64DFF1}"/>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7302F44D-DFD5-487B-877F-2571B8D6A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447F0-A079-4DE0-91CD-A0C1AF992454}"/>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9078157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214130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6558167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58386880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48190652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0798464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70556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1178353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34308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4232657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29132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33F54-7E1F-452D-8A29-313CA056B72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D8D0A18-B152-4111-AF75-B42CE3D4D6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073E82E-561E-4A54-9D6A-5F69B98C68DC}"/>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D700E633-1FFD-4257-8F43-6029AD6FB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67A12-1B2C-499E-9621-71F1C0C6AB32}"/>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5485685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4361077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7298967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9797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5BC4730-A794-4A1D-9F28-378B6EF8DC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28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954810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368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330308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53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99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96147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8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4592-8655-4EC0-9435-090886642DE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8B25B2E-AB95-405B-B57D-B0AACB4EBFD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0DC363D-7D7F-43D0-B4CB-D4D034D61F8C}"/>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14F87C17-EDB3-4F26-BE43-CFDF9F66E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802FE-184B-46D4-B702-85EF545ECFF4}"/>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594366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30109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058180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981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945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06134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632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15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849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23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67048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7551-8B56-419A-AB46-39E4F83A53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DD6D7FF4-81EF-48EA-B307-02EF5F7A9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60AEBB-3B79-490F-95A0-1FCAF6AB5F1C}"/>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43447B5C-2E3A-407A-A1BC-6601A673E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B6F57-9285-4B99-9864-D2B64B5371FB}"/>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220124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79353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518313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572658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7743555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9158143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78309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2904582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75335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828202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19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1A48-526C-426D-AAB1-BE7530D0773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9BA09652-557D-4334-B4DA-4618390DED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9FC3B220-B6A8-462B-895C-539CE27E790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3ADE7544-E7BC-43A3-967D-A74969DEF75E}"/>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a:extLst>
              <a:ext uri="{FF2B5EF4-FFF2-40B4-BE49-F238E27FC236}">
                <a16:creationId xmlns:a16="http://schemas.microsoft.com/office/drawing/2014/main" id="{BDF981AC-680B-4A93-BCF6-F13780B40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0DE91-021D-4677-AFFB-DE02E7CFF914}"/>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054148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5221127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2094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976695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8164065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59578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958768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4979119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1774492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626403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82935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8DB6-D310-41AC-BF49-9EC2D2C400AF}"/>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6AB8BE6-15EE-42F8-A246-7E67A374C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9651D9-9B3D-41A3-8360-12138CA119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8E41D1EC-8F22-4819-B388-CF946EFB0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AC9AD02-E602-47A8-A96E-42D4DCC864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BE2454AB-0AB4-423A-82BE-3AB06BDE3300}"/>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a:extLst>
              <a:ext uri="{FF2B5EF4-FFF2-40B4-BE49-F238E27FC236}">
                <a16:creationId xmlns:a16="http://schemas.microsoft.com/office/drawing/2014/main" id="{8C8202C0-4B97-4328-8BA5-044D598C86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E06D9D-0F33-4258-ADC7-B3785C327C28}"/>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747029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558394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8796853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2577735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952273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0372426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4347177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1044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40634793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1146145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95625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9C2B-A035-49AB-A9F7-938BB622AFB0}"/>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0C9D8E5A-4435-4DDB-BFF1-B6049CF065E5}"/>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a:extLst>
              <a:ext uri="{FF2B5EF4-FFF2-40B4-BE49-F238E27FC236}">
                <a16:creationId xmlns:a16="http://schemas.microsoft.com/office/drawing/2014/main" id="{0349E569-65AA-45CF-AEF5-5E0EC79925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734796-B630-4DB7-BE59-1F6A48C87E43}"/>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7856561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3808893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5105875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1617131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315386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6802412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43751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342981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478021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0291325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92488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B290D-B88D-4CE5-B0DC-7849622ED500}"/>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a:extLst>
              <a:ext uri="{FF2B5EF4-FFF2-40B4-BE49-F238E27FC236}">
                <a16:creationId xmlns:a16="http://schemas.microsoft.com/office/drawing/2014/main" id="{72B25A6C-7B5F-4706-9374-29311B3139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641902-BCE9-4673-8A4B-3C2C35F52511}"/>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9228185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2375553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5258099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697824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69150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4077306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3476801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66996084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9130121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42187898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40105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4AFE-51D9-4785-A3C3-192385A7C8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686F1937-41F4-403D-A7C6-B9A6E0206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FF16F7C-CD97-4EB1-BEC3-88BBEC6D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F8037E-644B-44A9-B458-BDA5567E9DF4}"/>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a:extLst>
              <a:ext uri="{FF2B5EF4-FFF2-40B4-BE49-F238E27FC236}">
                <a16:creationId xmlns:a16="http://schemas.microsoft.com/office/drawing/2014/main" id="{3FCE2DB9-B959-4174-9BB0-D83D584F1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12F26-8976-4432-891E-E5DB7D16D642}"/>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1813340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5334475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3625580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6669423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C01F98-2A51-4360-82F8-1C02BFAB8CF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812783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6229514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1F98-2A51-4360-82F8-1C02BFAB8CF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1815455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1735174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4520904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10609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60874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F680-161F-4F3A-9D04-11D9011075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5B391852-765B-411B-A464-263F8E65C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29D9E4-ABA9-483A-AD5F-0E75DA7B2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E864BB-3657-475B-BCCA-1792592D7180}"/>
              </a:ext>
            </a:extLst>
          </p:cNvPr>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a:extLst>
              <a:ext uri="{FF2B5EF4-FFF2-40B4-BE49-F238E27FC236}">
                <a16:creationId xmlns:a16="http://schemas.microsoft.com/office/drawing/2014/main" id="{C8844590-FEDE-4D25-84BA-5F7359F31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9CB75-F569-4722-B574-3DBD70E90183}"/>
              </a:ext>
            </a:extLst>
          </p:cNvPr>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2242049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5073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7675645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1598288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C01F98-2A51-4360-82F8-1C02BFAB8CF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5743834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257774293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40420963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32379257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7896042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C01F98-2A51-4360-82F8-1C02BFAB8CF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18976830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C01F98-2A51-4360-82F8-1C02BFAB8CF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C4730-A794-4A1D-9F28-378B6EF8DCE7}" type="slidenum">
              <a:rPr lang="en-IN" smtClean="0"/>
              <a:t>‹#›</a:t>
            </a:fld>
            <a:endParaRPr lang="en-IN"/>
          </a:p>
        </p:txBody>
      </p:sp>
    </p:spTree>
    <p:extLst>
      <p:ext uri="{BB962C8B-B14F-4D97-AF65-F5344CB8AC3E}">
        <p14:creationId xmlns:p14="http://schemas.microsoft.com/office/powerpoint/2010/main" val="51278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image" Target="../media/image7.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theme" Target="../theme/theme5.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image" Target="../media/image9.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theme" Target="../theme/theme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image" Target="../media/image9.png"/><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theme" Target="../theme/theme7.xml"/><Relationship Id="rId3" Type="http://schemas.openxmlformats.org/officeDocument/2006/relationships/slideLayout" Target="../slideLayouts/slideLayout98.xml"/><Relationship Id="rId21" Type="http://schemas.openxmlformats.org/officeDocument/2006/relationships/image" Target="../media/image14.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13.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image" Target="../media/image12.png"/><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000A3-9C64-485E-BED6-4B719F525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FE50AF4-8DDE-4C58-8CF1-FF5D2677F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FD29979-5705-42D8-A770-74C798AF4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01F98-2A51-4360-82F8-1C02BFAB8CFD}" type="datetimeFigureOut">
              <a:rPr lang="en-IN" smtClean="0"/>
              <a:t>21-03-2024</a:t>
            </a:fld>
            <a:endParaRPr lang="en-IN"/>
          </a:p>
        </p:txBody>
      </p:sp>
      <p:sp>
        <p:nvSpPr>
          <p:cNvPr id="5" name="Footer Placeholder 4">
            <a:extLst>
              <a:ext uri="{FF2B5EF4-FFF2-40B4-BE49-F238E27FC236}">
                <a16:creationId xmlns:a16="http://schemas.microsoft.com/office/drawing/2014/main" id="{1097313E-1FF8-4D0A-9659-F29279442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9919DE-AD28-474C-B1D2-2D1D71DE8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246388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3418176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34184998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385409622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105674528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365783834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C01F98-2A51-4360-82F8-1C02BFAB8CFD}" type="datetimeFigureOut">
              <a:rPr lang="en-IN" smtClean="0"/>
              <a:t>21-03-2024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BC4730-A794-4A1D-9F28-378B6EF8DCE7}" type="slidenum">
              <a:rPr lang="en-IN" smtClean="0"/>
              <a:t>‹#›</a:t>
            </a:fld>
            <a:endParaRPr lang="en-IN"/>
          </a:p>
        </p:txBody>
      </p:sp>
    </p:spTree>
    <p:extLst>
      <p:ext uri="{BB962C8B-B14F-4D97-AF65-F5344CB8AC3E}">
        <p14:creationId xmlns:p14="http://schemas.microsoft.com/office/powerpoint/2010/main" val="3637759246"/>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9D213A-426C-4A88-AD30-C16263D6E491}"/>
              </a:ext>
            </a:extLst>
          </p:cNvPr>
          <p:cNvSpPr txBox="1"/>
          <p:nvPr/>
        </p:nvSpPr>
        <p:spPr>
          <a:xfrm>
            <a:off x="3139485" y="1888436"/>
            <a:ext cx="5913029" cy="830997"/>
          </a:xfrm>
          <a:prstGeom prst="rect">
            <a:avLst/>
          </a:prstGeom>
          <a:noFill/>
        </p:spPr>
        <p:txBody>
          <a:bodyPr wrap="none" rtlCol="0">
            <a:spAutoFit/>
          </a:bodyPr>
          <a:lstStyle/>
          <a:p>
            <a:r>
              <a:rPr lang="en-US" sz="4800" i="1" u="sng" dirty="0">
                <a:solidFill>
                  <a:srgbClr val="FC6E04"/>
                </a:solidFill>
                <a:latin typeface="Times New Roman" panose="02020603050405020304" pitchFamily="18" charset="0"/>
                <a:cs typeface="Times New Roman" panose="02020603050405020304" pitchFamily="18" charset="0"/>
              </a:rPr>
              <a:t>Fire Prevention System</a:t>
            </a:r>
            <a:endParaRPr lang="en-IN" sz="4800" i="1" u="sng" dirty="0">
              <a:solidFill>
                <a:srgbClr val="FC6E04"/>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58CDB0-282D-4217-AF2B-3F25C9AA5518}"/>
              </a:ext>
            </a:extLst>
          </p:cNvPr>
          <p:cNvSpPr txBox="1"/>
          <p:nvPr/>
        </p:nvSpPr>
        <p:spPr>
          <a:xfrm>
            <a:off x="3315089" y="3683313"/>
            <a:ext cx="5864682" cy="1077218"/>
          </a:xfrm>
          <a:prstGeom prst="rect">
            <a:avLst/>
          </a:prstGeom>
          <a:noFill/>
        </p:spPr>
        <p:txBody>
          <a:bodyPr wrap="none" rtlCol="0">
            <a:spAutoFit/>
          </a:bodyPr>
          <a:lstStyle/>
          <a:p>
            <a:pPr algn="ctr"/>
            <a:r>
              <a:rPr lang="en-US" sz="3200" dirty="0">
                <a:solidFill>
                  <a:srgbClr val="00B050"/>
                </a:solidFill>
                <a:latin typeface="Times New Roman" panose="02020603050405020304" pitchFamily="18" charset="0"/>
                <a:cs typeface="Times New Roman" panose="02020603050405020304" pitchFamily="18" charset="0"/>
              </a:rPr>
              <a:t>IoT based Fire Prevention System </a:t>
            </a:r>
          </a:p>
          <a:p>
            <a:pPr algn="ctr"/>
            <a:r>
              <a:rPr lang="en-US" sz="3200" dirty="0">
                <a:solidFill>
                  <a:srgbClr val="00B050"/>
                </a:solidFill>
                <a:latin typeface="Times New Roman" panose="02020603050405020304" pitchFamily="18" charset="0"/>
                <a:cs typeface="Times New Roman" panose="02020603050405020304" pitchFamily="18" charset="0"/>
              </a:rPr>
              <a:t>Using ESP32 and Blynk Cloud</a:t>
            </a:r>
            <a:endParaRPr lang="en-IN"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12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A057E732-1986-4096-A261-A291BAFA88D9}"/>
              </a:ext>
            </a:extLst>
          </p:cNvPr>
          <p:cNvGrpSpPr/>
          <p:nvPr/>
        </p:nvGrpSpPr>
        <p:grpSpPr>
          <a:xfrm>
            <a:off x="2766926" y="177387"/>
            <a:ext cx="6102626" cy="584776"/>
            <a:chOff x="2007704" y="232778"/>
            <a:chExt cx="6102626" cy="584776"/>
          </a:xfrm>
        </p:grpSpPr>
        <p:sp>
          <p:nvSpPr>
            <p:cNvPr id="106" name="TextBox 105">
              <a:extLst>
                <a:ext uri="{FF2B5EF4-FFF2-40B4-BE49-F238E27FC236}">
                  <a16:creationId xmlns:a16="http://schemas.microsoft.com/office/drawing/2014/main" id="{677CFA4C-A6F6-439D-BD3F-8BA365BC3F25}"/>
                </a:ext>
              </a:extLst>
            </p:cNvPr>
            <p:cNvSpPr txBox="1"/>
            <p:nvPr/>
          </p:nvSpPr>
          <p:spPr>
            <a:xfrm>
              <a:off x="2007704" y="232778"/>
              <a:ext cx="6102626"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Circuit Diagram</a:t>
              </a:r>
              <a:endParaRPr lang="en-IN" sz="3200" dirty="0">
                <a:latin typeface="Times New Roman" panose="02020603050405020304" pitchFamily="18" charset="0"/>
                <a:cs typeface="Times New Roman" panose="02020603050405020304" pitchFamily="18" charset="0"/>
              </a:endParaRPr>
            </a:p>
          </p:txBody>
        </p:sp>
        <p:cxnSp>
          <p:nvCxnSpPr>
            <p:cNvPr id="107" name="Straight Connector 106">
              <a:extLst>
                <a:ext uri="{FF2B5EF4-FFF2-40B4-BE49-F238E27FC236}">
                  <a16:creationId xmlns:a16="http://schemas.microsoft.com/office/drawing/2014/main" id="{04B360C0-B1EF-4298-B147-8B86B7C4EDBB}"/>
                </a:ext>
              </a:extLst>
            </p:cNvPr>
            <p:cNvCxnSpPr>
              <a:cxnSpLocks/>
            </p:cNvCxnSpPr>
            <p:nvPr/>
          </p:nvCxnSpPr>
          <p:spPr>
            <a:xfrm flipV="1">
              <a:off x="2186609" y="817553"/>
              <a:ext cx="5923721" cy="1"/>
            </a:xfrm>
            <a:prstGeom prst="line">
              <a:avLst/>
            </a:prstGeom>
          </p:spPr>
          <p:style>
            <a:lnRef idx="1">
              <a:schemeClr val="dk1"/>
            </a:lnRef>
            <a:fillRef idx="0">
              <a:schemeClr val="dk1"/>
            </a:fillRef>
            <a:effectRef idx="0">
              <a:schemeClr val="dk1"/>
            </a:effectRef>
            <a:fontRef idx="minor">
              <a:schemeClr val="tx1"/>
            </a:fontRef>
          </p:style>
        </p:cxnSp>
      </p:grpSp>
      <p:pic>
        <p:nvPicPr>
          <p:cNvPr id="108" name="Picture 107">
            <a:extLst>
              <a:ext uri="{FF2B5EF4-FFF2-40B4-BE49-F238E27FC236}">
                <a16:creationId xmlns:a16="http://schemas.microsoft.com/office/drawing/2014/main" id="{9CD6C539-1951-4101-8427-6989769DF6ED}"/>
              </a:ext>
            </a:extLst>
          </p:cNvPr>
          <p:cNvPicPr>
            <a:picLocks noChangeAspect="1"/>
          </p:cNvPicPr>
          <p:nvPr/>
        </p:nvPicPr>
        <p:blipFill>
          <a:blip r:embed="rId2"/>
          <a:stretch>
            <a:fillRect/>
          </a:stretch>
        </p:blipFill>
        <p:spPr>
          <a:xfrm>
            <a:off x="2035381" y="1078264"/>
            <a:ext cx="8369530" cy="5182735"/>
          </a:xfrm>
          <a:prstGeom prst="rect">
            <a:avLst/>
          </a:prstGeom>
        </p:spPr>
      </p:pic>
    </p:spTree>
    <p:extLst>
      <p:ext uri="{BB962C8B-B14F-4D97-AF65-F5344CB8AC3E}">
        <p14:creationId xmlns:p14="http://schemas.microsoft.com/office/powerpoint/2010/main" val="106493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A621E08-2C4D-4D9B-AEF3-B3D742E6EA6D}"/>
              </a:ext>
            </a:extLst>
          </p:cNvPr>
          <p:cNvGrpSpPr/>
          <p:nvPr/>
        </p:nvGrpSpPr>
        <p:grpSpPr>
          <a:xfrm>
            <a:off x="2766926" y="177387"/>
            <a:ext cx="6102626" cy="584776"/>
            <a:chOff x="2007704" y="232778"/>
            <a:chExt cx="6102626" cy="584776"/>
          </a:xfrm>
        </p:grpSpPr>
        <p:sp>
          <p:nvSpPr>
            <p:cNvPr id="8" name="TextBox 7">
              <a:extLst>
                <a:ext uri="{FF2B5EF4-FFF2-40B4-BE49-F238E27FC236}">
                  <a16:creationId xmlns:a16="http://schemas.microsoft.com/office/drawing/2014/main" id="{FC50D8BE-1571-4D2A-85F5-099E81140216}"/>
                </a:ext>
              </a:extLst>
            </p:cNvPr>
            <p:cNvSpPr txBox="1"/>
            <p:nvPr/>
          </p:nvSpPr>
          <p:spPr>
            <a:xfrm>
              <a:off x="2007704" y="232778"/>
              <a:ext cx="6102626"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Circuit Diagram Explanation</a:t>
              </a:r>
              <a:endParaRPr lang="en-IN" sz="32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171B9DB-D91E-43E6-8C20-E3D77209BFA7}"/>
                </a:ext>
              </a:extLst>
            </p:cNvPr>
            <p:cNvCxnSpPr>
              <a:cxnSpLocks/>
            </p:cNvCxnSpPr>
            <p:nvPr/>
          </p:nvCxnSpPr>
          <p:spPr>
            <a:xfrm flipV="1">
              <a:off x="2186609" y="817553"/>
              <a:ext cx="5923721"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1" name="TextBox 10">
            <a:extLst>
              <a:ext uri="{FF2B5EF4-FFF2-40B4-BE49-F238E27FC236}">
                <a16:creationId xmlns:a16="http://schemas.microsoft.com/office/drawing/2014/main" id="{7BF2314B-4FD5-4D4F-B2F2-CD487C0F2973}"/>
              </a:ext>
            </a:extLst>
          </p:cNvPr>
          <p:cNvSpPr txBox="1"/>
          <p:nvPr/>
        </p:nvSpPr>
        <p:spPr>
          <a:xfrm>
            <a:off x="567891" y="1169249"/>
            <a:ext cx="11126804" cy="5262979"/>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This code sets up a fire detection system using an ESP32 microcontroller and various sensors. It incorporates a DHT11 sensor to measure temperature and humidity, a smoke sensor to detect smoke levels, and a flame sensor to identify flames.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LED indicators (red and green) and a buzzer provide visual and audible feedback respectively. The system integrates with the Blynk platform for remote monitoring and control. In the main loop, sensor readings are continuously monitored, and if smoke or flames are detected, the red LED and buzzer activate, and a fire alert message is sent to the Blynk app. Conversely, the green LED indicates a safe environment.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Sensor data and system status updates are sent to the Blynk app via virtual pins, enabling users to monitor environmental conditions and fire detection status remotely. Overall, this system ensures real-time monitoring of fire hazards, empowering users to respond promptly in case of a fire emergency.</a:t>
            </a:r>
          </a:p>
        </p:txBody>
      </p:sp>
    </p:spTree>
    <p:extLst>
      <p:ext uri="{BB962C8B-B14F-4D97-AF65-F5344CB8AC3E}">
        <p14:creationId xmlns:p14="http://schemas.microsoft.com/office/powerpoint/2010/main" val="202177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EAF59-DDF4-4CDD-B1F0-B3AE1B8AA2CF}"/>
              </a:ext>
            </a:extLst>
          </p:cNvPr>
          <p:cNvSpPr txBox="1"/>
          <p:nvPr/>
        </p:nvSpPr>
        <p:spPr>
          <a:xfrm>
            <a:off x="688810" y="1250684"/>
            <a:ext cx="8864868" cy="3903954"/>
          </a:xfrm>
          <a:prstGeom prst="rect">
            <a:avLst/>
          </a:prstGeom>
          <a:noFill/>
        </p:spPr>
        <p:txBody>
          <a:bodyPr wrap="square">
            <a:spAutoFit/>
          </a:bodyPr>
          <a:lstStyle/>
          <a:p>
            <a:pPr algn="just">
              <a:lnSpc>
                <a:spcPct val="150000"/>
              </a:lnSpc>
              <a:buFont typeface="+mj-lt"/>
              <a:buAutoNum type="arabicPeriod"/>
            </a:pPr>
            <a:r>
              <a:rPr lang="en-IN" sz="2400" b="0" i="0" dirty="0">
                <a:ln>
                  <a:solidFill>
                    <a:srgbClr val="00B0F0"/>
                  </a:solidFill>
                </a:ln>
                <a:effectLst/>
                <a:latin typeface="Times New Roman" panose="02020603050405020304" pitchFamily="18" charset="0"/>
                <a:cs typeface="Times New Roman" panose="02020603050405020304" pitchFamily="18" charset="0"/>
              </a:rPr>
              <a:t> Early detection of fire hazards.</a:t>
            </a:r>
          </a:p>
          <a:p>
            <a:pPr algn="just">
              <a:lnSpc>
                <a:spcPct val="150000"/>
              </a:lnSpc>
              <a:buFont typeface="+mj-lt"/>
              <a:buAutoNum type="arabicPeriod"/>
            </a:pPr>
            <a:r>
              <a:rPr lang="en-IN" sz="2400" b="0" i="0" dirty="0">
                <a:ln>
                  <a:solidFill>
                    <a:srgbClr val="00B050"/>
                  </a:solidFill>
                </a:ln>
                <a:effectLst/>
                <a:latin typeface="Times New Roman" panose="02020603050405020304" pitchFamily="18" charset="0"/>
                <a:cs typeface="Times New Roman" panose="02020603050405020304" pitchFamily="18" charset="0"/>
              </a:rPr>
              <a:t> Remote monitoring via the Blynk platform.</a:t>
            </a:r>
          </a:p>
          <a:p>
            <a:pPr algn="just">
              <a:lnSpc>
                <a:spcPct val="150000"/>
              </a:lnSpc>
              <a:buFont typeface="+mj-lt"/>
              <a:buAutoNum type="arabicPeriod"/>
            </a:pPr>
            <a:r>
              <a:rPr lang="en-IN" sz="2400" b="0" i="0" dirty="0">
                <a:ln>
                  <a:solidFill>
                    <a:srgbClr val="FF0000"/>
                  </a:solidFill>
                </a:ln>
                <a:effectLst/>
                <a:latin typeface="Times New Roman" panose="02020603050405020304" pitchFamily="18" charset="0"/>
                <a:cs typeface="Times New Roman" panose="02020603050405020304" pitchFamily="18" charset="0"/>
              </a:rPr>
              <a:t> Clear visual (LED) and audible (buzzer) feedback.</a:t>
            </a:r>
          </a:p>
          <a:p>
            <a:pPr algn="just">
              <a:lnSpc>
                <a:spcPct val="150000"/>
              </a:lnSpc>
              <a:buFont typeface="+mj-lt"/>
              <a:buAutoNum type="arabicPeriod"/>
            </a:pPr>
            <a:r>
              <a:rPr lang="en-IN" sz="2400" b="0" i="0" dirty="0">
                <a:ln>
                  <a:solidFill>
                    <a:schemeClr val="bg2">
                      <a:lumMod val="50000"/>
                    </a:schemeClr>
                  </a:solidFill>
                </a:ln>
                <a:effectLst/>
                <a:latin typeface="Times New Roman" panose="02020603050405020304" pitchFamily="18" charset="0"/>
                <a:cs typeface="Times New Roman" panose="02020603050405020304" pitchFamily="18" charset="0"/>
              </a:rPr>
              <a:t> Customizable alerts for specific notifications.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 </a:t>
            </a:r>
            <a:r>
              <a:rPr lang="en-IN" sz="2400" b="0" i="0" dirty="0">
                <a:ln>
                  <a:solidFill>
                    <a:srgbClr val="7030A0"/>
                  </a:solidFill>
                </a:ln>
                <a:effectLst/>
                <a:latin typeface="Times New Roman" panose="02020603050405020304" pitchFamily="18" charset="0"/>
                <a:cs typeface="Times New Roman" panose="02020603050405020304" pitchFamily="18" charset="0"/>
              </a:rPr>
              <a:t>Integration with existing fire safety infrastructure.</a:t>
            </a:r>
          </a:p>
          <a:p>
            <a:pPr algn="just">
              <a:lnSpc>
                <a:spcPct val="150000"/>
              </a:lnSpc>
              <a:buFont typeface="+mj-lt"/>
              <a:buAutoNum type="arabicPeriod"/>
            </a:pPr>
            <a:r>
              <a:rPr lang="en-IN" sz="2400" b="0" i="0" dirty="0">
                <a:ln>
                  <a:solidFill>
                    <a:srgbClr val="00B050"/>
                  </a:solidFill>
                </a:ln>
                <a:effectLst/>
                <a:latin typeface="Times New Roman" panose="02020603050405020304" pitchFamily="18" charset="0"/>
                <a:cs typeface="Times New Roman" panose="02020603050405020304" pitchFamily="18" charset="0"/>
              </a:rPr>
              <a:t> Cost-effective implementation with affordable components.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 </a:t>
            </a:r>
            <a:r>
              <a:rPr lang="en-IN" sz="2400" b="0" i="0" dirty="0">
                <a:ln>
                  <a:solidFill>
                    <a:schemeClr val="accent6">
                      <a:lumMod val="60000"/>
                      <a:lumOff val="40000"/>
                    </a:schemeClr>
                  </a:solidFill>
                </a:ln>
                <a:effectLst/>
                <a:latin typeface="Times New Roman" panose="02020603050405020304" pitchFamily="18" charset="0"/>
                <a:cs typeface="Times New Roman" panose="02020603050405020304" pitchFamily="18" charset="0"/>
              </a:rPr>
              <a:t>User-friendly interface for easy monitoring and control.</a:t>
            </a:r>
          </a:p>
        </p:txBody>
      </p:sp>
      <p:grpSp>
        <p:nvGrpSpPr>
          <p:cNvPr id="4" name="Group 3">
            <a:extLst>
              <a:ext uri="{FF2B5EF4-FFF2-40B4-BE49-F238E27FC236}">
                <a16:creationId xmlns:a16="http://schemas.microsoft.com/office/drawing/2014/main" id="{3499D31D-DB53-4F25-B490-2CA75B10943A}"/>
              </a:ext>
            </a:extLst>
          </p:cNvPr>
          <p:cNvGrpSpPr/>
          <p:nvPr/>
        </p:nvGrpSpPr>
        <p:grpSpPr>
          <a:xfrm>
            <a:off x="2069931" y="81134"/>
            <a:ext cx="6102626" cy="584776"/>
            <a:chOff x="2186609" y="232778"/>
            <a:chExt cx="6102626" cy="584776"/>
          </a:xfrm>
        </p:grpSpPr>
        <p:sp>
          <p:nvSpPr>
            <p:cNvPr id="5" name="TextBox 4">
              <a:extLst>
                <a:ext uri="{FF2B5EF4-FFF2-40B4-BE49-F238E27FC236}">
                  <a16:creationId xmlns:a16="http://schemas.microsoft.com/office/drawing/2014/main" id="{9F73C49A-20E2-4513-9845-B3B3E9E83128}"/>
                </a:ext>
              </a:extLst>
            </p:cNvPr>
            <p:cNvSpPr txBox="1"/>
            <p:nvPr/>
          </p:nvSpPr>
          <p:spPr>
            <a:xfrm>
              <a:off x="2186609" y="232778"/>
              <a:ext cx="6102626"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Advantages</a:t>
              </a:r>
              <a:endParaRPr lang="en-IN"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3ABAA27-5A9E-4FE6-AF2B-88486F5CF0FD}"/>
                </a:ext>
              </a:extLst>
            </p:cNvPr>
            <p:cNvCxnSpPr>
              <a:cxnSpLocks/>
            </p:cNvCxnSpPr>
            <p:nvPr/>
          </p:nvCxnSpPr>
          <p:spPr>
            <a:xfrm flipV="1">
              <a:off x="2186609" y="817553"/>
              <a:ext cx="5923721" cy="1"/>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182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4798CC-1DF3-4C5F-9F19-0D7F644533C8}"/>
              </a:ext>
            </a:extLst>
          </p:cNvPr>
          <p:cNvGrpSpPr/>
          <p:nvPr/>
        </p:nvGrpSpPr>
        <p:grpSpPr>
          <a:xfrm>
            <a:off x="2007704" y="232778"/>
            <a:ext cx="6102626" cy="584776"/>
            <a:chOff x="2007704" y="232778"/>
            <a:chExt cx="6102626" cy="584776"/>
          </a:xfrm>
        </p:grpSpPr>
        <p:sp>
          <p:nvSpPr>
            <p:cNvPr id="3" name="TextBox 2">
              <a:extLst>
                <a:ext uri="{FF2B5EF4-FFF2-40B4-BE49-F238E27FC236}">
                  <a16:creationId xmlns:a16="http://schemas.microsoft.com/office/drawing/2014/main" id="{C85279CA-32B5-4E23-A3F4-B510F23E5533}"/>
                </a:ext>
              </a:extLst>
            </p:cNvPr>
            <p:cNvSpPr txBox="1"/>
            <p:nvPr/>
          </p:nvSpPr>
          <p:spPr>
            <a:xfrm>
              <a:off x="2007704" y="232778"/>
              <a:ext cx="6102626"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B590944-E8AC-47F7-A1B6-17F5C8A381AF}"/>
                </a:ext>
              </a:extLst>
            </p:cNvPr>
            <p:cNvCxnSpPr>
              <a:cxnSpLocks/>
            </p:cNvCxnSpPr>
            <p:nvPr/>
          </p:nvCxnSpPr>
          <p:spPr>
            <a:xfrm flipV="1">
              <a:off x="2186609" y="817553"/>
              <a:ext cx="5923721" cy="1"/>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1002CA66-72D9-40CC-AC6F-9C6D5E5F37A8}"/>
              </a:ext>
            </a:extLst>
          </p:cNvPr>
          <p:cNvSpPr txBox="1"/>
          <p:nvPr/>
        </p:nvSpPr>
        <p:spPr>
          <a:xfrm>
            <a:off x="949186" y="1233363"/>
            <a:ext cx="8398565" cy="4893647"/>
          </a:xfrm>
          <a:prstGeom prst="rect">
            <a:avLst/>
          </a:prstGeom>
          <a:noFill/>
        </p:spPr>
        <p:txBody>
          <a:bodyPr wrap="square">
            <a:spAutoFit/>
          </a:bodyPr>
          <a:lstStyle/>
          <a:p>
            <a:pPr algn="just"/>
            <a:r>
              <a:rPr lang="en-IN" sz="2400" dirty="0"/>
              <a:t>Our project aims to develop an efficient fire detection system using fire, smoke, and environmental sensors for early detection of potential hazards. By integrating fire and smoke sensors with a DHT11 sensor for temperature and humidity monitoring, our system provides comprehensive environmental awareness. Utilizing visual feedback through green and red LEDs and audio feedback via a buzzer, our system promptly alerts users to the presence of fire or smoke. With a focus on reliability, accuracy, and user-friendliness, our solution strives to enhance fire safety measures in various environments while remaining cost-effective and compliant with safety standards.</a:t>
            </a:r>
          </a:p>
        </p:txBody>
      </p:sp>
    </p:spTree>
    <p:extLst>
      <p:ext uri="{BB962C8B-B14F-4D97-AF65-F5344CB8AC3E}">
        <p14:creationId xmlns:p14="http://schemas.microsoft.com/office/powerpoint/2010/main" val="59289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B8EF3-7352-4687-BB95-723D229D9735}"/>
              </a:ext>
            </a:extLst>
          </p:cNvPr>
          <p:cNvSpPr txBox="1"/>
          <p:nvPr/>
        </p:nvSpPr>
        <p:spPr>
          <a:xfrm>
            <a:off x="5008932" y="174800"/>
            <a:ext cx="1781257" cy="584775"/>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EE0DF6-5853-415C-B229-699E2093AD5D}"/>
              </a:ext>
            </a:extLst>
          </p:cNvPr>
          <p:cNvSpPr txBox="1"/>
          <p:nvPr/>
        </p:nvSpPr>
        <p:spPr>
          <a:xfrm>
            <a:off x="350213" y="1150281"/>
            <a:ext cx="11098696" cy="5386090"/>
          </a:xfrm>
          <a:prstGeom prst="rect">
            <a:avLst/>
          </a:prstGeom>
          <a:noFill/>
        </p:spPr>
        <p:txBody>
          <a:bodyPr wrap="square">
            <a:spAutoFit/>
          </a:bodyPr>
          <a:lstStyle/>
          <a:p>
            <a:pPr marL="285750" indent="-285750" algn="just">
              <a:buClr>
                <a:srgbClr val="FF0000"/>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Develop a system capable of detecting the presence of fire and smoke in its vicinity using fire and smoke sensors.</a:t>
            </a:r>
          </a:p>
          <a:p>
            <a:pPr marL="285750" indent="-285750" algn="just">
              <a:buClr>
                <a:srgbClr val="FF0000"/>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Clr>
                <a:srgbClr val="FF0000"/>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Utilize the DHT11 sensor to monitor temperature and humidity levels in the surrounding environment to provide context for fire detection.</a:t>
            </a:r>
          </a:p>
          <a:p>
            <a:pPr marL="285750" indent="-285750" algn="just">
              <a:buClr>
                <a:srgbClr val="FF0000"/>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Clr>
                <a:srgbClr val="FF0000"/>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 a visual feedback mechanism using green and red LEDs to indicate the status of the environment, with green indicating normal conditions and red indicating the presence of fire or smoke.</a:t>
            </a:r>
          </a:p>
          <a:p>
            <a:pPr marL="285750" indent="-285750" algn="just">
              <a:buClr>
                <a:srgbClr val="FF0000"/>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Clr>
                <a:srgbClr val="FF0000"/>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Incorporate a buzzer to provide audible alerts when fire or smoke is detected, enhancing situational awareness for users.</a:t>
            </a:r>
          </a:p>
          <a:p>
            <a:pPr marL="285750" indent="-285750" algn="just">
              <a:buClr>
                <a:srgbClr val="FF0000"/>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Clr>
                <a:srgbClr val="FF0000"/>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Enable real-time monitoring of sensor data to ensure prompt detection and response to potential fire hazards.</a:t>
            </a:r>
          </a:p>
        </p:txBody>
      </p:sp>
      <p:cxnSp>
        <p:nvCxnSpPr>
          <p:cNvPr id="6" name="Straight Connector 5">
            <a:extLst>
              <a:ext uri="{FF2B5EF4-FFF2-40B4-BE49-F238E27FC236}">
                <a16:creationId xmlns:a16="http://schemas.microsoft.com/office/drawing/2014/main" id="{2CB5E6AB-B902-45AB-9F0B-E341F735564D}"/>
              </a:ext>
            </a:extLst>
          </p:cNvPr>
          <p:cNvCxnSpPr/>
          <p:nvPr/>
        </p:nvCxnSpPr>
        <p:spPr>
          <a:xfrm>
            <a:off x="3208682" y="821131"/>
            <a:ext cx="57746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72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EES52 IR Flame Sensor Module, Fire Detection Detector Sensor Flame Sensing  Relay Module for Detecting Flame : Amazon.in: Industrial &amp; Scientific">
            <a:extLst>
              <a:ext uri="{FF2B5EF4-FFF2-40B4-BE49-F238E27FC236}">
                <a16:creationId xmlns:a16="http://schemas.microsoft.com/office/drawing/2014/main" id="{E55B36E0-88AA-42C4-A8E4-508147310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3036" y="1307935"/>
            <a:ext cx="1077875" cy="3045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5E66D1-87A5-4375-9795-F43B3511C651}"/>
              </a:ext>
            </a:extLst>
          </p:cNvPr>
          <p:cNvSpPr txBox="1"/>
          <p:nvPr/>
        </p:nvSpPr>
        <p:spPr>
          <a:xfrm>
            <a:off x="1220026" y="1675683"/>
            <a:ext cx="8709165" cy="2677656"/>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 fire sensor, also known as a flame detector, is a crucial component in fire detection systems designed to detect the presence of flames or fire outbreaks. These sensors operate on various principles such as detecting infrared (IR) radiation emitted by flames or sensing changes in ambient temperature. Some fire sensors utilize ultraviolet (UV) light detection, which is particularly effective for detecting flames that emit UV radiation during combustion.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E84184-711E-45A3-9CE5-2065FDDF5C44}"/>
              </a:ext>
            </a:extLst>
          </p:cNvPr>
          <p:cNvSpPr txBox="1"/>
          <p:nvPr/>
        </p:nvSpPr>
        <p:spPr>
          <a:xfrm>
            <a:off x="5534526" y="577516"/>
            <a:ext cx="230056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1. Fire Sensor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67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E66D1-87A5-4375-9795-F43B3511C651}"/>
              </a:ext>
            </a:extLst>
          </p:cNvPr>
          <p:cNvSpPr txBox="1"/>
          <p:nvPr/>
        </p:nvSpPr>
        <p:spPr>
          <a:xfrm>
            <a:off x="1140512" y="1834709"/>
            <a:ext cx="8709165" cy="2308324"/>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 smoke sensor, also referred to as a smoke detector or smoke alarm, is a vital component of fire detection systems designed to detect the presence of smoke particles in the air. These sensors utilize various detection methods, including photoelectric sensing, ionization, or a combination of both, to identify the presence of smoke particles resulting from combustion processes.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713153-1001-48BE-A253-80BBB84E0C7C}"/>
              </a:ext>
            </a:extLst>
          </p:cNvPr>
          <p:cNvPicPr>
            <a:picLocks noChangeAspect="1"/>
          </p:cNvPicPr>
          <p:nvPr/>
        </p:nvPicPr>
        <p:blipFill>
          <a:blip r:embed="rId2"/>
          <a:stretch>
            <a:fillRect/>
          </a:stretch>
        </p:blipFill>
        <p:spPr>
          <a:xfrm>
            <a:off x="10398934" y="1600479"/>
            <a:ext cx="1305107" cy="2000529"/>
          </a:xfrm>
          <a:prstGeom prst="rect">
            <a:avLst/>
          </a:prstGeom>
        </p:spPr>
      </p:pic>
      <p:sp>
        <p:nvSpPr>
          <p:cNvPr id="6" name="TextBox 5">
            <a:extLst>
              <a:ext uri="{FF2B5EF4-FFF2-40B4-BE49-F238E27FC236}">
                <a16:creationId xmlns:a16="http://schemas.microsoft.com/office/drawing/2014/main" id="{CE68A4AB-C7DB-4DE1-800E-8533BAC553A8}"/>
              </a:ext>
            </a:extLst>
          </p:cNvPr>
          <p:cNvSpPr txBox="1"/>
          <p:nvPr/>
        </p:nvSpPr>
        <p:spPr>
          <a:xfrm>
            <a:off x="5534526" y="577516"/>
            <a:ext cx="270939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 Smoke Sensor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0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E66D1-87A5-4375-9795-F43B3511C651}"/>
              </a:ext>
            </a:extLst>
          </p:cNvPr>
          <p:cNvSpPr txBox="1"/>
          <p:nvPr/>
        </p:nvSpPr>
        <p:spPr>
          <a:xfrm>
            <a:off x="710658" y="1476900"/>
            <a:ext cx="9748656" cy="2800767"/>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The DHT11 sensor is a versatile and cost-effective component used for measuring temperature and humidity levels in the surrounding environment. It comprises a calibrated digital sensor with a built-in thermistor for temperature measurement and a capacitive humidity sensor for humidity measurement.</a:t>
            </a:r>
          </a:p>
          <a:p>
            <a:pPr algn="just"/>
            <a:r>
              <a:rPr lang="en-US" sz="2200" b="0" i="0" dirty="0">
                <a:effectLst/>
                <a:latin typeface="Times New Roman" panose="02020603050405020304" pitchFamily="18" charset="0"/>
                <a:cs typeface="Times New Roman" panose="02020603050405020304" pitchFamily="18" charset="0"/>
              </a:rPr>
              <a:t>The DHT11 sensor operates by converting temperature and humidity readings into digital signals, which can be easily read by microcontrollers or other digital devices. It communicates via a single-wire digital interface, making it simple to integrate into various electronic projects and systems</a:t>
            </a:r>
          </a:p>
        </p:txBody>
      </p:sp>
      <p:pic>
        <p:nvPicPr>
          <p:cNvPr id="5" name="Picture 10" descr="Buy Online DHT11 Humidity and Temperature Sensor only for ₹:">
            <a:extLst>
              <a:ext uri="{FF2B5EF4-FFF2-40B4-BE49-F238E27FC236}">
                <a16:creationId xmlns:a16="http://schemas.microsoft.com/office/drawing/2014/main" id="{7AF87CEE-76AE-4FAB-9198-C4BAC1C0D1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589" t="4988" r="32662" b="2898"/>
          <a:stretch/>
        </p:blipFill>
        <p:spPr bwMode="auto">
          <a:xfrm>
            <a:off x="10783957" y="1476900"/>
            <a:ext cx="998908" cy="25738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C4B95E-54EA-4E3E-8E56-63F47C07F3A4}"/>
              </a:ext>
            </a:extLst>
          </p:cNvPr>
          <p:cNvSpPr txBox="1"/>
          <p:nvPr/>
        </p:nvSpPr>
        <p:spPr>
          <a:xfrm>
            <a:off x="5534526" y="577516"/>
            <a:ext cx="278736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3. DHT11 Sensor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88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E66D1-87A5-4375-9795-F43B3511C651}"/>
              </a:ext>
            </a:extLst>
          </p:cNvPr>
          <p:cNvSpPr txBox="1"/>
          <p:nvPr/>
        </p:nvSpPr>
        <p:spPr>
          <a:xfrm>
            <a:off x="1220026" y="1784908"/>
            <a:ext cx="8709165" cy="2308324"/>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 buzzer is an electromechanical device that produces sound when an electrical current is passed through it. It consists of a vibrating element, typically a thin metal disk or a piezoelectric crystal, enclosed in a housing. When an electric signal is applied to the buzzer, the vibrating element rapidly vibrates, creating sound waves and producing an audible tone.</a:t>
            </a:r>
            <a:endParaRPr lang="en-IN" sz="2400" dirty="0">
              <a:latin typeface="Times New Roman" panose="02020603050405020304" pitchFamily="18" charset="0"/>
              <a:cs typeface="Times New Roman" panose="02020603050405020304" pitchFamily="18" charset="0"/>
            </a:endParaRPr>
          </a:p>
        </p:txBody>
      </p:sp>
      <p:pic>
        <p:nvPicPr>
          <p:cNvPr id="5" name="Picture 12" descr="5V Magnetic Buzzer TMB, Size: 8mm Diax 6mm Height, 5 - 12 V at Rs 12/piece  in Mumbai">
            <a:extLst>
              <a:ext uri="{FF2B5EF4-FFF2-40B4-BE49-F238E27FC236}">
                <a16:creationId xmlns:a16="http://schemas.microsoft.com/office/drawing/2014/main" id="{BBC7F540-2B76-4842-81D4-10DB90244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276347" y="1654146"/>
            <a:ext cx="1868908" cy="19623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424E10-8FB0-4360-A61C-BAA8FBDEC477}"/>
              </a:ext>
            </a:extLst>
          </p:cNvPr>
          <p:cNvSpPr txBox="1"/>
          <p:nvPr/>
        </p:nvSpPr>
        <p:spPr>
          <a:xfrm>
            <a:off x="5534526" y="577516"/>
            <a:ext cx="161775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4. Buzzer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99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E66D1-87A5-4375-9795-F43B3511C651}"/>
              </a:ext>
            </a:extLst>
          </p:cNvPr>
          <p:cNvSpPr txBox="1"/>
          <p:nvPr/>
        </p:nvSpPr>
        <p:spPr>
          <a:xfrm>
            <a:off x="1220026" y="1784908"/>
            <a:ext cx="8709165" cy="2308324"/>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 green LED (Light-Emitting Diode) is a semiconductor device that emits green light when an electric current passes through it in the forward direction. A red LED (Light-Emitting Diode) is a semiconductor device that emits red light when an electric current passes through it in the forward direction.</a:t>
            </a:r>
          </a:p>
          <a:p>
            <a:pPr algn="just"/>
            <a:endParaRPr lang="en-IN" sz="24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3D0F817F-CB95-4EAB-8E0C-3FE89067C8CE}"/>
              </a:ext>
            </a:extLst>
          </p:cNvPr>
          <p:cNvGrpSpPr/>
          <p:nvPr/>
        </p:nvGrpSpPr>
        <p:grpSpPr>
          <a:xfrm>
            <a:off x="10448327" y="1784908"/>
            <a:ext cx="1272209" cy="1523351"/>
            <a:chOff x="7166113" y="675861"/>
            <a:chExt cx="1272209" cy="1523351"/>
          </a:xfrm>
        </p:grpSpPr>
        <p:pic>
          <p:nvPicPr>
            <p:cNvPr id="6" name="Picture 4" descr="Red led icon on white background sign light Vector Image">
              <a:extLst>
                <a:ext uri="{FF2B5EF4-FFF2-40B4-BE49-F238E27FC236}">
                  <a16:creationId xmlns:a16="http://schemas.microsoft.com/office/drawing/2014/main" id="{AF8DEB2C-DAAC-4FF5-960D-E8D1F9BB24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25" t="7827" r="25643" b="16521"/>
            <a:stretch/>
          </p:blipFill>
          <p:spPr bwMode="auto">
            <a:xfrm>
              <a:off x="7166113" y="675861"/>
              <a:ext cx="685800" cy="1523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een LED Diode PNG Images &amp; PSDs for Download | PixelSquid - S117453187">
              <a:extLst>
                <a:ext uri="{FF2B5EF4-FFF2-40B4-BE49-F238E27FC236}">
                  <a16:creationId xmlns:a16="http://schemas.microsoft.com/office/drawing/2014/main" id="{988C9110-4CC4-4ECA-AC55-C7E53CA235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69" t="4257" r="32532" b="10410"/>
            <a:stretch/>
          </p:blipFill>
          <p:spPr bwMode="auto">
            <a:xfrm>
              <a:off x="7851913" y="675861"/>
              <a:ext cx="586409" cy="120263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948C0765-D52F-4D45-B18F-AFE25A104B2B}"/>
              </a:ext>
            </a:extLst>
          </p:cNvPr>
          <p:cNvSpPr txBox="1"/>
          <p:nvPr/>
        </p:nvSpPr>
        <p:spPr>
          <a:xfrm>
            <a:off x="5313145" y="548641"/>
            <a:ext cx="369838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5. Green and Red LED</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09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A057E732-1986-4096-A261-A291BAFA88D9}"/>
              </a:ext>
            </a:extLst>
          </p:cNvPr>
          <p:cNvGrpSpPr/>
          <p:nvPr/>
        </p:nvGrpSpPr>
        <p:grpSpPr>
          <a:xfrm>
            <a:off x="2669302" y="302516"/>
            <a:ext cx="6102626" cy="584776"/>
            <a:chOff x="2007704" y="232778"/>
            <a:chExt cx="6102626" cy="584776"/>
          </a:xfrm>
        </p:grpSpPr>
        <p:sp>
          <p:nvSpPr>
            <p:cNvPr id="106" name="TextBox 105">
              <a:extLst>
                <a:ext uri="{FF2B5EF4-FFF2-40B4-BE49-F238E27FC236}">
                  <a16:creationId xmlns:a16="http://schemas.microsoft.com/office/drawing/2014/main" id="{677CFA4C-A6F6-439D-BD3F-8BA365BC3F25}"/>
                </a:ext>
              </a:extLst>
            </p:cNvPr>
            <p:cNvSpPr txBox="1"/>
            <p:nvPr/>
          </p:nvSpPr>
          <p:spPr>
            <a:xfrm>
              <a:off x="2007704" y="232778"/>
              <a:ext cx="6102626"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Block Diagram</a:t>
              </a:r>
              <a:endParaRPr lang="en-IN" sz="3200" dirty="0">
                <a:latin typeface="Times New Roman" panose="02020603050405020304" pitchFamily="18" charset="0"/>
                <a:cs typeface="Times New Roman" panose="02020603050405020304" pitchFamily="18" charset="0"/>
              </a:endParaRPr>
            </a:p>
          </p:txBody>
        </p:sp>
        <p:cxnSp>
          <p:nvCxnSpPr>
            <p:cNvPr id="107" name="Straight Connector 106">
              <a:extLst>
                <a:ext uri="{FF2B5EF4-FFF2-40B4-BE49-F238E27FC236}">
                  <a16:creationId xmlns:a16="http://schemas.microsoft.com/office/drawing/2014/main" id="{04B360C0-B1EF-4298-B147-8B86B7C4EDBB}"/>
                </a:ext>
              </a:extLst>
            </p:cNvPr>
            <p:cNvCxnSpPr>
              <a:cxnSpLocks/>
            </p:cNvCxnSpPr>
            <p:nvPr/>
          </p:nvCxnSpPr>
          <p:spPr>
            <a:xfrm flipV="1">
              <a:off x="2186609" y="817553"/>
              <a:ext cx="5923721" cy="1"/>
            </a:xfrm>
            <a:prstGeom prst="line">
              <a:avLst/>
            </a:prstGeom>
          </p:spPr>
          <p:style>
            <a:lnRef idx="1">
              <a:schemeClr val="dk1"/>
            </a:lnRef>
            <a:fillRef idx="0">
              <a:schemeClr val="dk1"/>
            </a:fillRef>
            <a:effectRef idx="0">
              <a:schemeClr val="dk1"/>
            </a:effectRef>
            <a:fontRef idx="minor">
              <a:schemeClr val="tx1"/>
            </a:fontRef>
          </p:style>
        </p:cxnSp>
      </p:grpSp>
      <p:sp>
        <p:nvSpPr>
          <p:cNvPr id="2" name="Rectangle 1">
            <a:extLst>
              <a:ext uri="{FF2B5EF4-FFF2-40B4-BE49-F238E27FC236}">
                <a16:creationId xmlns:a16="http://schemas.microsoft.com/office/drawing/2014/main" id="{15911254-F5E9-4885-BD57-FC1C5F03031C}"/>
              </a:ext>
            </a:extLst>
          </p:cNvPr>
          <p:cNvSpPr/>
          <p:nvPr/>
        </p:nvSpPr>
        <p:spPr>
          <a:xfrm>
            <a:off x="5303520" y="2225843"/>
            <a:ext cx="1511166" cy="302955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ESP32</a:t>
            </a:r>
            <a:endParaRPr lang="en-IN" dirty="0"/>
          </a:p>
        </p:txBody>
      </p:sp>
      <p:grpSp>
        <p:nvGrpSpPr>
          <p:cNvPr id="11" name="Group 10">
            <a:extLst>
              <a:ext uri="{FF2B5EF4-FFF2-40B4-BE49-F238E27FC236}">
                <a16:creationId xmlns:a16="http://schemas.microsoft.com/office/drawing/2014/main" id="{0F443E47-D18A-4143-9236-2D7F0FE9E04D}"/>
              </a:ext>
            </a:extLst>
          </p:cNvPr>
          <p:cNvGrpSpPr/>
          <p:nvPr/>
        </p:nvGrpSpPr>
        <p:grpSpPr>
          <a:xfrm>
            <a:off x="2184935" y="2255362"/>
            <a:ext cx="3118585" cy="671360"/>
            <a:chOff x="2184935" y="2225843"/>
            <a:chExt cx="3118585" cy="671360"/>
          </a:xfrm>
        </p:grpSpPr>
        <p:sp>
          <p:nvSpPr>
            <p:cNvPr id="3" name="Rectangle 2">
              <a:extLst>
                <a:ext uri="{FF2B5EF4-FFF2-40B4-BE49-F238E27FC236}">
                  <a16:creationId xmlns:a16="http://schemas.microsoft.com/office/drawing/2014/main" id="{06518972-08A3-4DE1-A27C-2A1FEB49AA2F}"/>
                </a:ext>
              </a:extLst>
            </p:cNvPr>
            <p:cNvSpPr/>
            <p:nvPr/>
          </p:nvSpPr>
          <p:spPr>
            <a:xfrm>
              <a:off x="2184935" y="2225843"/>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Fire Sensor</a:t>
              </a:r>
              <a:endParaRPr lang="en-IN" dirty="0"/>
            </a:p>
          </p:txBody>
        </p:sp>
        <p:cxnSp>
          <p:nvCxnSpPr>
            <p:cNvPr id="5" name="Straight Arrow Connector 4">
              <a:extLst>
                <a:ext uri="{FF2B5EF4-FFF2-40B4-BE49-F238E27FC236}">
                  <a16:creationId xmlns:a16="http://schemas.microsoft.com/office/drawing/2014/main" id="{B31CCB22-09EB-4EA4-96FB-97A8DA07681B}"/>
                </a:ext>
              </a:extLst>
            </p:cNvPr>
            <p:cNvCxnSpPr>
              <a:cxnSpLocks/>
              <a:stCxn id="3" idx="3"/>
            </p:cNvCxnSpPr>
            <p:nvPr/>
          </p:nvCxnSpPr>
          <p:spPr>
            <a:xfrm>
              <a:off x="3724977" y="2561523"/>
              <a:ext cx="1578543" cy="8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A33356B5-1877-4B15-8C0E-BE5BC384AF67}"/>
              </a:ext>
            </a:extLst>
          </p:cNvPr>
          <p:cNvGrpSpPr/>
          <p:nvPr/>
        </p:nvGrpSpPr>
        <p:grpSpPr>
          <a:xfrm>
            <a:off x="2184935" y="4303214"/>
            <a:ext cx="3118585" cy="671360"/>
            <a:chOff x="2184935" y="2225843"/>
            <a:chExt cx="3118585" cy="671360"/>
          </a:xfrm>
        </p:grpSpPr>
        <p:sp>
          <p:nvSpPr>
            <p:cNvPr id="17" name="Rectangle 16">
              <a:extLst>
                <a:ext uri="{FF2B5EF4-FFF2-40B4-BE49-F238E27FC236}">
                  <a16:creationId xmlns:a16="http://schemas.microsoft.com/office/drawing/2014/main" id="{A7E52E46-08A6-4640-8604-E612E200C49D}"/>
                </a:ext>
              </a:extLst>
            </p:cNvPr>
            <p:cNvSpPr/>
            <p:nvPr/>
          </p:nvSpPr>
          <p:spPr>
            <a:xfrm>
              <a:off x="2184935" y="2225843"/>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Smoke Sensor</a:t>
              </a:r>
              <a:endParaRPr lang="en-IN" dirty="0"/>
            </a:p>
          </p:txBody>
        </p:sp>
        <p:cxnSp>
          <p:nvCxnSpPr>
            <p:cNvPr id="18" name="Straight Arrow Connector 17">
              <a:extLst>
                <a:ext uri="{FF2B5EF4-FFF2-40B4-BE49-F238E27FC236}">
                  <a16:creationId xmlns:a16="http://schemas.microsoft.com/office/drawing/2014/main" id="{739F8215-2620-4056-858E-D5BE31575372}"/>
                </a:ext>
              </a:extLst>
            </p:cNvPr>
            <p:cNvCxnSpPr>
              <a:cxnSpLocks/>
              <a:stCxn id="17" idx="3"/>
            </p:cNvCxnSpPr>
            <p:nvPr/>
          </p:nvCxnSpPr>
          <p:spPr>
            <a:xfrm>
              <a:off x="3724977" y="2561523"/>
              <a:ext cx="1578543" cy="8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6EF5C61-5ED2-4F86-BD91-3B93EEF42926}"/>
              </a:ext>
            </a:extLst>
          </p:cNvPr>
          <p:cNvGrpSpPr/>
          <p:nvPr/>
        </p:nvGrpSpPr>
        <p:grpSpPr>
          <a:xfrm>
            <a:off x="2165684" y="3241304"/>
            <a:ext cx="3118585" cy="671360"/>
            <a:chOff x="2184935" y="2225843"/>
            <a:chExt cx="3118585" cy="671360"/>
          </a:xfrm>
        </p:grpSpPr>
        <p:sp>
          <p:nvSpPr>
            <p:cNvPr id="20" name="Rectangle 19">
              <a:extLst>
                <a:ext uri="{FF2B5EF4-FFF2-40B4-BE49-F238E27FC236}">
                  <a16:creationId xmlns:a16="http://schemas.microsoft.com/office/drawing/2014/main" id="{8A531DEB-A5A7-42B5-B41F-EAE8A5C17BCE}"/>
                </a:ext>
              </a:extLst>
            </p:cNvPr>
            <p:cNvSpPr/>
            <p:nvPr/>
          </p:nvSpPr>
          <p:spPr>
            <a:xfrm>
              <a:off x="2184935" y="2225843"/>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DHT11 Sensor</a:t>
              </a:r>
              <a:endParaRPr lang="en-IN" dirty="0"/>
            </a:p>
          </p:txBody>
        </p:sp>
        <p:cxnSp>
          <p:nvCxnSpPr>
            <p:cNvPr id="21" name="Straight Arrow Connector 20">
              <a:extLst>
                <a:ext uri="{FF2B5EF4-FFF2-40B4-BE49-F238E27FC236}">
                  <a16:creationId xmlns:a16="http://schemas.microsoft.com/office/drawing/2014/main" id="{A5B4A2D4-129D-4C1E-A5C0-04CA5D78A038}"/>
                </a:ext>
              </a:extLst>
            </p:cNvPr>
            <p:cNvCxnSpPr>
              <a:cxnSpLocks/>
              <a:stCxn id="20" idx="3"/>
            </p:cNvCxnSpPr>
            <p:nvPr/>
          </p:nvCxnSpPr>
          <p:spPr>
            <a:xfrm>
              <a:off x="3724977" y="2561523"/>
              <a:ext cx="1578543" cy="8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280370-C547-4E99-B58D-0EF83EFC08F8}"/>
              </a:ext>
            </a:extLst>
          </p:cNvPr>
          <p:cNvGrpSpPr/>
          <p:nvPr/>
        </p:nvGrpSpPr>
        <p:grpSpPr>
          <a:xfrm>
            <a:off x="6800248" y="2231508"/>
            <a:ext cx="3031959" cy="671360"/>
            <a:chOff x="6814686" y="2415940"/>
            <a:chExt cx="3031959" cy="671360"/>
          </a:xfrm>
        </p:grpSpPr>
        <p:sp>
          <p:nvSpPr>
            <p:cNvPr id="23" name="Rectangle 22">
              <a:extLst>
                <a:ext uri="{FF2B5EF4-FFF2-40B4-BE49-F238E27FC236}">
                  <a16:creationId xmlns:a16="http://schemas.microsoft.com/office/drawing/2014/main" id="{6235C554-9909-4C21-8373-B4F41E1A9FA9}"/>
                </a:ext>
              </a:extLst>
            </p:cNvPr>
            <p:cNvSpPr/>
            <p:nvPr/>
          </p:nvSpPr>
          <p:spPr>
            <a:xfrm>
              <a:off x="8306603" y="2415940"/>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Red LED</a:t>
              </a:r>
              <a:endParaRPr lang="en-IN" dirty="0"/>
            </a:p>
          </p:txBody>
        </p:sp>
        <p:cxnSp>
          <p:nvCxnSpPr>
            <p:cNvPr id="13" name="Straight Arrow Connector 12">
              <a:extLst>
                <a:ext uri="{FF2B5EF4-FFF2-40B4-BE49-F238E27FC236}">
                  <a16:creationId xmlns:a16="http://schemas.microsoft.com/office/drawing/2014/main" id="{CF1173C6-6041-43C0-B7D9-909DB53DDFB4}"/>
                </a:ext>
              </a:extLst>
            </p:cNvPr>
            <p:cNvCxnSpPr>
              <a:endCxn id="23" idx="1"/>
            </p:cNvCxnSpPr>
            <p:nvPr/>
          </p:nvCxnSpPr>
          <p:spPr>
            <a:xfrm>
              <a:off x="6814686" y="2751620"/>
              <a:ext cx="14919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86DF49B-87FA-4BF4-A719-8FD8E3C90FAE}"/>
              </a:ext>
            </a:extLst>
          </p:cNvPr>
          <p:cNvGrpSpPr/>
          <p:nvPr/>
        </p:nvGrpSpPr>
        <p:grpSpPr>
          <a:xfrm>
            <a:off x="6824311" y="3253988"/>
            <a:ext cx="3031959" cy="671360"/>
            <a:chOff x="6814686" y="2415940"/>
            <a:chExt cx="3031959" cy="671360"/>
          </a:xfrm>
        </p:grpSpPr>
        <p:sp>
          <p:nvSpPr>
            <p:cNvPr id="29" name="Rectangle 28">
              <a:extLst>
                <a:ext uri="{FF2B5EF4-FFF2-40B4-BE49-F238E27FC236}">
                  <a16:creationId xmlns:a16="http://schemas.microsoft.com/office/drawing/2014/main" id="{EC696D61-5D35-45F2-BD5A-3BD92CFA659A}"/>
                </a:ext>
              </a:extLst>
            </p:cNvPr>
            <p:cNvSpPr/>
            <p:nvPr/>
          </p:nvSpPr>
          <p:spPr>
            <a:xfrm>
              <a:off x="8306603" y="2415940"/>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Green LED</a:t>
              </a:r>
              <a:endParaRPr lang="en-IN" dirty="0"/>
            </a:p>
          </p:txBody>
        </p:sp>
        <p:cxnSp>
          <p:nvCxnSpPr>
            <p:cNvPr id="30" name="Straight Arrow Connector 29">
              <a:extLst>
                <a:ext uri="{FF2B5EF4-FFF2-40B4-BE49-F238E27FC236}">
                  <a16:creationId xmlns:a16="http://schemas.microsoft.com/office/drawing/2014/main" id="{43CCAB28-7083-4715-97E4-526DC1F4BCE3}"/>
                </a:ext>
              </a:extLst>
            </p:cNvPr>
            <p:cNvCxnSpPr>
              <a:endCxn id="29" idx="1"/>
            </p:cNvCxnSpPr>
            <p:nvPr/>
          </p:nvCxnSpPr>
          <p:spPr>
            <a:xfrm>
              <a:off x="6814686" y="2751620"/>
              <a:ext cx="14919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C6187C6-6215-4483-826A-F56E4AB691EB}"/>
              </a:ext>
            </a:extLst>
          </p:cNvPr>
          <p:cNvGrpSpPr/>
          <p:nvPr/>
        </p:nvGrpSpPr>
        <p:grpSpPr>
          <a:xfrm>
            <a:off x="6843562" y="4311636"/>
            <a:ext cx="3031959" cy="671360"/>
            <a:chOff x="6814686" y="2415940"/>
            <a:chExt cx="3031959" cy="671360"/>
          </a:xfrm>
        </p:grpSpPr>
        <p:sp>
          <p:nvSpPr>
            <p:cNvPr id="32" name="Rectangle 31">
              <a:extLst>
                <a:ext uri="{FF2B5EF4-FFF2-40B4-BE49-F238E27FC236}">
                  <a16:creationId xmlns:a16="http://schemas.microsoft.com/office/drawing/2014/main" id="{0D4A6A57-ADAC-448A-A680-ED3EA47E04E3}"/>
                </a:ext>
              </a:extLst>
            </p:cNvPr>
            <p:cNvSpPr/>
            <p:nvPr/>
          </p:nvSpPr>
          <p:spPr>
            <a:xfrm>
              <a:off x="8306603" y="2415940"/>
              <a:ext cx="1540042" cy="6713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Buzzer</a:t>
              </a:r>
              <a:endParaRPr lang="en-IN" dirty="0"/>
            </a:p>
          </p:txBody>
        </p:sp>
        <p:cxnSp>
          <p:nvCxnSpPr>
            <p:cNvPr id="33" name="Straight Arrow Connector 32">
              <a:extLst>
                <a:ext uri="{FF2B5EF4-FFF2-40B4-BE49-F238E27FC236}">
                  <a16:creationId xmlns:a16="http://schemas.microsoft.com/office/drawing/2014/main" id="{2C174B08-09AF-47B6-9408-41291E6A8AF9}"/>
                </a:ext>
              </a:extLst>
            </p:cNvPr>
            <p:cNvCxnSpPr>
              <a:endCxn id="32" idx="1"/>
            </p:cNvCxnSpPr>
            <p:nvPr/>
          </p:nvCxnSpPr>
          <p:spPr>
            <a:xfrm>
              <a:off x="6814686" y="2751620"/>
              <a:ext cx="14919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8813776"/>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5.xml><?xml version="1.0" encoding="utf-8"?>
<a:theme xmlns:a="http://schemas.openxmlformats.org/drawingml/2006/main" name="2_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6.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7.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Organic</Template>
  <TotalTime>76</TotalTime>
  <Words>858</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12</vt:i4>
      </vt:variant>
    </vt:vector>
  </HeadingPairs>
  <TitlesOfParts>
    <vt:vector size="28" baseType="lpstr">
      <vt:lpstr>Arial</vt:lpstr>
      <vt:lpstr>Calibri</vt:lpstr>
      <vt:lpstr>Calibri Light</vt:lpstr>
      <vt:lpstr>Century Gothic</vt:lpstr>
      <vt:lpstr>Garamond</vt:lpstr>
      <vt:lpstr>Times New Roman</vt:lpstr>
      <vt:lpstr>Trebuchet MS</vt:lpstr>
      <vt:lpstr>Wingdings</vt:lpstr>
      <vt:lpstr>Wingdings 3</vt:lpstr>
      <vt:lpstr>Office Theme</vt:lpstr>
      <vt:lpstr>Organic</vt:lpstr>
      <vt:lpstr>Facet</vt:lpstr>
      <vt:lpstr>Vapor Trail</vt:lpstr>
      <vt:lpstr>2_Vapor Trail</vt:lpstr>
      <vt:lpstr>1_Vapor Trail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5</cp:revision>
  <dcterms:created xsi:type="dcterms:W3CDTF">2024-03-21T06:33:54Z</dcterms:created>
  <dcterms:modified xsi:type="dcterms:W3CDTF">2024-03-21T07:50:53Z</dcterms:modified>
</cp:coreProperties>
</file>