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4" r:id="rId7"/>
    <p:sldId id="265" r:id="rId8"/>
    <p:sldId id="262" r:id="rId9"/>
    <p:sldId id="263" r:id="rId10"/>
    <p:sldId id="25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vishwakarma" userId="849556ecfc8e331f" providerId="LiveId" clId="{2DF47876-DE12-4900-95E2-A68B1D57596A}"/>
    <pc:docChg chg="undo redo custSel addSld modSld sldOrd">
      <pc:chgData name="siddhant vishwakarma" userId="849556ecfc8e331f" providerId="LiveId" clId="{2DF47876-DE12-4900-95E2-A68B1D57596A}" dt="2024-03-28T11:48:55.973" v="362" actId="1076"/>
      <pc:docMkLst>
        <pc:docMk/>
      </pc:docMkLst>
      <pc:sldChg chg="addSp delSp modSp mod ord">
        <pc:chgData name="siddhant vishwakarma" userId="849556ecfc8e331f" providerId="LiveId" clId="{2DF47876-DE12-4900-95E2-A68B1D57596A}" dt="2024-03-28T11:48:55.973" v="362" actId="1076"/>
        <pc:sldMkLst>
          <pc:docMk/>
          <pc:sldMk cId="4127719430" sldId="256"/>
        </pc:sldMkLst>
        <pc:spChg chg="add mod">
          <ac:chgData name="siddhant vishwakarma" userId="849556ecfc8e331f" providerId="LiveId" clId="{2DF47876-DE12-4900-95E2-A68B1D57596A}" dt="2024-03-28T11:48:55.973" v="362" actId="1076"/>
          <ac:spMkLst>
            <pc:docMk/>
            <pc:sldMk cId="4127719430" sldId="256"/>
            <ac:spMk id="7" creationId="{0B32ED7E-8158-4754-88F5-DD349FFCBC55}"/>
          </ac:spMkLst>
        </pc:spChg>
        <pc:spChg chg="add mod">
          <ac:chgData name="siddhant vishwakarma" userId="849556ecfc8e331f" providerId="LiveId" clId="{2DF47876-DE12-4900-95E2-A68B1D57596A}" dt="2024-03-28T11:48:48.312" v="361" actId="20577"/>
          <ac:spMkLst>
            <pc:docMk/>
            <pc:sldMk cId="4127719430" sldId="256"/>
            <ac:spMk id="8" creationId="{EAAAAB64-619C-41B1-A7AD-9B73A040D8E7}"/>
          </ac:spMkLst>
        </pc:spChg>
        <pc:picChg chg="add del">
          <ac:chgData name="siddhant vishwakarma" userId="849556ecfc8e331f" providerId="LiveId" clId="{2DF47876-DE12-4900-95E2-A68B1D57596A}" dt="2024-03-28T11:44:54.912" v="291" actId="21"/>
          <ac:picMkLst>
            <pc:docMk/>
            <pc:sldMk cId="4127719430" sldId="256"/>
            <ac:picMk id="5" creationId="{5B77DC5F-BBEA-4818-9E80-6B4E4E0354BA}"/>
          </ac:picMkLst>
        </pc:picChg>
      </pc:sldChg>
      <pc:sldChg chg="addSp delSp modSp new mod">
        <pc:chgData name="siddhant vishwakarma" userId="849556ecfc8e331f" providerId="LiveId" clId="{2DF47876-DE12-4900-95E2-A68B1D57596A}" dt="2024-03-28T11:34:00.410" v="54" actId="1076"/>
        <pc:sldMkLst>
          <pc:docMk/>
          <pc:sldMk cId="3385885711" sldId="257"/>
        </pc:sldMkLst>
        <pc:spChg chg="del">
          <ac:chgData name="siddhant vishwakarma" userId="849556ecfc8e331f" providerId="LiveId" clId="{2DF47876-DE12-4900-95E2-A68B1D57596A}" dt="2024-03-28T11:33:04.846" v="2" actId="478"/>
          <ac:spMkLst>
            <pc:docMk/>
            <pc:sldMk cId="3385885711" sldId="257"/>
            <ac:spMk id="2" creationId="{F0D1AE1E-0704-4435-8E96-675961B48D4C}"/>
          </ac:spMkLst>
        </pc:spChg>
        <pc:spChg chg="del">
          <ac:chgData name="siddhant vishwakarma" userId="849556ecfc8e331f" providerId="LiveId" clId="{2DF47876-DE12-4900-95E2-A68B1D57596A}" dt="2024-03-28T11:33:04.846" v="2" actId="478"/>
          <ac:spMkLst>
            <pc:docMk/>
            <pc:sldMk cId="3385885711" sldId="257"/>
            <ac:spMk id="3" creationId="{40EB7B4C-D557-4BA9-92F9-B5FBDA8356F4}"/>
          </ac:spMkLst>
        </pc:spChg>
        <pc:spChg chg="add mod">
          <ac:chgData name="siddhant vishwakarma" userId="849556ecfc8e331f" providerId="LiveId" clId="{2DF47876-DE12-4900-95E2-A68B1D57596A}" dt="2024-03-28T11:34:00.410" v="54" actId="1076"/>
          <ac:spMkLst>
            <pc:docMk/>
            <pc:sldMk cId="3385885711" sldId="257"/>
            <ac:spMk id="4" creationId="{6097E26E-30E2-4A12-8AFC-8A2E476F5FAA}"/>
          </ac:spMkLst>
        </pc:spChg>
      </pc:sldChg>
      <pc:sldChg chg="addSp delSp modSp add mod">
        <pc:chgData name="siddhant vishwakarma" userId="849556ecfc8e331f" providerId="LiveId" clId="{2DF47876-DE12-4900-95E2-A68B1D57596A}" dt="2024-03-28T11:47:39.264" v="335" actId="20577"/>
        <pc:sldMkLst>
          <pc:docMk/>
          <pc:sldMk cId="1189149841" sldId="258"/>
        </pc:sldMkLst>
        <pc:spChg chg="add del mod">
          <ac:chgData name="siddhant vishwakarma" userId="849556ecfc8e331f" providerId="LiveId" clId="{2DF47876-DE12-4900-95E2-A68B1D57596A}" dt="2024-03-28T11:34:55.745" v="72"/>
          <ac:spMkLst>
            <pc:docMk/>
            <pc:sldMk cId="1189149841" sldId="258"/>
            <ac:spMk id="2" creationId="{C6FB2771-23DC-4E18-AEE8-D0753BFA6ED9}"/>
          </ac:spMkLst>
        </pc:spChg>
        <pc:spChg chg="add mod">
          <ac:chgData name="siddhant vishwakarma" userId="849556ecfc8e331f" providerId="LiveId" clId="{2DF47876-DE12-4900-95E2-A68B1D57596A}" dt="2024-03-28T11:47:39.264" v="335" actId="20577"/>
          <ac:spMkLst>
            <pc:docMk/>
            <pc:sldMk cId="1189149841" sldId="258"/>
            <ac:spMk id="4" creationId="{03C81783-C029-4FFB-A05D-1796ED1E4A8C}"/>
          </ac:spMkLst>
        </pc:spChg>
        <pc:spChg chg="add mod">
          <ac:chgData name="siddhant vishwakarma" userId="849556ecfc8e331f" providerId="LiveId" clId="{2DF47876-DE12-4900-95E2-A68B1D57596A}" dt="2024-03-28T11:35:27.113" v="87" actId="1076"/>
          <ac:spMkLst>
            <pc:docMk/>
            <pc:sldMk cId="1189149841" sldId="258"/>
            <ac:spMk id="5" creationId="{9BBC12A8-EDAE-4A95-B98A-663CE200E9CB}"/>
          </ac:spMkLst>
        </pc:spChg>
      </pc:sldChg>
      <pc:sldChg chg="addSp modSp add mod">
        <pc:chgData name="siddhant vishwakarma" userId="849556ecfc8e331f" providerId="LiveId" clId="{2DF47876-DE12-4900-95E2-A68B1D57596A}" dt="2024-03-28T11:38:22.701" v="135" actId="1076"/>
        <pc:sldMkLst>
          <pc:docMk/>
          <pc:sldMk cId="1962028575" sldId="259"/>
        </pc:sldMkLst>
        <pc:spChg chg="add mod">
          <ac:chgData name="siddhant vishwakarma" userId="849556ecfc8e331f" providerId="LiveId" clId="{2DF47876-DE12-4900-95E2-A68B1D57596A}" dt="2024-03-28T11:35:48.144" v="125" actId="1076"/>
          <ac:spMkLst>
            <pc:docMk/>
            <pc:sldMk cId="1962028575" sldId="259"/>
            <ac:spMk id="2" creationId="{22201986-4BDD-40A5-93AD-6A3A3EA879D4}"/>
          </ac:spMkLst>
        </pc:spChg>
        <pc:spChg chg="add mod">
          <ac:chgData name="siddhant vishwakarma" userId="849556ecfc8e331f" providerId="LiveId" clId="{2DF47876-DE12-4900-95E2-A68B1D57596A}" dt="2024-03-28T11:38:22.701" v="135" actId="1076"/>
          <ac:spMkLst>
            <pc:docMk/>
            <pc:sldMk cId="1962028575" sldId="259"/>
            <ac:spMk id="4" creationId="{CC8448F5-7336-4CC4-8EC0-EA2561AA24BB}"/>
          </ac:spMkLst>
        </pc:spChg>
      </pc:sldChg>
      <pc:sldChg chg="addSp delSp modSp add mod">
        <pc:chgData name="siddhant vishwakarma" userId="849556ecfc8e331f" providerId="LiveId" clId="{2DF47876-DE12-4900-95E2-A68B1D57596A}" dt="2024-03-28T11:39:25.172" v="154" actId="1076"/>
        <pc:sldMkLst>
          <pc:docMk/>
          <pc:sldMk cId="58184626" sldId="260"/>
        </pc:sldMkLst>
        <pc:spChg chg="add del">
          <ac:chgData name="siddhant vishwakarma" userId="849556ecfc8e331f" providerId="LiveId" clId="{2DF47876-DE12-4900-95E2-A68B1D57596A}" dt="2024-03-28T11:37:58.073" v="127" actId="22"/>
          <ac:spMkLst>
            <pc:docMk/>
            <pc:sldMk cId="58184626" sldId="260"/>
            <ac:spMk id="3" creationId="{8A27FE9B-F4D6-4634-9215-59456391C77A}"/>
          </ac:spMkLst>
        </pc:spChg>
        <pc:spChg chg="add mod">
          <ac:chgData name="siddhant vishwakarma" userId="849556ecfc8e331f" providerId="LiveId" clId="{2DF47876-DE12-4900-95E2-A68B1D57596A}" dt="2024-03-28T11:38:36.986" v="145" actId="20577"/>
          <ac:spMkLst>
            <pc:docMk/>
            <pc:sldMk cId="58184626" sldId="260"/>
            <ac:spMk id="4" creationId="{52A0CB66-70C7-401B-9373-80B5FF82983D}"/>
          </ac:spMkLst>
        </pc:spChg>
        <pc:spChg chg="add mod">
          <ac:chgData name="siddhant vishwakarma" userId="849556ecfc8e331f" providerId="LiveId" clId="{2DF47876-DE12-4900-95E2-A68B1D57596A}" dt="2024-03-28T11:39:25.172" v="154" actId="1076"/>
          <ac:spMkLst>
            <pc:docMk/>
            <pc:sldMk cId="58184626" sldId="260"/>
            <ac:spMk id="6" creationId="{5BA390BB-1316-450A-B281-DF51256F4A74}"/>
          </ac:spMkLst>
        </pc:spChg>
      </pc:sldChg>
      <pc:sldChg chg="addSp delSp modSp add mod">
        <pc:chgData name="siddhant vishwakarma" userId="849556ecfc8e331f" providerId="LiveId" clId="{2DF47876-DE12-4900-95E2-A68B1D57596A}" dt="2024-03-28T11:41:37.108" v="213" actId="123"/>
        <pc:sldMkLst>
          <pc:docMk/>
          <pc:sldMk cId="3477037364" sldId="261"/>
        </pc:sldMkLst>
        <pc:spChg chg="add del mod">
          <ac:chgData name="siddhant vishwakarma" userId="849556ecfc8e331f" providerId="LiveId" clId="{2DF47876-DE12-4900-95E2-A68B1D57596A}" dt="2024-03-28T11:40:22.303" v="173" actId="1076"/>
          <ac:spMkLst>
            <pc:docMk/>
            <pc:sldMk cId="3477037364" sldId="261"/>
            <ac:spMk id="3" creationId="{0725B878-65E1-47F3-9C1C-154975128A86}"/>
          </ac:spMkLst>
        </pc:spChg>
        <pc:spChg chg="add mod">
          <ac:chgData name="siddhant vishwakarma" userId="849556ecfc8e331f" providerId="LiveId" clId="{2DF47876-DE12-4900-95E2-A68B1D57596A}" dt="2024-03-28T11:41:37.108" v="213" actId="123"/>
          <ac:spMkLst>
            <pc:docMk/>
            <pc:sldMk cId="3477037364" sldId="261"/>
            <ac:spMk id="4" creationId="{9B7A9C61-CA8B-4029-AAF2-20C0C9A66FCA}"/>
          </ac:spMkLst>
        </pc:spChg>
      </pc:sldChg>
      <pc:sldChg chg="addSp modSp add mod">
        <pc:chgData name="siddhant vishwakarma" userId="849556ecfc8e331f" providerId="LiveId" clId="{2DF47876-DE12-4900-95E2-A68B1D57596A}" dt="2024-03-28T11:44:59.681" v="293" actId="1076"/>
        <pc:sldMkLst>
          <pc:docMk/>
          <pc:sldMk cId="425587296" sldId="262"/>
        </pc:sldMkLst>
        <pc:spChg chg="add mod">
          <ac:chgData name="siddhant vishwakarma" userId="849556ecfc8e331f" providerId="LiveId" clId="{2DF47876-DE12-4900-95E2-A68B1D57596A}" dt="2024-03-28T11:44:49.217" v="290" actId="1076"/>
          <ac:spMkLst>
            <pc:docMk/>
            <pc:sldMk cId="425587296" sldId="262"/>
            <ac:spMk id="2" creationId="{367E90A5-9DBE-486F-BCEC-5F434AD8EC64}"/>
          </ac:spMkLst>
        </pc:spChg>
        <pc:picChg chg="add mod">
          <ac:chgData name="siddhant vishwakarma" userId="849556ecfc8e331f" providerId="LiveId" clId="{2DF47876-DE12-4900-95E2-A68B1D57596A}" dt="2024-03-28T11:44:59.681" v="293" actId="1076"/>
          <ac:picMkLst>
            <pc:docMk/>
            <pc:sldMk cId="425587296" sldId="262"/>
            <ac:picMk id="3" creationId="{58F089B9-866C-450A-9793-5CA59B3552DA}"/>
          </ac:picMkLst>
        </pc:picChg>
      </pc:sldChg>
      <pc:sldChg chg="addSp modSp add mod">
        <pc:chgData name="siddhant vishwakarma" userId="849556ecfc8e331f" providerId="LiveId" clId="{2DF47876-DE12-4900-95E2-A68B1D57596A}" dt="2024-03-28T11:47:19.163" v="316" actId="123"/>
        <pc:sldMkLst>
          <pc:docMk/>
          <pc:sldMk cId="2834470112" sldId="263"/>
        </pc:sldMkLst>
        <pc:spChg chg="add mod">
          <ac:chgData name="siddhant vishwakarma" userId="849556ecfc8e331f" providerId="LiveId" clId="{2DF47876-DE12-4900-95E2-A68B1D57596A}" dt="2024-03-28T11:47:13.749" v="313" actId="1076"/>
          <ac:spMkLst>
            <pc:docMk/>
            <pc:sldMk cId="2834470112" sldId="263"/>
            <ac:spMk id="2" creationId="{D93FD531-11C8-4AD7-A96F-D30F71CF8AD7}"/>
          </ac:spMkLst>
        </pc:spChg>
        <pc:spChg chg="add mod">
          <ac:chgData name="siddhant vishwakarma" userId="849556ecfc8e331f" providerId="LiveId" clId="{2DF47876-DE12-4900-95E2-A68B1D57596A}" dt="2024-03-28T11:47:19.163" v="316" actId="123"/>
          <ac:spMkLst>
            <pc:docMk/>
            <pc:sldMk cId="2834470112" sldId="263"/>
            <ac:spMk id="4" creationId="{B087A9BB-0D42-40C9-BD6C-EB56DC22A4B2}"/>
          </ac:spMkLst>
        </pc:spChg>
      </pc:sldChg>
      <pc:sldChg chg="addSp modSp add mod ord">
        <pc:chgData name="siddhant vishwakarma" userId="849556ecfc8e331f" providerId="LiveId" clId="{2DF47876-DE12-4900-95E2-A68B1D57596A}" dt="2024-03-28T11:42:40.332" v="233" actId="1076"/>
        <pc:sldMkLst>
          <pc:docMk/>
          <pc:sldMk cId="1998973448" sldId="264"/>
        </pc:sldMkLst>
        <pc:spChg chg="add mod">
          <ac:chgData name="siddhant vishwakarma" userId="849556ecfc8e331f" providerId="LiveId" clId="{2DF47876-DE12-4900-95E2-A68B1D57596A}" dt="2024-03-28T11:42:40.332" v="233" actId="1076"/>
          <ac:spMkLst>
            <pc:docMk/>
            <pc:sldMk cId="1998973448" sldId="264"/>
            <ac:spMk id="2" creationId="{D98F1DCB-8ACF-418A-822D-AC04ED7070F2}"/>
          </ac:spMkLst>
        </pc:spChg>
      </pc:sldChg>
      <pc:sldChg chg="addSp modSp add mod ord">
        <pc:chgData name="siddhant vishwakarma" userId="849556ecfc8e331f" providerId="LiveId" clId="{2DF47876-DE12-4900-95E2-A68B1D57596A}" dt="2024-03-28T11:43:53.646" v="272" actId="20577"/>
        <pc:sldMkLst>
          <pc:docMk/>
          <pc:sldMk cId="756867636" sldId="265"/>
        </pc:sldMkLst>
        <pc:spChg chg="add mod">
          <ac:chgData name="siddhant vishwakarma" userId="849556ecfc8e331f" providerId="LiveId" clId="{2DF47876-DE12-4900-95E2-A68B1D57596A}" dt="2024-03-28T11:43:53.646" v="272" actId="20577"/>
          <ac:spMkLst>
            <pc:docMk/>
            <pc:sldMk cId="756867636" sldId="265"/>
            <ac:spMk id="3" creationId="{88562160-F2CB-4E85-99E6-33E74BFD72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6188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71513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3224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5939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98753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94695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29062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161377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198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46912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58298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3659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89780A-B067-45CC-BBD2-908BFBAD38CB}"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50398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20641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08791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416468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89780A-B067-45CC-BBD2-908BFBAD38CB}"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BF418-2D35-4527-A444-AAC569456078}" type="slidenum">
              <a:rPr lang="en-IN" smtClean="0"/>
              <a:t>‹#›</a:t>
            </a:fld>
            <a:endParaRPr lang="en-IN"/>
          </a:p>
        </p:txBody>
      </p:sp>
    </p:spTree>
    <p:extLst>
      <p:ext uri="{BB962C8B-B14F-4D97-AF65-F5344CB8AC3E}">
        <p14:creationId xmlns:p14="http://schemas.microsoft.com/office/powerpoint/2010/main" val="361882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89780A-B067-45CC-BBD2-908BFBAD38CB}" type="datetimeFigureOut">
              <a:rPr lang="en-IN" smtClean="0"/>
              <a:t>28-03-2024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FBF418-2D35-4527-A444-AAC569456078}" type="slidenum">
              <a:rPr lang="en-IN" smtClean="0"/>
              <a:t>‹#›</a:t>
            </a:fld>
            <a:endParaRPr lang="en-IN"/>
          </a:p>
        </p:txBody>
      </p:sp>
    </p:spTree>
    <p:extLst>
      <p:ext uri="{BB962C8B-B14F-4D97-AF65-F5344CB8AC3E}">
        <p14:creationId xmlns:p14="http://schemas.microsoft.com/office/powerpoint/2010/main" val="786457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7E26E-30E2-4A12-8AFC-8A2E476F5FAA}"/>
              </a:ext>
            </a:extLst>
          </p:cNvPr>
          <p:cNvSpPr txBox="1"/>
          <p:nvPr/>
        </p:nvSpPr>
        <p:spPr>
          <a:xfrm>
            <a:off x="2634956" y="2623930"/>
            <a:ext cx="6922088" cy="707886"/>
          </a:xfrm>
          <a:prstGeom prst="rect">
            <a:avLst/>
          </a:prstGeom>
          <a:noFill/>
        </p:spPr>
        <p:txBody>
          <a:bodyPr wrap="none" rtlCol="0">
            <a:spAutoFit/>
          </a:bodyPr>
          <a:lstStyle/>
          <a:p>
            <a:r>
              <a:rPr lang="en-US" sz="4000" dirty="0"/>
              <a:t>Smart Light Control With IoT</a:t>
            </a:r>
            <a:endParaRPr lang="en-IN" sz="4000" dirty="0"/>
          </a:p>
        </p:txBody>
      </p:sp>
    </p:spTree>
    <p:extLst>
      <p:ext uri="{BB962C8B-B14F-4D97-AF65-F5344CB8AC3E}">
        <p14:creationId xmlns:p14="http://schemas.microsoft.com/office/powerpoint/2010/main" val="338588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32ED7E-8158-4754-88F5-DD349FFCBC55}"/>
              </a:ext>
            </a:extLst>
          </p:cNvPr>
          <p:cNvSpPr txBox="1"/>
          <p:nvPr/>
        </p:nvSpPr>
        <p:spPr>
          <a:xfrm>
            <a:off x="490331" y="1137930"/>
            <a:ext cx="11211338" cy="5632311"/>
          </a:xfrm>
          <a:prstGeom prst="rect">
            <a:avLst/>
          </a:prstGeom>
          <a:noFill/>
        </p:spPr>
        <p:txBody>
          <a:bodyPr wrap="square">
            <a:spAutoFit/>
          </a:bodyPr>
          <a:lstStyle/>
          <a:p>
            <a:pPr algn="l">
              <a:buFont typeface="+mj-lt"/>
              <a:buAutoNum type="arabicPeriod"/>
            </a:pPr>
            <a:r>
              <a:rPr lang="en-US" sz="2400" b="1" i="0" dirty="0">
                <a:solidFill>
                  <a:srgbClr val="ECECEC"/>
                </a:solidFill>
                <a:effectLst/>
                <a:latin typeface="Söhne"/>
              </a:rPr>
              <a:t>Energy Efficiency:</a:t>
            </a:r>
            <a:r>
              <a:rPr lang="en-US" sz="2400" b="0" i="0" dirty="0">
                <a:solidFill>
                  <a:srgbClr val="ECECEC"/>
                </a:solidFill>
                <a:effectLst/>
                <a:latin typeface="Söhne"/>
              </a:rPr>
              <a:t> By automatically turning the bulb on and off based on ambient light levels, the system ensures that the light is only used when necessary. This can lead to significant energy savings over time.</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Convenience:</a:t>
            </a:r>
            <a:r>
              <a:rPr lang="en-US" sz="2400" b="0" i="0" dirty="0">
                <a:solidFill>
                  <a:srgbClr val="ECECEC"/>
                </a:solidFill>
                <a:effectLst/>
                <a:latin typeface="Söhne"/>
              </a:rPr>
              <a:t> Users no longer need to manually control the light switch, especially during changes in daylight. The system seamlessly adjusts the lighting without requiring any intervention.</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Customization:</a:t>
            </a:r>
            <a:r>
              <a:rPr lang="en-US" sz="2400" b="0" i="0" dirty="0">
                <a:solidFill>
                  <a:srgbClr val="ECECEC"/>
                </a:solidFill>
                <a:effectLst/>
                <a:latin typeface="Söhne"/>
              </a:rPr>
              <a:t> The addition of a mobile app interface allows users to control the light bulb remotely. This adds a layer of convenience and customization, as users can adjust the lighting according to their preferences or needs from anywhere.</a:t>
            </a:r>
          </a:p>
          <a:p>
            <a:pPr algn="l">
              <a:buFont typeface="+mj-lt"/>
              <a:buAutoNum type="arabicPeriod"/>
            </a:pPr>
            <a:endParaRPr lang="en-US" sz="24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Automation:</a:t>
            </a:r>
            <a:r>
              <a:rPr lang="en-US" sz="2400" b="0" i="0" dirty="0">
                <a:solidFill>
                  <a:srgbClr val="ECECEC"/>
                </a:solidFill>
                <a:effectLst/>
                <a:latin typeface="Söhne"/>
              </a:rPr>
              <a:t> The project demonstrates the power of automation in everyday tasks. By intelligently monitoring and responding to environmental conditions, the system enhances user comfort and convenience while reducing reliance on manual intervention.</a:t>
            </a:r>
          </a:p>
        </p:txBody>
      </p:sp>
      <p:sp>
        <p:nvSpPr>
          <p:cNvPr id="8" name="TextBox 7">
            <a:extLst>
              <a:ext uri="{FF2B5EF4-FFF2-40B4-BE49-F238E27FC236}">
                <a16:creationId xmlns:a16="http://schemas.microsoft.com/office/drawing/2014/main" id="{EAAAAB64-619C-41B1-A7AD-9B73A040D8E7}"/>
              </a:ext>
            </a:extLst>
          </p:cNvPr>
          <p:cNvSpPr txBox="1"/>
          <p:nvPr/>
        </p:nvSpPr>
        <p:spPr>
          <a:xfrm>
            <a:off x="4628735" y="179237"/>
            <a:ext cx="2934529"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Advantages</a:t>
            </a:r>
          </a:p>
        </p:txBody>
      </p:sp>
    </p:spTree>
    <p:extLst>
      <p:ext uri="{BB962C8B-B14F-4D97-AF65-F5344CB8AC3E}">
        <p14:creationId xmlns:p14="http://schemas.microsoft.com/office/powerpoint/2010/main" val="412771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C81783-C029-4FFB-A05D-1796ED1E4A8C}"/>
              </a:ext>
            </a:extLst>
          </p:cNvPr>
          <p:cNvSpPr txBox="1"/>
          <p:nvPr/>
        </p:nvSpPr>
        <p:spPr>
          <a:xfrm>
            <a:off x="802585" y="1478081"/>
            <a:ext cx="6097656" cy="3347840"/>
          </a:xfrm>
          <a:prstGeom prst="rect">
            <a:avLst/>
          </a:prstGeom>
          <a:noFill/>
        </p:spPr>
        <p:txBody>
          <a:bodyPr wrap="square">
            <a:spAutoFit/>
          </a:bodyPr>
          <a:lstStyle/>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Introduction </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Objective</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Hardware Required</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Circuit  Design</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Advantages</a:t>
            </a:r>
          </a:p>
          <a:p>
            <a:pPr marL="285750" indent="-285750">
              <a:lnSpc>
                <a:spcPct val="150000"/>
              </a:lnSpc>
              <a:buClr>
                <a:srgbClr val="00B0F0"/>
              </a:buClr>
              <a:buFont typeface="Arial" panose="020B0604020202020204" pitchFamily="34" charset="0"/>
              <a:buChar char="•"/>
            </a:pPr>
            <a:r>
              <a:rPr lang="en-US" sz="2400" dirty="0">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9BBC12A8-EDAE-4A95-B98A-663CE200E9CB}"/>
              </a:ext>
            </a:extLst>
          </p:cNvPr>
          <p:cNvSpPr txBox="1"/>
          <p:nvPr/>
        </p:nvSpPr>
        <p:spPr>
          <a:xfrm>
            <a:off x="4801686" y="337930"/>
            <a:ext cx="2242922" cy="707886"/>
          </a:xfrm>
          <a:prstGeom prst="rect">
            <a:avLst/>
          </a:prstGeom>
          <a:noFill/>
        </p:spPr>
        <p:txBody>
          <a:bodyPr wrap="none" rtlCol="0">
            <a:spAutoFit/>
          </a:bodyPr>
          <a:lstStyle/>
          <a:p>
            <a:r>
              <a:rPr lang="en-US" sz="4000" dirty="0"/>
              <a:t>Content</a:t>
            </a:r>
            <a:endParaRPr lang="en-IN" sz="4000" dirty="0"/>
          </a:p>
        </p:txBody>
      </p:sp>
    </p:spTree>
    <p:extLst>
      <p:ext uri="{BB962C8B-B14F-4D97-AF65-F5344CB8AC3E}">
        <p14:creationId xmlns:p14="http://schemas.microsoft.com/office/powerpoint/2010/main" val="118914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01986-4BDD-40A5-93AD-6A3A3EA879D4}"/>
              </a:ext>
            </a:extLst>
          </p:cNvPr>
          <p:cNvSpPr txBox="1"/>
          <p:nvPr/>
        </p:nvSpPr>
        <p:spPr>
          <a:xfrm>
            <a:off x="4497645" y="397564"/>
            <a:ext cx="3196709" cy="707886"/>
          </a:xfrm>
          <a:prstGeom prst="rect">
            <a:avLst/>
          </a:prstGeom>
          <a:noFill/>
        </p:spPr>
        <p:txBody>
          <a:bodyPr wrap="none" rtlCol="0">
            <a:spAutoFit/>
          </a:bodyPr>
          <a:lstStyle/>
          <a:p>
            <a:r>
              <a:rPr lang="en-US" sz="4000" dirty="0"/>
              <a:t>Introduction</a:t>
            </a:r>
            <a:endParaRPr lang="en-IN" sz="4000" dirty="0"/>
          </a:p>
        </p:txBody>
      </p:sp>
      <p:sp>
        <p:nvSpPr>
          <p:cNvPr id="4" name="TextBox 3">
            <a:extLst>
              <a:ext uri="{FF2B5EF4-FFF2-40B4-BE49-F238E27FC236}">
                <a16:creationId xmlns:a16="http://schemas.microsoft.com/office/drawing/2014/main" id="{CC8448F5-7336-4CC4-8EC0-EA2561AA24BB}"/>
              </a:ext>
            </a:extLst>
          </p:cNvPr>
          <p:cNvSpPr txBox="1"/>
          <p:nvPr/>
        </p:nvSpPr>
        <p:spPr>
          <a:xfrm>
            <a:off x="927651" y="1988549"/>
            <a:ext cx="10336695" cy="3416320"/>
          </a:xfrm>
          <a:prstGeom prst="rect">
            <a:avLst/>
          </a:prstGeom>
          <a:noFill/>
        </p:spPr>
        <p:txBody>
          <a:bodyPr wrap="square">
            <a:spAutoFit/>
          </a:bodyPr>
          <a:lstStyle/>
          <a:p>
            <a:pPr algn="just"/>
            <a:r>
              <a:rPr lang="en-US" sz="2400" b="0" i="0" dirty="0">
                <a:solidFill>
                  <a:srgbClr val="ECECEC"/>
                </a:solidFill>
                <a:effectLst/>
                <a:latin typeface="Times New Roman" panose="02020603050405020304" pitchFamily="18" charset="0"/>
                <a:cs typeface="Times New Roman" panose="02020603050405020304" pitchFamily="18" charset="0"/>
              </a:rPr>
              <a:t>Introducing our ESP32-based Smart Bulb Controller project! With the integration of an ESP32 microcontroller, a Light Dependent Resistor (LDR), and a mobile app interface, this project offers both automatic and manual control functionalities for your home lighting system. The system intelligently detects ambient light levels using the LDR, automatically switching the bulb on during nighttime and off during daytime. Additionally, users can conveniently override the automatic mode and control the bulb remotely via our intuitive mobile app interface. Experience seamless automation and personalized control with our ESP32 Smart Bulb Controller!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02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A0CB66-70C7-401B-9373-80B5FF82983D}"/>
              </a:ext>
            </a:extLst>
          </p:cNvPr>
          <p:cNvSpPr txBox="1"/>
          <p:nvPr/>
        </p:nvSpPr>
        <p:spPr>
          <a:xfrm>
            <a:off x="4497645" y="397564"/>
            <a:ext cx="2642070" cy="707886"/>
          </a:xfrm>
          <a:prstGeom prst="rect">
            <a:avLst/>
          </a:prstGeom>
          <a:noFill/>
        </p:spPr>
        <p:txBody>
          <a:bodyPr wrap="none" rtlCol="0">
            <a:spAutoFit/>
          </a:bodyPr>
          <a:lstStyle/>
          <a:p>
            <a:r>
              <a:rPr lang="en-US" sz="4000" dirty="0"/>
              <a:t>Objective</a:t>
            </a:r>
            <a:endParaRPr lang="en-IN" sz="4000" dirty="0"/>
          </a:p>
        </p:txBody>
      </p:sp>
      <p:sp>
        <p:nvSpPr>
          <p:cNvPr id="6" name="TextBox 5">
            <a:extLst>
              <a:ext uri="{FF2B5EF4-FFF2-40B4-BE49-F238E27FC236}">
                <a16:creationId xmlns:a16="http://schemas.microsoft.com/office/drawing/2014/main" id="{5BA390BB-1316-450A-B281-DF51256F4A74}"/>
              </a:ext>
            </a:extLst>
          </p:cNvPr>
          <p:cNvSpPr txBox="1"/>
          <p:nvPr/>
        </p:nvSpPr>
        <p:spPr>
          <a:xfrm>
            <a:off x="614569" y="2090172"/>
            <a:ext cx="10962861" cy="2677656"/>
          </a:xfrm>
          <a:prstGeom prst="rect">
            <a:avLst/>
          </a:prstGeom>
          <a:noFill/>
        </p:spPr>
        <p:txBody>
          <a:bodyPr wrap="square">
            <a:spAutoFit/>
          </a:bodyPr>
          <a:lstStyle/>
          <a:p>
            <a:pPr algn="just"/>
            <a:r>
              <a:rPr lang="en-US" sz="2400" b="0" i="0" dirty="0">
                <a:solidFill>
                  <a:srgbClr val="ECECEC"/>
                </a:solidFill>
                <a:effectLst/>
                <a:latin typeface="Söhne"/>
              </a:rPr>
              <a:t>The primary objective of our project is to develop a smart lighting system using ESP32 and LDR technology, enabling automatic control of a bulb based on ambient light levels. This includes designing a robust hardware setup to accurately measure light levels and control the bulb's operation. Additionally, we aim to create a user-friendly mobile app interface that allows users to manually control the bulb remotely. By achieving these objectives, we aim to provide a seamless and convenient solution for efficient home lighting automation.</a:t>
            </a:r>
            <a:endParaRPr lang="en-IN" sz="2400" dirty="0"/>
          </a:p>
        </p:txBody>
      </p:sp>
    </p:spTree>
    <p:extLst>
      <p:ext uri="{BB962C8B-B14F-4D97-AF65-F5344CB8AC3E}">
        <p14:creationId xmlns:p14="http://schemas.microsoft.com/office/powerpoint/2010/main" val="5818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B878-65E1-47F3-9C1C-154975128A86}"/>
              </a:ext>
            </a:extLst>
          </p:cNvPr>
          <p:cNvSpPr txBox="1"/>
          <p:nvPr/>
        </p:nvSpPr>
        <p:spPr>
          <a:xfrm>
            <a:off x="3993045" y="69907"/>
            <a:ext cx="4822964"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Hardware Required</a:t>
            </a:r>
          </a:p>
        </p:txBody>
      </p:sp>
      <p:sp>
        <p:nvSpPr>
          <p:cNvPr id="4" name="TextBox 3">
            <a:extLst>
              <a:ext uri="{FF2B5EF4-FFF2-40B4-BE49-F238E27FC236}">
                <a16:creationId xmlns:a16="http://schemas.microsoft.com/office/drawing/2014/main" id="{9B7A9C61-CA8B-4029-AAF2-20C0C9A66FCA}"/>
              </a:ext>
            </a:extLst>
          </p:cNvPr>
          <p:cNvSpPr txBox="1"/>
          <p:nvPr/>
        </p:nvSpPr>
        <p:spPr>
          <a:xfrm>
            <a:off x="616226" y="1729408"/>
            <a:ext cx="10933044" cy="3785652"/>
          </a:xfrm>
          <a:prstGeom prst="rect">
            <a:avLst/>
          </a:prstGeom>
          <a:noFill/>
        </p:spPr>
        <p:txBody>
          <a:bodyPr wrap="square" rtlCol="0">
            <a:spAutoFit/>
          </a:bodyPr>
          <a:lstStyle/>
          <a:p>
            <a:pPr marL="342900" indent="-342900" algn="just">
              <a:buAutoNum type="arabicPeriod"/>
            </a:pPr>
            <a:r>
              <a:rPr lang="en-US" sz="2400" dirty="0"/>
              <a:t>LDR Module</a:t>
            </a:r>
          </a:p>
          <a:p>
            <a:pPr algn="just"/>
            <a:endParaRPr lang="en-US" sz="2400" dirty="0"/>
          </a:p>
          <a:p>
            <a:pPr algn="just"/>
            <a:r>
              <a:rPr lang="en-US" sz="2400" b="0" i="0" dirty="0">
                <a:solidFill>
                  <a:srgbClr val="ECECEC"/>
                </a:solidFill>
                <a:effectLst/>
                <a:latin typeface="Söhne"/>
              </a:rPr>
              <a:t>The Light Dependent Resistor (LDR) module is a key component in our project, serving as the sensor for detecting ambient light levels. This module consists of a photoresistor whose resistance changes based on the intensity of light falling on it. When connected to the ESP32 microcontroller, the LDR module allows us to accurately measure light levels in the surrounding environment. This information is crucial for the automatic control of the bulb, ensuring it turns on during nighttime and off during daytime.</a:t>
            </a:r>
            <a:endParaRPr lang="en-US" sz="2400" dirty="0"/>
          </a:p>
          <a:p>
            <a:pPr algn="just"/>
            <a:endParaRPr lang="en-US" sz="2400" dirty="0"/>
          </a:p>
          <a:p>
            <a:pPr algn="just"/>
            <a:endParaRPr lang="en-IN" sz="2400" dirty="0"/>
          </a:p>
        </p:txBody>
      </p:sp>
    </p:spTree>
    <p:extLst>
      <p:ext uri="{BB962C8B-B14F-4D97-AF65-F5344CB8AC3E}">
        <p14:creationId xmlns:p14="http://schemas.microsoft.com/office/powerpoint/2010/main" val="347703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F1DCB-8ACF-418A-822D-AC04ED7070F2}"/>
              </a:ext>
            </a:extLst>
          </p:cNvPr>
          <p:cNvSpPr txBox="1"/>
          <p:nvPr/>
        </p:nvSpPr>
        <p:spPr>
          <a:xfrm>
            <a:off x="447260" y="1252329"/>
            <a:ext cx="10933044" cy="4524315"/>
          </a:xfrm>
          <a:prstGeom prst="rect">
            <a:avLst/>
          </a:prstGeom>
          <a:noFill/>
        </p:spPr>
        <p:txBody>
          <a:bodyPr wrap="square" rtlCol="0">
            <a:spAutoFit/>
          </a:bodyPr>
          <a:lstStyle/>
          <a:p>
            <a:pPr algn="just"/>
            <a:r>
              <a:rPr lang="en-US" sz="2400" dirty="0"/>
              <a:t>2. Relay Module</a:t>
            </a:r>
          </a:p>
          <a:p>
            <a:pPr algn="just"/>
            <a:endParaRPr lang="en-US" sz="2400" dirty="0"/>
          </a:p>
          <a:p>
            <a:pPr algn="just"/>
            <a:endParaRPr lang="en-US" sz="2400" dirty="0"/>
          </a:p>
          <a:p>
            <a:pPr algn="just"/>
            <a:endParaRPr lang="en-US" sz="2400" dirty="0"/>
          </a:p>
          <a:p>
            <a:pPr algn="just"/>
            <a:r>
              <a:rPr lang="en-US" sz="2400" b="0" i="0" dirty="0">
                <a:solidFill>
                  <a:srgbClr val="ECECEC"/>
                </a:solidFill>
                <a:effectLst/>
                <a:latin typeface="Söhne"/>
              </a:rPr>
              <a:t>The relay module is an essential component in our project, responsible for controlling the power supply to the bulb. It consists of an electromechanical switch that can be controlled by the ESP32 microcontroller. When the relay receives a signal from the microcontroller, it either connects or disconnects the circuit, effectively turning the bulb on or off. This relay module enables seamless integration between the ESP32 and the bulb, allowing us to automate its operation based on the ambient light level detected by the LDR module.</a:t>
            </a:r>
            <a:endParaRPr lang="en-US" sz="2400" dirty="0"/>
          </a:p>
          <a:p>
            <a:pPr algn="just"/>
            <a:endParaRPr lang="en-IN" sz="2400" dirty="0"/>
          </a:p>
        </p:txBody>
      </p:sp>
    </p:spTree>
    <p:extLst>
      <p:ext uri="{BB962C8B-B14F-4D97-AF65-F5344CB8AC3E}">
        <p14:creationId xmlns:p14="http://schemas.microsoft.com/office/powerpoint/2010/main" val="199897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562160-F2CB-4E85-99E6-33E74BFD7280}"/>
              </a:ext>
            </a:extLst>
          </p:cNvPr>
          <p:cNvSpPr txBox="1"/>
          <p:nvPr/>
        </p:nvSpPr>
        <p:spPr>
          <a:xfrm>
            <a:off x="815009" y="1253701"/>
            <a:ext cx="10306878" cy="4493538"/>
          </a:xfrm>
          <a:prstGeom prst="rect">
            <a:avLst/>
          </a:prstGeom>
          <a:noFill/>
        </p:spPr>
        <p:txBody>
          <a:bodyPr wrap="square">
            <a:spAutoFit/>
          </a:bodyPr>
          <a:lstStyle/>
          <a:p>
            <a:pPr algn="just"/>
            <a:r>
              <a:rPr lang="en-US" sz="2800" dirty="0"/>
              <a:t>3. ESP32 Module</a:t>
            </a:r>
          </a:p>
          <a:p>
            <a:pPr algn="just"/>
            <a:endParaRPr lang="en-US" b="0" i="0" dirty="0">
              <a:solidFill>
                <a:srgbClr val="ECECEC"/>
              </a:solidFill>
              <a:effectLst/>
              <a:latin typeface="Söhne"/>
            </a:endParaRPr>
          </a:p>
          <a:p>
            <a:pPr algn="just"/>
            <a:r>
              <a:rPr lang="en-US" sz="2400" b="0" i="0" dirty="0">
                <a:solidFill>
                  <a:srgbClr val="ECECEC"/>
                </a:solidFill>
                <a:effectLst/>
                <a:latin typeface="Söhne"/>
              </a:rPr>
              <a:t>The ESP32 microcontroller is the heart of our project, providing the intelligence and connectivity required for our smart lighting system. It features a powerful dual-core processor and built-in Wi-Fi and Bluetooth capabilities, making it ideal for IoT applications. With its analog and digital input/output pins, the ESP32 enables us to interface with sensors like the LDR module and control devices like the relay module. Through programmed logic, the ESP32 processes sensor data, executes control algorithms, and communicates with the user interface, whether through the mobile app or other means. Its versatility and efficiency empower our project to deliver automated lighting control and remote access features seamlessly.</a:t>
            </a:r>
            <a:endParaRPr lang="en-IN" sz="2400" dirty="0"/>
          </a:p>
        </p:txBody>
      </p:sp>
    </p:spTree>
    <p:extLst>
      <p:ext uri="{BB962C8B-B14F-4D97-AF65-F5344CB8AC3E}">
        <p14:creationId xmlns:p14="http://schemas.microsoft.com/office/powerpoint/2010/main" val="7568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E90A5-9DBE-486F-BCEC-5F434AD8EC64}"/>
              </a:ext>
            </a:extLst>
          </p:cNvPr>
          <p:cNvSpPr txBox="1"/>
          <p:nvPr/>
        </p:nvSpPr>
        <p:spPr>
          <a:xfrm>
            <a:off x="4181474" y="278629"/>
            <a:ext cx="3829051"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Circuit Diagram</a:t>
            </a:r>
          </a:p>
        </p:txBody>
      </p:sp>
      <p:pic>
        <p:nvPicPr>
          <p:cNvPr id="3" name="Picture 2">
            <a:extLst>
              <a:ext uri="{FF2B5EF4-FFF2-40B4-BE49-F238E27FC236}">
                <a16:creationId xmlns:a16="http://schemas.microsoft.com/office/drawing/2014/main" id="{58F089B9-866C-450A-9793-5CA59B3552DA}"/>
              </a:ext>
            </a:extLst>
          </p:cNvPr>
          <p:cNvPicPr>
            <a:picLocks noChangeAspect="1"/>
          </p:cNvPicPr>
          <p:nvPr/>
        </p:nvPicPr>
        <p:blipFill>
          <a:blip r:embed="rId2"/>
          <a:stretch>
            <a:fillRect/>
          </a:stretch>
        </p:blipFill>
        <p:spPr>
          <a:xfrm>
            <a:off x="2819164" y="1314314"/>
            <a:ext cx="6335009" cy="4925112"/>
          </a:xfrm>
          <a:prstGeom prst="rect">
            <a:avLst/>
          </a:prstGeom>
        </p:spPr>
      </p:pic>
    </p:spTree>
    <p:extLst>
      <p:ext uri="{BB962C8B-B14F-4D97-AF65-F5344CB8AC3E}">
        <p14:creationId xmlns:p14="http://schemas.microsoft.com/office/powerpoint/2010/main" val="42558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FD531-11C8-4AD7-A96F-D30F71CF8AD7}"/>
              </a:ext>
            </a:extLst>
          </p:cNvPr>
          <p:cNvSpPr txBox="1"/>
          <p:nvPr/>
        </p:nvSpPr>
        <p:spPr>
          <a:xfrm>
            <a:off x="4628735" y="179237"/>
            <a:ext cx="2934529" cy="901593"/>
          </a:xfrm>
          <a:prstGeom prst="rect">
            <a:avLst/>
          </a:prstGeom>
          <a:noFill/>
        </p:spPr>
        <p:txBody>
          <a:bodyPr wrap="square">
            <a:spAutoFit/>
          </a:bodyPr>
          <a:lstStyle/>
          <a:p>
            <a:pPr>
              <a:lnSpc>
                <a:spcPct val="150000"/>
              </a:lnSpc>
              <a:buClr>
                <a:srgbClr val="00B0F0"/>
              </a:buClr>
            </a:pPr>
            <a:r>
              <a:rPr lang="en-US" sz="4000" dirty="0">
                <a:latin typeface="Arial" panose="020B0604020202020204" pitchFamily="34" charset="0"/>
                <a:cs typeface="Arial" panose="020B0604020202020204" pitchFamily="34" charset="0"/>
              </a:rPr>
              <a:t>Explanation</a:t>
            </a:r>
          </a:p>
        </p:txBody>
      </p:sp>
      <p:sp>
        <p:nvSpPr>
          <p:cNvPr id="4" name="TextBox 3">
            <a:extLst>
              <a:ext uri="{FF2B5EF4-FFF2-40B4-BE49-F238E27FC236}">
                <a16:creationId xmlns:a16="http://schemas.microsoft.com/office/drawing/2014/main" id="{B087A9BB-0D42-40C9-BD6C-EB56DC22A4B2}"/>
              </a:ext>
            </a:extLst>
          </p:cNvPr>
          <p:cNvSpPr txBox="1"/>
          <p:nvPr/>
        </p:nvSpPr>
        <p:spPr>
          <a:xfrm>
            <a:off x="467139" y="1710901"/>
            <a:ext cx="11161644" cy="3785652"/>
          </a:xfrm>
          <a:prstGeom prst="rect">
            <a:avLst/>
          </a:prstGeom>
          <a:noFill/>
        </p:spPr>
        <p:txBody>
          <a:bodyPr wrap="square">
            <a:spAutoFit/>
          </a:bodyPr>
          <a:lstStyle/>
          <a:p>
            <a:pPr algn="just"/>
            <a:r>
              <a:rPr lang="en-US" sz="2400" b="0" i="0" dirty="0">
                <a:solidFill>
                  <a:srgbClr val="ECECEC"/>
                </a:solidFill>
                <a:effectLst/>
                <a:latin typeface="Söhne"/>
              </a:rPr>
              <a:t>Our project is all about creating a smart lighting system that knows when to turn on and off, without needing anyone to flip a switch. We're achieving this by using an LDR sensor, which can tell us how bright it is outside. When it gets dark, the sensor tells a relay module to switch on the light bulb automatically. </a:t>
            </a:r>
          </a:p>
          <a:p>
            <a:pPr algn="just"/>
            <a:endParaRPr lang="en-US" sz="2400" b="0" i="0" dirty="0">
              <a:solidFill>
                <a:srgbClr val="ECECEC"/>
              </a:solidFill>
              <a:effectLst/>
              <a:latin typeface="Söhne"/>
            </a:endParaRPr>
          </a:p>
          <a:p>
            <a:pPr algn="just"/>
            <a:r>
              <a:rPr lang="en-US" sz="2400" b="0" i="0" dirty="0">
                <a:solidFill>
                  <a:srgbClr val="ECECEC"/>
                </a:solidFill>
                <a:effectLst/>
                <a:latin typeface="Söhne"/>
              </a:rPr>
              <a:t>Conversely, when it's bright again, the sensor communicates to the relay to turn off the bulb. But we're not stopping there; we're also adding a mobile app feature. With the app, users can control the light manually if they want to, giving them the flexibility to adjust the lighting according to their preferences, all from the convenience of their smartphone</a:t>
            </a:r>
            <a:endParaRPr lang="en-IN" sz="2400" dirty="0"/>
          </a:p>
        </p:txBody>
      </p:sp>
    </p:spTree>
    <p:extLst>
      <p:ext uri="{BB962C8B-B14F-4D97-AF65-F5344CB8AC3E}">
        <p14:creationId xmlns:p14="http://schemas.microsoft.com/office/powerpoint/2010/main" val="283447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806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Söhne</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vishwakarma</dc:creator>
  <cp:lastModifiedBy>siddhant vishwakarma</cp:lastModifiedBy>
  <cp:revision>2</cp:revision>
  <dcterms:created xsi:type="dcterms:W3CDTF">2024-03-28T11:21:27Z</dcterms:created>
  <dcterms:modified xsi:type="dcterms:W3CDTF">2024-03-28T11:48:57Z</dcterms:modified>
</cp:coreProperties>
</file>