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16559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842" autoAdjust="0"/>
  </p:normalViewPr>
  <p:slideViewPr>
    <p:cSldViewPr snapToGrid="0">
      <p:cViewPr>
        <p:scale>
          <a:sx n="33" d="100"/>
          <a:sy n="33" d="100"/>
        </p:scale>
        <p:origin x="204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 vishwakarma" userId="849556ecfc8e331f" providerId="LiveId" clId="{A025B7AE-76F4-4CC9-B558-C66584DC0142}"/>
    <pc:docChg chg="undo custSel modSld modMainMaster">
      <pc:chgData name="siddhant vishwakarma" userId="849556ecfc8e331f" providerId="LiveId" clId="{A025B7AE-76F4-4CC9-B558-C66584DC0142}" dt="2024-03-14T03:05:50.155" v="289" actId="20577"/>
      <pc:docMkLst>
        <pc:docMk/>
      </pc:docMkLst>
      <pc:sldChg chg="addSp delSp modSp mod">
        <pc:chgData name="siddhant vishwakarma" userId="849556ecfc8e331f" providerId="LiveId" clId="{A025B7AE-76F4-4CC9-B558-C66584DC0142}" dt="2024-03-14T03:05:50.155" v="289" actId="20577"/>
        <pc:sldMkLst>
          <pc:docMk/>
          <pc:sldMk cId="4034305986" sldId="256"/>
        </pc:sldMkLst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4" creationId="{FA70EA66-F023-4978-9108-F5C0BA4E3648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5" creationId="{17F68719-C5D0-4C1B-A098-A5C41D8B9330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6" creationId="{2F357BED-4350-4FA1-9253-C5F1612071BC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7" creationId="{E47418F9-2E5B-4516-AE1A-B241516C7F3D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8" creationId="{6AAECCB5-8A86-452D-9E33-D443C8478D63}"/>
          </ac:spMkLst>
        </pc:spChg>
        <pc:spChg chg="add del mod">
          <ac:chgData name="siddhant vishwakarma" userId="849556ecfc8e331f" providerId="LiveId" clId="{A025B7AE-76F4-4CC9-B558-C66584DC0142}" dt="2024-03-14T02:55:02.270" v="137"/>
          <ac:spMkLst>
            <pc:docMk/>
            <pc:sldMk cId="4034305986" sldId="256"/>
            <ac:spMk id="9" creationId="{C0BA8328-A29C-4D23-B5F7-ECD611B94043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10" creationId="{EEEC52ED-0B32-4A1F-9F18-3656C5718618}"/>
          </ac:spMkLst>
        </pc:spChg>
        <pc:spChg chg="add del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44" creationId="{C72C0871-9F7C-4934-8A4F-7A9763472D14}"/>
          </ac:spMkLst>
        </pc:spChg>
        <pc:spChg chg="add del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45" creationId="{C44AB3AB-C21B-4CEB-A898-17E4A5141C88}"/>
          </ac:spMkLst>
        </pc:spChg>
        <pc:spChg chg="add del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46" creationId="{AA8325E3-B375-4245-A801-923696F804C5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54" creationId="{F9FE671F-EE02-4EF9-A4F8-2DA1336D5179}"/>
          </ac:spMkLst>
        </pc:spChg>
        <pc:spChg chg="add del mod">
          <ac:chgData name="siddhant vishwakarma" userId="849556ecfc8e331f" providerId="LiveId" clId="{A025B7AE-76F4-4CC9-B558-C66584DC0142}" dt="2024-03-14T03:01:30.003" v="199"/>
          <ac:spMkLst>
            <pc:docMk/>
            <pc:sldMk cId="4034305986" sldId="256"/>
            <ac:spMk id="58" creationId="{2C5B73B0-9CF1-4047-AC3F-3BF15CA00948}"/>
          </ac:spMkLst>
        </pc:spChg>
        <pc:spChg chg="add mod">
          <ac:chgData name="siddhant vishwakarma" userId="849556ecfc8e331f" providerId="LiveId" clId="{A025B7AE-76F4-4CC9-B558-C66584DC0142}" dt="2024-03-14T03:05:40.847" v="286" actId="164"/>
          <ac:spMkLst>
            <pc:docMk/>
            <pc:sldMk cId="4034305986" sldId="256"/>
            <ac:spMk id="62" creationId="{D93DAAFC-E9F8-492F-A9D4-5E0FE9F843ED}"/>
          </ac:spMkLst>
        </pc:spChg>
        <pc:spChg chg="add mod">
          <ac:chgData name="siddhant vishwakarma" userId="849556ecfc8e331f" providerId="LiveId" clId="{A025B7AE-76F4-4CC9-B558-C66584DC0142}" dt="2024-03-14T03:05:50.155" v="289" actId="20577"/>
          <ac:spMkLst>
            <pc:docMk/>
            <pc:sldMk cId="4034305986" sldId="256"/>
            <ac:spMk id="66" creationId="{D76B86E2-3F6D-4318-A7E4-C455D0045048}"/>
          </ac:spMkLst>
        </pc:spChg>
        <pc:grpChg chg="add mod">
          <ac:chgData name="siddhant vishwakarma" userId="849556ecfc8e331f" providerId="LiveId" clId="{A025B7AE-76F4-4CC9-B558-C66584DC0142}" dt="2024-03-14T03:05:40.847" v="286" actId="164"/>
          <ac:grpSpMkLst>
            <pc:docMk/>
            <pc:sldMk cId="4034305986" sldId="256"/>
            <ac:grpSpMk id="69" creationId="{22938194-A6D4-47BC-BD80-F9B1B271C496}"/>
          </ac:grpSpMkLst>
        </pc:grpChg>
        <pc:cxnChg chg="add del mod">
          <ac:chgData name="siddhant vishwakarma" userId="849556ecfc8e331f" providerId="LiveId" clId="{A025B7AE-76F4-4CC9-B558-C66584DC0142}" dt="2024-03-14T02:57:05.705" v="166" actId="478"/>
          <ac:cxnSpMkLst>
            <pc:docMk/>
            <pc:sldMk cId="4034305986" sldId="256"/>
            <ac:cxnSpMk id="12" creationId="{809F748D-6F69-4B01-95F2-834A09A06A17}"/>
          </ac:cxnSpMkLst>
        </pc:cxnChg>
        <pc:cxnChg chg="add del mod">
          <ac:chgData name="siddhant vishwakarma" userId="849556ecfc8e331f" providerId="LiveId" clId="{A025B7AE-76F4-4CC9-B558-C66584DC0142}" dt="2024-03-14T02:57:18.223" v="169" actId="478"/>
          <ac:cxnSpMkLst>
            <pc:docMk/>
            <pc:sldMk cId="4034305986" sldId="256"/>
            <ac:cxnSpMk id="15" creationId="{F0665600-976D-40F5-9367-D639B4C83B63}"/>
          </ac:cxnSpMkLst>
        </pc:cxnChg>
        <pc:cxnChg chg="add del mod">
          <ac:chgData name="siddhant vishwakarma" userId="849556ecfc8e331f" providerId="LiveId" clId="{A025B7AE-76F4-4CC9-B558-C66584DC0142}" dt="2024-03-14T02:56:58.211" v="162" actId="11529"/>
          <ac:cxnSpMkLst>
            <pc:docMk/>
            <pc:sldMk cId="4034305986" sldId="256"/>
            <ac:cxnSpMk id="18" creationId="{3F8570CB-7043-4A37-B7DA-674329D36949}"/>
          </ac:cxnSpMkLst>
        </pc:cxnChg>
        <pc:cxnChg chg="add del mod">
          <ac:chgData name="siddhant vishwakarma" userId="849556ecfc8e331f" providerId="LiveId" clId="{A025B7AE-76F4-4CC9-B558-C66584DC0142}" dt="2024-03-14T02:56:57.327" v="160" actId="11529"/>
          <ac:cxnSpMkLst>
            <pc:docMk/>
            <pc:sldMk cId="4034305986" sldId="256"/>
            <ac:cxnSpMk id="21" creationId="{405C9517-E4F0-4799-86FC-49A3FB45F406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23" creationId="{51EFCBF0-93AF-409D-9245-571BED900C16}"/>
          </ac:cxnSpMkLst>
        </pc:cxnChg>
        <pc:cxnChg chg="add del">
          <ac:chgData name="siddhant vishwakarma" userId="849556ecfc8e331f" providerId="LiveId" clId="{A025B7AE-76F4-4CC9-B558-C66584DC0142}" dt="2024-03-14T02:57:25.868" v="171" actId="478"/>
          <ac:cxnSpMkLst>
            <pc:docMk/>
            <pc:sldMk cId="4034305986" sldId="256"/>
            <ac:cxnSpMk id="25" creationId="{766B5E53-9836-4D46-92BB-0A3BBBC2829F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27" creationId="{08215DBB-D8C5-41D3-A008-370F01F9DA39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29" creationId="{5EE0565E-3839-428A-A71A-996E9DDAC0E7}"/>
          </ac:cxnSpMkLst>
        </pc:cxnChg>
        <pc:cxnChg chg="add del">
          <ac:chgData name="siddhant vishwakarma" userId="849556ecfc8e331f" providerId="LiveId" clId="{A025B7AE-76F4-4CC9-B558-C66584DC0142}" dt="2024-03-14T02:57:41.893" v="174" actId="478"/>
          <ac:cxnSpMkLst>
            <pc:docMk/>
            <pc:sldMk cId="4034305986" sldId="256"/>
            <ac:cxnSpMk id="31" creationId="{C96AE4B3-0897-43E0-9955-4E2CE15CCC8B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33" creationId="{0E4A1FA1-41DD-4D14-A340-2B8A7E8BD46F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37" creationId="{659786FB-26A6-491A-9B3D-42899F875EAB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39" creationId="{652C56E2-A598-4276-BB46-FA9BD358E668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41" creationId="{5D759FEF-13EA-4EEA-A0DD-D679A88E1984}"/>
          </ac:cxnSpMkLst>
        </pc:cxnChg>
        <pc:cxnChg chg="add del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47" creationId="{1739B116-94EA-476C-A83F-D87B6486FD6F}"/>
          </ac:cxnSpMkLst>
        </pc:cxnChg>
        <pc:cxnChg chg="add del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48" creationId="{D7D5FD26-E830-4290-95E8-BC7BBDC56EF3}"/>
          </ac:cxnSpMkLst>
        </pc:cxnChg>
        <pc:cxnChg chg="add del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49" creationId="{94750501-0EDA-469B-9E60-84582D3FFB2C}"/>
          </ac:cxnSpMkLst>
        </pc:cxnChg>
        <pc:cxnChg chg="add del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50" creationId="{8382ABB0-D3AA-4B1F-961F-10892614AC8D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52" creationId="{C466175E-90F6-4BFD-922E-9E84CE1BBD5B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55" creationId="{4ED57C6B-0B59-4D23-B004-435F09AD975B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56" creationId="{E024C57A-20A1-48E7-8FA7-D977FB84F1C9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57" creationId="{67BBB4CD-E7BF-4F20-8061-28677815B9E7}"/>
          </ac:cxnSpMkLst>
        </pc:cxnChg>
        <pc:cxnChg chg="add del mod">
          <ac:chgData name="siddhant vishwakarma" userId="849556ecfc8e331f" providerId="LiveId" clId="{A025B7AE-76F4-4CC9-B558-C66584DC0142}" dt="2024-03-14T03:01:30.003" v="199"/>
          <ac:cxnSpMkLst>
            <pc:docMk/>
            <pc:sldMk cId="4034305986" sldId="256"/>
            <ac:cxnSpMk id="59" creationId="{0266B053-0A45-47A2-B418-7AAFE4C3968A}"/>
          </ac:cxnSpMkLst>
        </pc:cxnChg>
        <pc:cxnChg chg="add del mod">
          <ac:chgData name="siddhant vishwakarma" userId="849556ecfc8e331f" providerId="LiveId" clId="{A025B7AE-76F4-4CC9-B558-C66584DC0142}" dt="2024-03-14T03:01:30.003" v="199"/>
          <ac:cxnSpMkLst>
            <pc:docMk/>
            <pc:sldMk cId="4034305986" sldId="256"/>
            <ac:cxnSpMk id="60" creationId="{07ADEB27-9223-4082-A45E-FA57EAD8E606}"/>
          </ac:cxnSpMkLst>
        </pc:cxnChg>
        <pc:cxnChg chg="add del mod">
          <ac:chgData name="siddhant vishwakarma" userId="849556ecfc8e331f" providerId="LiveId" clId="{A025B7AE-76F4-4CC9-B558-C66584DC0142}" dt="2024-03-14T03:01:30.003" v="199"/>
          <ac:cxnSpMkLst>
            <pc:docMk/>
            <pc:sldMk cId="4034305986" sldId="256"/>
            <ac:cxnSpMk id="61" creationId="{1FC37079-56B7-4CC8-8861-C209B24B69CA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64" creationId="{17EE4CF2-1CEC-4B03-A4CA-2F8B0A175BEB}"/>
          </ac:cxnSpMkLst>
        </pc:cxnChg>
        <pc:cxnChg chg="add mod">
          <ac:chgData name="siddhant vishwakarma" userId="849556ecfc8e331f" providerId="LiveId" clId="{A025B7AE-76F4-4CC9-B558-C66584DC0142}" dt="2024-03-14T03:05:40.847" v="286" actId="164"/>
          <ac:cxnSpMkLst>
            <pc:docMk/>
            <pc:sldMk cId="4034305986" sldId="256"/>
            <ac:cxnSpMk id="68" creationId="{905E562E-9C81-4255-91EA-17E505BCD832}"/>
          </ac:cxnSpMkLst>
        </pc:cxnChg>
      </pc:sldChg>
      <pc:sldMasterChg chg="modSp modSldLayout">
        <pc:chgData name="siddhant vishwakarma" userId="849556ecfc8e331f" providerId="LiveId" clId="{A025B7AE-76F4-4CC9-B558-C66584DC0142}" dt="2024-03-14T02:57:02.388" v="165"/>
        <pc:sldMasterMkLst>
          <pc:docMk/>
          <pc:sldMasterMk cId="2562809963" sldId="2147483648"/>
        </pc:sldMasterMkLst>
        <pc:spChg chg="mod">
          <ac:chgData name="siddhant vishwakarma" userId="849556ecfc8e331f" providerId="LiveId" clId="{A025B7AE-76F4-4CC9-B558-C66584DC0142}" dt="2024-03-14T02:57:02.388" v="165"/>
          <ac:spMkLst>
            <pc:docMk/>
            <pc:sldMasterMk cId="2562809963" sldId="2147483648"/>
            <ac:spMk id="2" creationId="{93365D04-9830-42FC-BCA3-A3682D2EDF20}"/>
          </ac:spMkLst>
        </pc:spChg>
        <pc:spChg chg="mod">
          <ac:chgData name="siddhant vishwakarma" userId="849556ecfc8e331f" providerId="LiveId" clId="{A025B7AE-76F4-4CC9-B558-C66584DC0142}" dt="2024-03-14T02:57:02.388" v="165"/>
          <ac:spMkLst>
            <pc:docMk/>
            <pc:sldMasterMk cId="2562809963" sldId="2147483648"/>
            <ac:spMk id="3" creationId="{7BACD193-D309-4000-B71F-326F4038CDFC}"/>
          </ac:spMkLst>
        </pc:spChg>
        <pc:spChg chg="mod">
          <ac:chgData name="siddhant vishwakarma" userId="849556ecfc8e331f" providerId="LiveId" clId="{A025B7AE-76F4-4CC9-B558-C66584DC0142}" dt="2024-03-14T02:57:02.388" v="165"/>
          <ac:spMkLst>
            <pc:docMk/>
            <pc:sldMasterMk cId="2562809963" sldId="2147483648"/>
            <ac:spMk id="4" creationId="{AE54FE1B-E2F4-41ED-AC16-DA6A3DF7FDCC}"/>
          </ac:spMkLst>
        </pc:spChg>
        <pc:spChg chg="mod">
          <ac:chgData name="siddhant vishwakarma" userId="849556ecfc8e331f" providerId="LiveId" clId="{A025B7AE-76F4-4CC9-B558-C66584DC0142}" dt="2024-03-14T02:57:02.388" v="165"/>
          <ac:spMkLst>
            <pc:docMk/>
            <pc:sldMasterMk cId="2562809963" sldId="2147483648"/>
            <ac:spMk id="5" creationId="{53B07F5A-206C-4E13-A522-BEE080EA8D26}"/>
          </ac:spMkLst>
        </pc:spChg>
        <pc:spChg chg="mod">
          <ac:chgData name="siddhant vishwakarma" userId="849556ecfc8e331f" providerId="LiveId" clId="{A025B7AE-76F4-4CC9-B558-C66584DC0142}" dt="2024-03-14T02:57:02.388" v="165"/>
          <ac:spMkLst>
            <pc:docMk/>
            <pc:sldMasterMk cId="2562809963" sldId="2147483648"/>
            <ac:spMk id="6" creationId="{4718419E-FAA5-4AEA-AFDE-6BDDF10A13BE}"/>
          </ac:spMkLst>
        </pc:sp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925029294" sldId="2147483649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925029294" sldId="2147483649"/>
              <ac:spMk id="2" creationId="{6A157F2E-EB59-48F7-8C3E-DA0791C35824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925029294" sldId="2147483649"/>
              <ac:spMk id="3" creationId="{189DCF51-3C36-41E4-8584-718FF419B914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346234535" sldId="2147483651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346234535" sldId="2147483651"/>
              <ac:spMk id="2" creationId="{F6DFD6CF-6825-4258-9FF8-9217C6BAD059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346234535" sldId="2147483651"/>
              <ac:spMk id="3" creationId="{3443E178-6737-4331-80F3-0532298D43ED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4122260551" sldId="2147483652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4122260551" sldId="2147483652"/>
              <ac:spMk id="3" creationId="{D2411B07-5E08-45C6-848C-1AF3051A5685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4122260551" sldId="2147483652"/>
              <ac:spMk id="4" creationId="{D6D39D9F-A0C1-44C0-B059-AE6CB88FC673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1702978643" sldId="2147483653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1702978643" sldId="2147483653"/>
              <ac:spMk id="2" creationId="{00A967D9-D974-4D99-B516-B500A323680B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1702978643" sldId="2147483653"/>
              <ac:spMk id="3" creationId="{211A8476-D29F-4246-9BD8-AFF3606B07BE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1702978643" sldId="2147483653"/>
              <ac:spMk id="4" creationId="{AE7AD556-A4D8-4EAD-ACAC-C6657C9EB4A3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1702978643" sldId="2147483653"/>
              <ac:spMk id="5" creationId="{6E77FE3C-2ED0-49A5-9CAB-7D80FF2C9320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1702978643" sldId="2147483653"/>
              <ac:spMk id="6" creationId="{99BB1547-908B-4300-BF61-359B966CBF7A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4093788937" sldId="2147483656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4093788937" sldId="2147483656"/>
              <ac:spMk id="2" creationId="{8C9623A1-7BE6-423D-9DD2-6432A6459896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4093788937" sldId="2147483656"/>
              <ac:spMk id="3" creationId="{3816BDAC-7669-4777-A211-1DD86F7A58AF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4093788937" sldId="2147483656"/>
              <ac:spMk id="4" creationId="{808EBE70-6A99-4E70-B458-02426D9418A7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660253401" sldId="2147483657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660253401" sldId="2147483657"/>
              <ac:spMk id="2" creationId="{0195F1E8-1BB6-49EA-8E4F-8DB3F5588551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660253401" sldId="2147483657"/>
              <ac:spMk id="3" creationId="{38EE12C1-EE18-46C9-A6C6-3A13A083E202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660253401" sldId="2147483657"/>
              <ac:spMk id="4" creationId="{35D7DA7E-35C9-4943-AD7C-DCFCF9765DDC}"/>
            </ac:spMkLst>
          </pc:spChg>
        </pc:sldLayoutChg>
        <pc:sldLayoutChg chg="modSp">
          <pc:chgData name="siddhant vishwakarma" userId="849556ecfc8e331f" providerId="LiveId" clId="{A025B7AE-76F4-4CC9-B558-C66584DC0142}" dt="2024-03-14T02:57:02.388" v="165"/>
          <pc:sldLayoutMkLst>
            <pc:docMk/>
            <pc:sldMasterMk cId="2562809963" sldId="2147483648"/>
            <pc:sldLayoutMk cId="3924486891" sldId="2147483659"/>
          </pc:sldLayoutMkLst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3924486891" sldId="2147483659"/>
              <ac:spMk id="2" creationId="{02337359-EAC8-426E-9F6C-2F2A2A67EDAD}"/>
            </ac:spMkLst>
          </pc:spChg>
          <pc:spChg chg="mod">
            <ac:chgData name="siddhant vishwakarma" userId="849556ecfc8e331f" providerId="LiveId" clId="{A025B7AE-76F4-4CC9-B558-C66584DC0142}" dt="2024-03-14T02:57:02.388" v="165"/>
            <ac:spMkLst>
              <pc:docMk/>
              <pc:sldMasterMk cId="2562809963" sldId="2147483648"/>
              <pc:sldLayoutMk cId="3924486891" sldId="2147483659"/>
              <ac:spMk id="3" creationId="{B58B30E2-14B7-4EB5-8BB5-68B576DF158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3C71B-98D1-4553-BC41-C7022E3E3159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2350" y="1143000"/>
            <a:ext cx="2273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BD2C8-C1FB-4E5F-9CD8-41B7DB5D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5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2350" y="1143000"/>
            <a:ext cx="2273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BD2C8-C1FB-4E5F-9CD8-41B7DB5D36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3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10039"/>
            <a:ext cx="10363200" cy="576505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697421"/>
            <a:ext cx="9144000" cy="39979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3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81625"/>
            <a:ext cx="2628900" cy="140331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81625"/>
            <a:ext cx="7734300" cy="140331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1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128309"/>
            <a:ext cx="10515600" cy="688817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1081645"/>
            <a:ext cx="10515600" cy="362232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4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408124"/>
            <a:ext cx="5181600" cy="105066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408124"/>
            <a:ext cx="5181600" cy="105066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1629"/>
            <a:ext cx="10515600" cy="320068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059308"/>
            <a:ext cx="5157787" cy="1989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048713"/>
            <a:ext cx="5157787" cy="88967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059308"/>
            <a:ext cx="5183188" cy="1989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048713"/>
            <a:ext cx="5183188" cy="88967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948"/>
            <a:ext cx="3932237" cy="38638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84224"/>
            <a:ext cx="6172200" cy="1176777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7764"/>
            <a:ext cx="3932237" cy="92033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03948"/>
            <a:ext cx="3932237" cy="386381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84224"/>
            <a:ext cx="6172200" cy="1176777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967764"/>
            <a:ext cx="3932237" cy="920339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81629"/>
            <a:ext cx="10515600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408124"/>
            <a:ext cx="10515600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347941"/>
            <a:ext cx="27432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A70C-844F-46A8-9608-6A60DD157232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347941"/>
            <a:ext cx="41148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347941"/>
            <a:ext cx="2743200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65E6-C365-48ED-B038-47C2208E4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2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2938194-A6D4-47BC-BD80-F9B1B271C496}"/>
              </a:ext>
            </a:extLst>
          </p:cNvPr>
          <p:cNvGrpSpPr/>
          <p:nvPr/>
        </p:nvGrpSpPr>
        <p:grpSpPr>
          <a:xfrm>
            <a:off x="4446917" y="5109023"/>
            <a:ext cx="4586375" cy="11131127"/>
            <a:chOff x="4446917" y="5109023"/>
            <a:chExt cx="4586375" cy="111311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A70EA66-F023-4978-9108-F5C0BA4E3648}"/>
                </a:ext>
              </a:extLst>
            </p:cNvPr>
            <p:cNvSpPr/>
            <p:nvPr/>
          </p:nvSpPr>
          <p:spPr>
            <a:xfrm>
              <a:off x="5227983" y="5109023"/>
              <a:ext cx="1023730" cy="62616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F68719-C5D0-4C1B-A098-A5C41D8B9330}"/>
                </a:ext>
              </a:extLst>
            </p:cNvPr>
            <p:cNvSpPr/>
            <p:nvPr/>
          </p:nvSpPr>
          <p:spPr>
            <a:xfrm>
              <a:off x="4986068" y="6058304"/>
              <a:ext cx="1500996" cy="83282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and setup pin and motor</a:t>
              </a:r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357BED-4350-4FA1-9253-C5F1612071BC}"/>
                </a:ext>
              </a:extLst>
            </p:cNvPr>
            <p:cNvSpPr/>
            <p:nvPr/>
          </p:nvSpPr>
          <p:spPr>
            <a:xfrm>
              <a:off x="4986068" y="7007585"/>
              <a:ext cx="1500996" cy="626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 IR1 and IR2 value</a:t>
              </a:r>
              <a:endParaRPr lang="en-IN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47418F9-2E5B-4516-AE1A-B241516C7F3D}"/>
                </a:ext>
              </a:extLst>
            </p:cNvPr>
            <p:cNvSpPr/>
            <p:nvPr/>
          </p:nvSpPr>
          <p:spPr>
            <a:xfrm>
              <a:off x="4446917" y="7813157"/>
              <a:ext cx="2579299" cy="1551628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IR1== 0 </a:t>
              </a:r>
            </a:p>
            <a:p>
              <a:pPr algn="ctr"/>
              <a:r>
                <a:rPr lang="en-US" dirty="0"/>
                <a:t>&amp;&amp; </a:t>
              </a:r>
            </a:p>
            <a:p>
              <a:pPr algn="ctr"/>
              <a:r>
                <a:rPr lang="en-US" dirty="0"/>
                <a:t>IR2 == 0</a:t>
              </a:r>
              <a:endParaRPr lang="en-IN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AAECCB5-8A86-452D-9E33-D443C8478D63}"/>
                </a:ext>
              </a:extLst>
            </p:cNvPr>
            <p:cNvSpPr/>
            <p:nvPr/>
          </p:nvSpPr>
          <p:spPr>
            <a:xfrm>
              <a:off x="4446917" y="9546692"/>
              <a:ext cx="2579299" cy="1551628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! IR1== 0 </a:t>
              </a:r>
            </a:p>
            <a:p>
              <a:pPr algn="ctr"/>
              <a:r>
                <a:rPr lang="en-US" dirty="0"/>
                <a:t>&amp;&amp; </a:t>
              </a:r>
            </a:p>
            <a:p>
              <a:pPr algn="ctr"/>
              <a:r>
                <a:rPr lang="en-US" dirty="0"/>
                <a:t>IR2 == 0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C52ED-0B32-4A1F-9F18-3656C5718618}"/>
                </a:ext>
              </a:extLst>
            </p:cNvPr>
            <p:cNvSpPr/>
            <p:nvPr/>
          </p:nvSpPr>
          <p:spPr>
            <a:xfrm>
              <a:off x="7532296" y="8275888"/>
              <a:ext cx="1500996" cy="626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Move Forward</a:t>
              </a:r>
              <a:endParaRPr lang="en-IN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EFCBF0-93AF-409D-9245-571BED900C16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7026216" y="8588971"/>
              <a:ext cx="506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15DBB-D8C5-41D3-A008-370F01F9DA3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736566" y="9364786"/>
              <a:ext cx="0" cy="181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E0565E-3839-428A-A71A-996E9DDAC0E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8279540" y="8902055"/>
              <a:ext cx="3254" cy="4627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4A1FA1-41DD-4D14-A340-2B8A7E8BD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6566" y="9364785"/>
              <a:ext cx="2542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59786FB-26A6-491A-9B3D-42899F875EAB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 flipH="1">
              <a:off x="5736566" y="5735190"/>
              <a:ext cx="3282" cy="3231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2C56E2-A598-4276-BB46-FA9BD358E66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736566" y="6891129"/>
              <a:ext cx="0" cy="1164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759FEF-13EA-4EEA-A0DD-D679A88E198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736566" y="7633751"/>
              <a:ext cx="0" cy="1794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C72C0871-9F7C-4934-8A4F-7A9763472D14}"/>
                </a:ext>
              </a:extLst>
            </p:cNvPr>
            <p:cNvSpPr/>
            <p:nvPr/>
          </p:nvSpPr>
          <p:spPr>
            <a:xfrm>
              <a:off x="4446917" y="11280226"/>
              <a:ext cx="2579299" cy="1551628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IR1== 0 </a:t>
              </a:r>
            </a:p>
            <a:p>
              <a:pPr algn="ctr"/>
              <a:r>
                <a:rPr lang="en-US" dirty="0"/>
                <a:t>&amp;&amp; </a:t>
              </a:r>
            </a:p>
            <a:p>
              <a:pPr algn="ctr"/>
              <a:r>
                <a:rPr lang="en-US" dirty="0"/>
                <a:t>! IR2 == 0</a:t>
              </a:r>
              <a:endParaRPr lang="en-IN" dirty="0"/>
            </a:p>
          </p:txBody>
        </p: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C44AB3AB-C21B-4CEB-A898-17E4A5141C88}"/>
                </a:ext>
              </a:extLst>
            </p:cNvPr>
            <p:cNvSpPr/>
            <p:nvPr/>
          </p:nvSpPr>
          <p:spPr>
            <a:xfrm>
              <a:off x="4446917" y="13013761"/>
              <a:ext cx="2579299" cy="1551628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! IR1== 0 </a:t>
              </a:r>
            </a:p>
            <a:p>
              <a:pPr algn="ctr"/>
              <a:r>
                <a:rPr lang="en-US" dirty="0"/>
                <a:t>&amp;&amp; </a:t>
              </a:r>
            </a:p>
            <a:p>
              <a:pPr algn="ctr"/>
              <a:r>
                <a:rPr lang="en-US" dirty="0"/>
                <a:t>! IR2 == 0</a:t>
              </a:r>
              <a:endParaRPr lang="en-IN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A8325E3-B375-4245-A801-923696F804C5}"/>
                </a:ext>
              </a:extLst>
            </p:cNvPr>
            <p:cNvSpPr/>
            <p:nvPr/>
          </p:nvSpPr>
          <p:spPr>
            <a:xfrm>
              <a:off x="7532296" y="11742957"/>
              <a:ext cx="1500996" cy="626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Right</a:t>
              </a:r>
              <a:endParaRPr lang="en-IN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739B116-94EA-476C-A83F-D87B6486FD6F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7026216" y="12056040"/>
              <a:ext cx="506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D5FD26-E830-4290-95E8-BC7BBDC56EF3}"/>
                </a:ext>
              </a:extLst>
            </p:cNvPr>
            <p:cNvCxnSpPr>
              <a:stCxn id="44" idx="2"/>
              <a:endCxn id="45" idx="0"/>
            </p:cNvCxnSpPr>
            <p:nvPr/>
          </p:nvCxnSpPr>
          <p:spPr>
            <a:xfrm>
              <a:off x="5736566" y="12831855"/>
              <a:ext cx="0" cy="1819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4750501-0EDA-469B-9E60-84582D3FFB2C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8279540" y="12369124"/>
              <a:ext cx="3254" cy="4627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382ABB0-D3AA-4B1F-961F-10892614A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6566" y="12831854"/>
              <a:ext cx="2542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66175E-90F6-4BFD-922E-9E84CE1BBD5B}"/>
                </a:ext>
              </a:extLst>
            </p:cNvPr>
            <p:cNvCxnSpPr>
              <a:stCxn id="8" idx="2"/>
              <a:endCxn id="44" idx="0"/>
            </p:cNvCxnSpPr>
            <p:nvPr/>
          </p:nvCxnSpPr>
          <p:spPr>
            <a:xfrm>
              <a:off x="5736566" y="11098320"/>
              <a:ext cx="0" cy="181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9FE671F-EE02-4EF9-A4F8-2DA1336D5179}"/>
                </a:ext>
              </a:extLst>
            </p:cNvPr>
            <p:cNvSpPr/>
            <p:nvPr/>
          </p:nvSpPr>
          <p:spPr>
            <a:xfrm>
              <a:off x="7532296" y="10011585"/>
              <a:ext cx="1500996" cy="626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Turn Left</a:t>
              </a:r>
              <a:endParaRPr lang="en-IN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ED57C6B-0B59-4D23-B004-435F09AD975B}"/>
                </a:ext>
              </a:extLst>
            </p:cNvPr>
            <p:cNvCxnSpPr>
              <a:endCxn id="54" idx="1"/>
            </p:cNvCxnSpPr>
            <p:nvPr/>
          </p:nvCxnSpPr>
          <p:spPr>
            <a:xfrm>
              <a:off x="7026216" y="10324668"/>
              <a:ext cx="506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024C57A-20A1-48E7-8FA7-D977FB84F1C9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 flipH="1">
              <a:off x="8279540" y="10637752"/>
              <a:ext cx="3254" cy="4627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7BBB4CD-E7BF-4F20-8061-28677815B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6566" y="11100482"/>
              <a:ext cx="25429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3DAAFC-E9F8-492F-A9D4-5E0FE9F843ED}"/>
                </a:ext>
              </a:extLst>
            </p:cNvPr>
            <p:cNvSpPr/>
            <p:nvPr/>
          </p:nvSpPr>
          <p:spPr>
            <a:xfrm>
              <a:off x="4986068" y="14747295"/>
              <a:ext cx="1500996" cy="62616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 Move</a:t>
              </a:r>
              <a:endParaRPr lang="en-IN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7EE4CF2-1CEC-4B03-A4CA-2F8B0A175BEB}"/>
                </a:ext>
              </a:extLst>
            </p:cNvPr>
            <p:cNvCxnSpPr>
              <a:stCxn id="45" idx="2"/>
              <a:endCxn id="62" idx="0"/>
            </p:cNvCxnSpPr>
            <p:nvPr/>
          </p:nvCxnSpPr>
          <p:spPr>
            <a:xfrm flipH="1">
              <a:off x="5736566" y="14565389"/>
              <a:ext cx="1" cy="1819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76B86E2-3F6D-4318-A7E4-C455D0045048}"/>
                </a:ext>
              </a:extLst>
            </p:cNvPr>
            <p:cNvSpPr/>
            <p:nvPr/>
          </p:nvSpPr>
          <p:spPr>
            <a:xfrm>
              <a:off x="5227983" y="15613984"/>
              <a:ext cx="1023730" cy="626166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  <a:endParaRPr lang="en-IN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5E562E-9C81-4255-91EA-17E505BCD832}"/>
                </a:ext>
              </a:extLst>
            </p:cNvPr>
            <p:cNvCxnSpPr>
              <a:stCxn id="62" idx="2"/>
              <a:endCxn id="66" idx="0"/>
            </p:cNvCxnSpPr>
            <p:nvPr/>
          </p:nvCxnSpPr>
          <p:spPr>
            <a:xfrm>
              <a:off x="5736566" y="15373461"/>
              <a:ext cx="3282" cy="240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30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vishwakarma</dc:creator>
  <cp:lastModifiedBy>siddhant vishwakarma</cp:lastModifiedBy>
  <cp:revision>3</cp:revision>
  <dcterms:created xsi:type="dcterms:W3CDTF">2024-03-14T02:46:59Z</dcterms:created>
  <dcterms:modified xsi:type="dcterms:W3CDTF">2024-03-14T03:50:03Z</dcterms:modified>
</cp:coreProperties>
</file>