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8" r:id="rId9"/>
    <p:sldId id="269" r:id="rId10"/>
    <p:sldId id="270" r:id="rId11"/>
    <p:sldId id="271" r:id="rId12"/>
    <p:sldId id="273" r:id="rId13"/>
    <p:sldId id="274"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4" d="100"/>
          <a:sy n="64"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vishwakarma" userId="849556ecfc8e331f" providerId="LiveId" clId="{6B9B8E4C-9B48-455F-A210-17C0E5C5F258}"/>
    <pc:docChg chg="undo redo custSel addSld delSld modSld">
      <pc:chgData name="siddhant vishwakarma" userId="849556ecfc8e331f" providerId="LiveId" clId="{6B9B8E4C-9B48-455F-A210-17C0E5C5F258}" dt="2024-03-14T04:30:13.061" v="677" actId="1076"/>
      <pc:docMkLst>
        <pc:docMk/>
      </pc:docMkLst>
      <pc:sldChg chg="addSp modSp mod">
        <pc:chgData name="siddhant vishwakarma" userId="849556ecfc8e331f" providerId="LiveId" clId="{6B9B8E4C-9B48-455F-A210-17C0E5C5F258}" dt="2024-03-14T03:56:46.850" v="41" actId="14100"/>
        <pc:sldMkLst>
          <pc:docMk/>
          <pc:sldMk cId="2390456733" sldId="256"/>
        </pc:sldMkLst>
        <pc:spChg chg="add mod">
          <ac:chgData name="siddhant vishwakarma" userId="849556ecfc8e331f" providerId="LiveId" clId="{6B9B8E4C-9B48-455F-A210-17C0E5C5F258}" dt="2024-03-14T03:56:43.904" v="40" actId="403"/>
          <ac:spMkLst>
            <pc:docMk/>
            <pc:sldMk cId="2390456733" sldId="256"/>
            <ac:spMk id="5" creationId="{7EF43257-45E3-4286-915F-0DBB8219BC99}"/>
          </ac:spMkLst>
        </pc:spChg>
        <pc:picChg chg="add mod">
          <ac:chgData name="siddhant vishwakarma" userId="849556ecfc8e331f" providerId="LiveId" clId="{6B9B8E4C-9B48-455F-A210-17C0E5C5F258}" dt="2024-03-14T03:56:46.850" v="41" actId="14100"/>
          <ac:picMkLst>
            <pc:docMk/>
            <pc:sldMk cId="2390456733" sldId="256"/>
            <ac:picMk id="4" creationId="{C35A1591-76C3-415F-B708-23DC690387F5}"/>
          </ac:picMkLst>
        </pc:picChg>
      </pc:sldChg>
      <pc:sldChg chg="addSp delSp modSp new mod">
        <pc:chgData name="siddhant vishwakarma" userId="849556ecfc8e331f" providerId="LiveId" clId="{6B9B8E4C-9B48-455F-A210-17C0E5C5F258}" dt="2024-03-14T03:58:08.513" v="55" actId="1076"/>
        <pc:sldMkLst>
          <pc:docMk/>
          <pc:sldMk cId="1356130219" sldId="257"/>
        </pc:sldMkLst>
        <pc:spChg chg="del">
          <ac:chgData name="siddhant vishwakarma" userId="849556ecfc8e331f" providerId="LiveId" clId="{6B9B8E4C-9B48-455F-A210-17C0E5C5F258}" dt="2024-03-14T03:56:57.908" v="43" actId="478"/>
          <ac:spMkLst>
            <pc:docMk/>
            <pc:sldMk cId="1356130219" sldId="257"/>
            <ac:spMk id="2" creationId="{4A7EDF28-339C-4850-B51F-847354E7189E}"/>
          </ac:spMkLst>
        </pc:spChg>
        <pc:spChg chg="del">
          <ac:chgData name="siddhant vishwakarma" userId="849556ecfc8e331f" providerId="LiveId" clId="{6B9B8E4C-9B48-455F-A210-17C0E5C5F258}" dt="2024-03-14T03:56:57.908" v="43" actId="478"/>
          <ac:spMkLst>
            <pc:docMk/>
            <pc:sldMk cId="1356130219" sldId="257"/>
            <ac:spMk id="3" creationId="{17012773-0CAD-4239-878F-4A1F01A75509}"/>
          </ac:spMkLst>
        </pc:spChg>
        <pc:picChg chg="add mod modCrop">
          <ac:chgData name="siddhant vishwakarma" userId="849556ecfc8e331f" providerId="LiveId" clId="{6B9B8E4C-9B48-455F-A210-17C0E5C5F258}" dt="2024-03-14T03:57:52.107" v="53" actId="732"/>
          <ac:picMkLst>
            <pc:docMk/>
            <pc:sldMk cId="1356130219" sldId="257"/>
            <ac:picMk id="5" creationId="{94BB51F5-650C-4F69-B73C-9F5B2CFFA781}"/>
          </ac:picMkLst>
        </pc:picChg>
        <pc:picChg chg="add mod">
          <ac:chgData name="siddhant vishwakarma" userId="849556ecfc8e331f" providerId="LiveId" clId="{6B9B8E4C-9B48-455F-A210-17C0E5C5F258}" dt="2024-03-14T03:58:08.513" v="55" actId="1076"/>
          <ac:picMkLst>
            <pc:docMk/>
            <pc:sldMk cId="1356130219" sldId="257"/>
            <ac:picMk id="7" creationId="{9A69BBB2-544B-48F1-A71D-DB3873240D2D}"/>
          </ac:picMkLst>
        </pc:picChg>
      </pc:sldChg>
      <pc:sldChg chg="addSp modSp add mod">
        <pc:chgData name="siddhant vishwakarma" userId="849556ecfc8e331f" providerId="LiveId" clId="{6B9B8E4C-9B48-455F-A210-17C0E5C5F258}" dt="2024-03-14T04:14:26.163" v="382" actId="404"/>
        <pc:sldMkLst>
          <pc:docMk/>
          <pc:sldMk cId="893325700" sldId="258"/>
        </pc:sldMkLst>
        <pc:spChg chg="add mod">
          <ac:chgData name="siddhant vishwakarma" userId="849556ecfc8e331f" providerId="LiveId" clId="{6B9B8E4C-9B48-455F-A210-17C0E5C5F258}" dt="2024-03-14T04:14:26.163" v="382" actId="404"/>
          <ac:spMkLst>
            <pc:docMk/>
            <pc:sldMk cId="893325700" sldId="258"/>
            <ac:spMk id="3" creationId="{86CF553B-86E1-4803-B2B9-CA9FC3F87445}"/>
          </ac:spMkLst>
        </pc:spChg>
        <pc:spChg chg="add mod">
          <ac:chgData name="siddhant vishwakarma" userId="849556ecfc8e331f" providerId="LiveId" clId="{6B9B8E4C-9B48-455F-A210-17C0E5C5F258}" dt="2024-03-14T04:03:04.447" v="126" actId="14100"/>
          <ac:spMkLst>
            <pc:docMk/>
            <pc:sldMk cId="893325700" sldId="258"/>
            <ac:spMk id="4" creationId="{091DD679-89D5-4966-BDD2-8C832BD91AF8}"/>
          </ac:spMkLst>
        </pc:spChg>
      </pc:sldChg>
      <pc:sldChg chg="addSp modSp add mod">
        <pc:chgData name="siddhant vishwakarma" userId="849556ecfc8e331f" providerId="LiveId" clId="{6B9B8E4C-9B48-455F-A210-17C0E5C5F258}" dt="2024-03-14T04:14:21.822" v="381" actId="404"/>
        <pc:sldMkLst>
          <pc:docMk/>
          <pc:sldMk cId="3151066476" sldId="259"/>
        </pc:sldMkLst>
        <pc:spChg chg="add mod">
          <ac:chgData name="siddhant vishwakarma" userId="849556ecfc8e331f" providerId="LiveId" clId="{6B9B8E4C-9B48-455F-A210-17C0E5C5F258}" dt="2024-03-14T04:14:21.822" v="381" actId="404"/>
          <ac:spMkLst>
            <pc:docMk/>
            <pc:sldMk cId="3151066476" sldId="259"/>
            <ac:spMk id="3" creationId="{DEC5DA36-6BD9-425D-8460-AED4785416FD}"/>
          </ac:spMkLst>
        </pc:spChg>
        <pc:spChg chg="add mod">
          <ac:chgData name="siddhant vishwakarma" userId="849556ecfc8e331f" providerId="LiveId" clId="{6B9B8E4C-9B48-455F-A210-17C0E5C5F258}" dt="2024-03-14T04:03:55.266" v="162" actId="1076"/>
          <ac:spMkLst>
            <pc:docMk/>
            <pc:sldMk cId="3151066476" sldId="259"/>
            <ac:spMk id="4" creationId="{D492AB0B-BCE9-4B42-A556-AC6EC6C06686}"/>
          </ac:spMkLst>
        </pc:spChg>
      </pc:sldChg>
      <pc:sldChg chg="add del">
        <pc:chgData name="siddhant vishwakarma" userId="849556ecfc8e331f" providerId="LiveId" clId="{6B9B8E4C-9B48-455F-A210-17C0E5C5F258}" dt="2024-03-14T04:29:55.871" v="671" actId="47"/>
        <pc:sldMkLst>
          <pc:docMk/>
          <pc:sldMk cId="124693173" sldId="260"/>
        </pc:sldMkLst>
      </pc:sldChg>
      <pc:sldChg chg="add del">
        <pc:chgData name="siddhant vishwakarma" userId="849556ecfc8e331f" providerId="LiveId" clId="{6B9B8E4C-9B48-455F-A210-17C0E5C5F258}" dt="2024-03-14T04:29:56.344" v="672" actId="47"/>
        <pc:sldMkLst>
          <pc:docMk/>
          <pc:sldMk cId="3062933598" sldId="261"/>
        </pc:sldMkLst>
      </pc:sldChg>
      <pc:sldChg chg="add del">
        <pc:chgData name="siddhant vishwakarma" userId="849556ecfc8e331f" providerId="LiveId" clId="{6B9B8E4C-9B48-455F-A210-17C0E5C5F258}" dt="2024-03-14T04:29:56.558" v="673" actId="47"/>
        <pc:sldMkLst>
          <pc:docMk/>
          <pc:sldMk cId="1530252913" sldId="262"/>
        </pc:sldMkLst>
      </pc:sldChg>
      <pc:sldChg chg="add del">
        <pc:chgData name="siddhant vishwakarma" userId="849556ecfc8e331f" providerId="LiveId" clId="{6B9B8E4C-9B48-455F-A210-17C0E5C5F258}" dt="2024-03-14T04:29:56.753" v="674" actId="47"/>
        <pc:sldMkLst>
          <pc:docMk/>
          <pc:sldMk cId="4262522214" sldId="263"/>
        </pc:sldMkLst>
      </pc:sldChg>
      <pc:sldChg chg="add del">
        <pc:chgData name="siddhant vishwakarma" userId="849556ecfc8e331f" providerId="LiveId" clId="{6B9B8E4C-9B48-455F-A210-17C0E5C5F258}" dt="2024-03-14T04:29:57.056" v="675" actId="47"/>
        <pc:sldMkLst>
          <pc:docMk/>
          <pc:sldMk cId="582666032" sldId="264"/>
        </pc:sldMkLst>
      </pc:sldChg>
      <pc:sldChg chg="addSp delSp modSp add mod">
        <pc:chgData name="siddhant vishwakarma" userId="849556ecfc8e331f" providerId="LiveId" clId="{6B9B8E4C-9B48-455F-A210-17C0E5C5F258}" dt="2024-03-14T04:14:18.149" v="380" actId="1076"/>
        <pc:sldMkLst>
          <pc:docMk/>
          <pc:sldMk cId="1217831132" sldId="265"/>
        </pc:sldMkLst>
        <pc:spChg chg="mod">
          <ac:chgData name="siddhant vishwakarma" userId="849556ecfc8e331f" providerId="LiveId" clId="{6B9B8E4C-9B48-455F-A210-17C0E5C5F258}" dt="2024-03-14T04:14:18.149" v="380" actId="1076"/>
          <ac:spMkLst>
            <pc:docMk/>
            <pc:sldMk cId="1217831132" sldId="265"/>
            <ac:spMk id="3" creationId="{DEC5DA36-6BD9-425D-8460-AED4785416FD}"/>
          </ac:spMkLst>
        </pc:spChg>
        <pc:spChg chg="del mod">
          <ac:chgData name="siddhant vishwakarma" userId="849556ecfc8e331f" providerId="LiveId" clId="{6B9B8E4C-9B48-455F-A210-17C0E5C5F258}" dt="2024-03-14T04:04:52.869" v="167" actId="478"/>
          <ac:spMkLst>
            <pc:docMk/>
            <pc:sldMk cId="1217831132" sldId="265"/>
            <ac:spMk id="4" creationId="{D492AB0B-BCE9-4B42-A556-AC6EC6C06686}"/>
          </ac:spMkLst>
        </pc:spChg>
        <pc:picChg chg="add mod modCrop">
          <ac:chgData name="siddhant vishwakarma" userId="849556ecfc8e331f" providerId="LiveId" clId="{6B9B8E4C-9B48-455F-A210-17C0E5C5F258}" dt="2024-03-14T04:07:41.744" v="180" actId="1076"/>
          <ac:picMkLst>
            <pc:docMk/>
            <pc:sldMk cId="1217831132" sldId="265"/>
            <ac:picMk id="5" creationId="{F025C416-383A-4CAA-BA1D-024AFBEB95EC}"/>
          </ac:picMkLst>
        </pc:picChg>
      </pc:sldChg>
      <pc:sldChg chg="modSp add mod">
        <pc:chgData name="siddhant vishwakarma" userId="849556ecfc8e331f" providerId="LiveId" clId="{6B9B8E4C-9B48-455F-A210-17C0E5C5F258}" dt="2024-03-14T04:09:08.499" v="292" actId="20577"/>
        <pc:sldMkLst>
          <pc:docMk/>
          <pc:sldMk cId="2219682851" sldId="266"/>
        </pc:sldMkLst>
        <pc:spChg chg="mod">
          <ac:chgData name="siddhant vishwakarma" userId="849556ecfc8e331f" providerId="LiveId" clId="{6B9B8E4C-9B48-455F-A210-17C0E5C5F258}" dt="2024-03-14T04:09:08.499" v="292" actId="20577"/>
          <ac:spMkLst>
            <pc:docMk/>
            <pc:sldMk cId="2219682851" sldId="266"/>
            <ac:spMk id="3" creationId="{DEC5DA36-6BD9-425D-8460-AED4785416FD}"/>
          </ac:spMkLst>
        </pc:spChg>
        <pc:spChg chg="mod">
          <ac:chgData name="siddhant vishwakarma" userId="849556ecfc8e331f" providerId="LiveId" clId="{6B9B8E4C-9B48-455F-A210-17C0E5C5F258}" dt="2024-03-14T04:08:09.051" v="204" actId="20577"/>
          <ac:spMkLst>
            <pc:docMk/>
            <pc:sldMk cId="2219682851" sldId="266"/>
            <ac:spMk id="4" creationId="{D492AB0B-BCE9-4B42-A556-AC6EC6C06686}"/>
          </ac:spMkLst>
        </pc:spChg>
      </pc:sldChg>
      <pc:sldChg chg="addSp modSp add mod">
        <pc:chgData name="siddhant vishwakarma" userId="849556ecfc8e331f" providerId="LiveId" clId="{6B9B8E4C-9B48-455F-A210-17C0E5C5F258}" dt="2024-03-14T04:29:32.255" v="666" actId="404"/>
        <pc:sldMkLst>
          <pc:docMk/>
          <pc:sldMk cId="3587393566" sldId="267"/>
        </pc:sldMkLst>
        <pc:spChg chg="mod">
          <ac:chgData name="siddhant vishwakarma" userId="849556ecfc8e331f" providerId="LiveId" clId="{6B9B8E4C-9B48-455F-A210-17C0E5C5F258}" dt="2024-03-14T04:29:32.255" v="666" actId="404"/>
          <ac:spMkLst>
            <pc:docMk/>
            <pc:sldMk cId="3587393566" sldId="267"/>
            <ac:spMk id="3" creationId="{DEC5DA36-6BD9-425D-8460-AED4785416FD}"/>
          </ac:spMkLst>
        </pc:spChg>
        <pc:spChg chg="mod">
          <ac:chgData name="siddhant vishwakarma" userId="849556ecfc8e331f" providerId="LiveId" clId="{6B9B8E4C-9B48-455F-A210-17C0E5C5F258}" dt="2024-03-14T04:12:27.664" v="336" actId="1076"/>
          <ac:spMkLst>
            <pc:docMk/>
            <pc:sldMk cId="3587393566" sldId="267"/>
            <ac:spMk id="4" creationId="{D492AB0B-BCE9-4B42-A556-AC6EC6C06686}"/>
          </ac:spMkLst>
        </pc:spChg>
        <pc:picChg chg="add mod">
          <ac:chgData name="siddhant vishwakarma" userId="849556ecfc8e331f" providerId="LiveId" clId="{6B9B8E4C-9B48-455F-A210-17C0E5C5F258}" dt="2024-03-14T04:10:59.396" v="314" actId="1076"/>
          <ac:picMkLst>
            <pc:docMk/>
            <pc:sldMk cId="3587393566" sldId="267"/>
            <ac:picMk id="5" creationId="{2D625DFF-2A3B-44FC-B92F-06FF71691B34}"/>
          </ac:picMkLst>
        </pc:picChg>
      </pc:sldChg>
      <pc:sldChg chg="addSp modSp add mod">
        <pc:chgData name="siddhant vishwakarma" userId="849556ecfc8e331f" providerId="LiveId" clId="{6B9B8E4C-9B48-455F-A210-17C0E5C5F258}" dt="2024-03-14T04:14:11.940" v="378" actId="404"/>
        <pc:sldMkLst>
          <pc:docMk/>
          <pc:sldMk cId="827592698" sldId="268"/>
        </pc:sldMkLst>
        <pc:spChg chg="mod">
          <ac:chgData name="siddhant vishwakarma" userId="849556ecfc8e331f" providerId="LiveId" clId="{6B9B8E4C-9B48-455F-A210-17C0E5C5F258}" dt="2024-03-14T04:14:11.940" v="378" actId="404"/>
          <ac:spMkLst>
            <pc:docMk/>
            <pc:sldMk cId="827592698" sldId="268"/>
            <ac:spMk id="3" creationId="{DEC5DA36-6BD9-425D-8460-AED4785416FD}"/>
          </ac:spMkLst>
        </pc:spChg>
        <pc:spChg chg="mod">
          <ac:chgData name="siddhant vishwakarma" userId="849556ecfc8e331f" providerId="LiveId" clId="{6B9B8E4C-9B48-455F-A210-17C0E5C5F258}" dt="2024-03-14T04:12:23.988" v="335" actId="1076"/>
          <ac:spMkLst>
            <pc:docMk/>
            <pc:sldMk cId="827592698" sldId="268"/>
            <ac:spMk id="4" creationId="{D492AB0B-BCE9-4B42-A556-AC6EC6C06686}"/>
          </ac:spMkLst>
        </pc:spChg>
        <pc:picChg chg="add mod">
          <ac:chgData name="siddhant vishwakarma" userId="849556ecfc8e331f" providerId="LiveId" clId="{6B9B8E4C-9B48-455F-A210-17C0E5C5F258}" dt="2024-03-14T04:12:17.934" v="334" actId="14100"/>
          <ac:picMkLst>
            <pc:docMk/>
            <pc:sldMk cId="827592698" sldId="268"/>
            <ac:picMk id="5" creationId="{9B2E7AE3-187D-4CF4-8AD7-B683466C7105}"/>
          </ac:picMkLst>
        </pc:picChg>
      </pc:sldChg>
      <pc:sldChg chg="addSp modSp add mod">
        <pc:chgData name="siddhant vishwakarma" userId="849556ecfc8e331f" providerId="LiveId" clId="{6B9B8E4C-9B48-455F-A210-17C0E5C5F258}" dt="2024-03-14T04:14:06.355" v="377" actId="1076"/>
        <pc:sldMkLst>
          <pc:docMk/>
          <pc:sldMk cId="3891180204" sldId="269"/>
        </pc:sldMkLst>
        <pc:spChg chg="mod">
          <ac:chgData name="siddhant vishwakarma" userId="849556ecfc8e331f" providerId="LiveId" clId="{6B9B8E4C-9B48-455F-A210-17C0E5C5F258}" dt="2024-03-14T04:14:06.355" v="377" actId="1076"/>
          <ac:spMkLst>
            <pc:docMk/>
            <pc:sldMk cId="3891180204" sldId="269"/>
            <ac:spMk id="3" creationId="{DEC5DA36-6BD9-425D-8460-AED4785416FD}"/>
          </ac:spMkLst>
        </pc:spChg>
        <pc:spChg chg="mod">
          <ac:chgData name="siddhant vishwakarma" userId="849556ecfc8e331f" providerId="LiveId" clId="{6B9B8E4C-9B48-455F-A210-17C0E5C5F258}" dt="2024-03-14T04:13:42.701" v="367" actId="1076"/>
          <ac:spMkLst>
            <pc:docMk/>
            <pc:sldMk cId="3891180204" sldId="269"/>
            <ac:spMk id="4" creationId="{D492AB0B-BCE9-4B42-A556-AC6EC6C06686}"/>
          </ac:spMkLst>
        </pc:spChg>
        <pc:picChg chg="add mod">
          <ac:chgData name="siddhant vishwakarma" userId="849556ecfc8e331f" providerId="LiveId" clId="{6B9B8E4C-9B48-455F-A210-17C0E5C5F258}" dt="2024-03-14T04:14:00.085" v="375" actId="14100"/>
          <ac:picMkLst>
            <pc:docMk/>
            <pc:sldMk cId="3891180204" sldId="269"/>
            <ac:picMk id="5" creationId="{C99B8A03-1F3C-418F-90BC-113C0354246F}"/>
          </ac:picMkLst>
        </pc:picChg>
      </pc:sldChg>
      <pc:sldChg chg="addSp modSp add mod">
        <pc:chgData name="siddhant vishwakarma" userId="849556ecfc8e331f" providerId="LiveId" clId="{6B9B8E4C-9B48-455F-A210-17C0E5C5F258}" dt="2024-03-14T04:15:29.462" v="406" actId="1076"/>
        <pc:sldMkLst>
          <pc:docMk/>
          <pc:sldMk cId="4280027008" sldId="270"/>
        </pc:sldMkLst>
        <pc:spChg chg="mod">
          <ac:chgData name="siddhant vishwakarma" userId="849556ecfc8e331f" providerId="LiveId" clId="{6B9B8E4C-9B48-455F-A210-17C0E5C5F258}" dt="2024-03-14T04:15:12.008" v="400" actId="1076"/>
          <ac:spMkLst>
            <pc:docMk/>
            <pc:sldMk cId="4280027008" sldId="270"/>
            <ac:spMk id="3" creationId="{DEC5DA36-6BD9-425D-8460-AED4785416FD}"/>
          </ac:spMkLst>
        </pc:spChg>
        <pc:spChg chg="mod">
          <ac:chgData name="siddhant vishwakarma" userId="849556ecfc8e331f" providerId="LiveId" clId="{6B9B8E4C-9B48-455F-A210-17C0E5C5F258}" dt="2024-03-14T04:15:29.462" v="406" actId="1076"/>
          <ac:spMkLst>
            <pc:docMk/>
            <pc:sldMk cId="4280027008" sldId="270"/>
            <ac:spMk id="4" creationId="{D492AB0B-BCE9-4B42-A556-AC6EC6C06686}"/>
          </ac:spMkLst>
        </pc:spChg>
        <pc:picChg chg="add mod">
          <ac:chgData name="siddhant vishwakarma" userId="849556ecfc8e331f" providerId="LiveId" clId="{6B9B8E4C-9B48-455F-A210-17C0E5C5F258}" dt="2024-03-14T04:15:23.908" v="405" actId="1076"/>
          <ac:picMkLst>
            <pc:docMk/>
            <pc:sldMk cId="4280027008" sldId="270"/>
            <ac:picMk id="5" creationId="{B1373788-27E1-4EE0-B12A-A4AF8D5F48D4}"/>
          </ac:picMkLst>
        </pc:picChg>
      </pc:sldChg>
      <pc:sldChg chg="modSp add mod">
        <pc:chgData name="siddhant vishwakarma" userId="849556ecfc8e331f" providerId="LiveId" clId="{6B9B8E4C-9B48-455F-A210-17C0E5C5F258}" dt="2024-03-14T04:29:24.867" v="665" actId="2711"/>
        <pc:sldMkLst>
          <pc:docMk/>
          <pc:sldMk cId="1293355720" sldId="271"/>
        </pc:sldMkLst>
        <pc:spChg chg="mod">
          <ac:chgData name="siddhant vishwakarma" userId="849556ecfc8e331f" providerId="LiveId" clId="{6B9B8E4C-9B48-455F-A210-17C0E5C5F258}" dt="2024-03-14T04:29:24.867" v="665" actId="2711"/>
          <ac:spMkLst>
            <pc:docMk/>
            <pc:sldMk cId="1293355720" sldId="271"/>
            <ac:spMk id="3" creationId="{DEC5DA36-6BD9-425D-8460-AED4785416FD}"/>
          </ac:spMkLst>
        </pc:spChg>
        <pc:spChg chg="mod">
          <ac:chgData name="siddhant vishwakarma" userId="849556ecfc8e331f" providerId="LiveId" clId="{6B9B8E4C-9B48-455F-A210-17C0E5C5F258}" dt="2024-03-14T04:18:18.624" v="441" actId="1076"/>
          <ac:spMkLst>
            <pc:docMk/>
            <pc:sldMk cId="1293355720" sldId="271"/>
            <ac:spMk id="4" creationId="{D492AB0B-BCE9-4B42-A556-AC6EC6C06686}"/>
          </ac:spMkLst>
        </pc:spChg>
      </pc:sldChg>
      <pc:sldChg chg="add del">
        <pc:chgData name="siddhant vishwakarma" userId="849556ecfc8e331f" providerId="LiveId" clId="{6B9B8E4C-9B48-455F-A210-17C0E5C5F258}" dt="2024-03-14T04:29:54.727" v="670" actId="47"/>
        <pc:sldMkLst>
          <pc:docMk/>
          <pc:sldMk cId="2026219045" sldId="272"/>
        </pc:sldMkLst>
      </pc:sldChg>
      <pc:sldChg chg="addSp delSp modSp add mod">
        <pc:chgData name="siddhant vishwakarma" userId="849556ecfc8e331f" providerId="LiveId" clId="{6B9B8E4C-9B48-455F-A210-17C0E5C5F258}" dt="2024-03-14T04:21:00.230" v="539" actId="12385"/>
        <pc:sldMkLst>
          <pc:docMk/>
          <pc:sldMk cId="2037291891" sldId="273"/>
        </pc:sldMkLst>
        <pc:spChg chg="del mod">
          <ac:chgData name="siddhant vishwakarma" userId="849556ecfc8e331f" providerId="LiveId" clId="{6B9B8E4C-9B48-455F-A210-17C0E5C5F258}" dt="2024-03-14T04:18:47.791" v="466" actId="478"/>
          <ac:spMkLst>
            <pc:docMk/>
            <pc:sldMk cId="2037291891" sldId="273"/>
            <ac:spMk id="3" creationId="{DEC5DA36-6BD9-425D-8460-AED4785416FD}"/>
          </ac:spMkLst>
        </pc:spChg>
        <pc:spChg chg="mod">
          <ac:chgData name="siddhant vishwakarma" userId="849556ecfc8e331f" providerId="LiveId" clId="{6B9B8E4C-9B48-455F-A210-17C0E5C5F258}" dt="2024-03-14T04:18:40.896" v="464" actId="1076"/>
          <ac:spMkLst>
            <pc:docMk/>
            <pc:sldMk cId="2037291891" sldId="273"/>
            <ac:spMk id="4" creationId="{D492AB0B-BCE9-4B42-A556-AC6EC6C06686}"/>
          </ac:spMkLst>
        </pc:spChg>
        <pc:graphicFrameChg chg="add mod modGraphic">
          <ac:chgData name="siddhant vishwakarma" userId="849556ecfc8e331f" providerId="LiveId" clId="{6B9B8E4C-9B48-455F-A210-17C0E5C5F258}" dt="2024-03-14T04:21:00.230" v="539" actId="12385"/>
          <ac:graphicFrameMkLst>
            <pc:docMk/>
            <pc:sldMk cId="2037291891" sldId="273"/>
            <ac:graphicFrameMk id="2" creationId="{435DF44C-7366-4479-86B3-6206CE11E02A}"/>
          </ac:graphicFrameMkLst>
        </pc:graphicFrameChg>
      </pc:sldChg>
      <pc:sldChg chg="addSp delSp modSp add mod">
        <pc:chgData name="siddhant vishwakarma" userId="849556ecfc8e331f" providerId="LiveId" clId="{6B9B8E4C-9B48-455F-A210-17C0E5C5F258}" dt="2024-03-14T04:22:18.734" v="558" actId="1076"/>
        <pc:sldMkLst>
          <pc:docMk/>
          <pc:sldMk cId="1727927446" sldId="274"/>
        </pc:sldMkLst>
        <pc:spChg chg="del mod">
          <ac:chgData name="siddhant vishwakarma" userId="849556ecfc8e331f" providerId="LiveId" clId="{6B9B8E4C-9B48-455F-A210-17C0E5C5F258}" dt="2024-03-14T04:21:21.419" v="555"/>
          <ac:spMkLst>
            <pc:docMk/>
            <pc:sldMk cId="1727927446" sldId="274"/>
            <ac:spMk id="3" creationId="{DEC5DA36-6BD9-425D-8460-AED4785416FD}"/>
          </ac:spMkLst>
        </pc:spChg>
        <pc:spChg chg="mod">
          <ac:chgData name="siddhant vishwakarma" userId="849556ecfc8e331f" providerId="LiveId" clId="{6B9B8E4C-9B48-455F-A210-17C0E5C5F258}" dt="2024-03-14T04:21:17.699" v="552" actId="20577"/>
          <ac:spMkLst>
            <pc:docMk/>
            <pc:sldMk cId="1727927446" sldId="274"/>
            <ac:spMk id="4" creationId="{D492AB0B-BCE9-4B42-A556-AC6EC6C06686}"/>
          </ac:spMkLst>
        </pc:spChg>
        <pc:picChg chg="add mod">
          <ac:chgData name="siddhant vishwakarma" userId="849556ecfc8e331f" providerId="LiveId" clId="{6B9B8E4C-9B48-455F-A210-17C0E5C5F258}" dt="2024-03-14T04:22:18.734" v="558" actId="1076"/>
          <ac:picMkLst>
            <pc:docMk/>
            <pc:sldMk cId="1727927446" sldId="274"/>
            <ac:picMk id="5" creationId="{A889F430-C465-41C1-ABF6-FFFA20026D65}"/>
          </ac:picMkLst>
        </pc:picChg>
      </pc:sldChg>
      <pc:sldChg chg="addSp delSp modSp add del mod">
        <pc:chgData name="siddhant vishwakarma" userId="849556ecfc8e331f" providerId="LiveId" clId="{6B9B8E4C-9B48-455F-A210-17C0E5C5F258}" dt="2024-03-14T04:23:12.777" v="576" actId="47"/>
        <pc:sldMkLst>
          <pc:docMk/>
          <pc:sldMk cId="1757647680" sldId="275"/>
        </pc:sldMkLst>
        <pc:spChg chg="del mod">
          <ac:chgData name="siddhant vishwakarma" userId="849556ecfc8e331f" providerId="LiveId" clId="{6B9B8E4C-9B48-455F-A210-17C0E5C5F258}" dt="2024-03-14T04:22:39.429" v="574"/>
          <ac:spMkLst>
            <pc:docMk/>
            <pc:sldMk cId="1757647680" sldId="275"/>
            <ac:spMk id="3" creationId="{DEC5DA36-6BD9-425D-8460-AED4785416FD}"/>
          </ac:spMkLst>
        </pc:spChg>
        <pc:spChg chg="mod">
          <ac:chgData name="siddhant vishwakarma" userId="849556ecfc8e331f" providerId="LiveId" clId="{6B9B8E4C-9B48-455F-A210-17C0E5C5F258}" dt="2024-03-14T04:22:39.029" v="572" actId="20577"/>
          <ac:spMkLst>
            <pc:docMk/>
            <pc:sldMk cId="1757647680" sldId="275"/>
            <ac:spMk id="4" creationId="{D492AB0B-BCE9-4B42-A556-AC6EC6C06686}"/>
          </ac:spMkLst>
        </pc:spChg>
        <pc:spChg chg="add">
          <ac:chgData name="siddhant vishwakarma" userId="849556ecfc8e331f" providerId="LiveId" clId="{6B9B8E4C-9B48-455F-A210-17C0E5C5F258}" dt="2024-03-14T04:22:50.397" v="575" actId="22"/>
          <ac:spMkLst>
            <pc:docMk/>
            <pc:sldMk cId="1757647680" sldId="275"/>
            <ac:spMk id="5" creationId="{1DB49B00-2EB4-42D5-B4F8-399AF0EBAF68}"/>
          </ac:spMkLst>
        </pc:spChg>
      </pc:sldChg>
      <pc:sldChg chg="modSp add mod">
        <pc:chgData name="siddhant vishwakarma" userId="849556ecfc8e331f" providerId="LiveId" clId="{6B9B8E4C-9B48-455F-A210-17C0E5C5F258}" dt="2024-03-14T04:29:15.097" v="664" actId="2711"/>
        <pc:sldMkLst>
          <pc:docMk/>
          <pc:sldMk cId="2915378148" sldId="276"/>
        </pc:sldMkLst>
        <pc:spChg chg="mod">
          <ac:chgData name="siddhant vishwakarma" userId="849556ecfc8e331f" providerId="LiveId" clId="{6B9B8E4C-9B48-455F-A210-17C0E5C5F258}" dt="2024-03-14T04:29:15.097" v="664" actId="2711"/>
          <ac:spMkLst>
            <pc:docMk/>
            <pc:sldMk cId="2915378148" sldId="276"/>
            <ac:spMk id="3" creationId="{DEC5DA36-6BD9-425D-8460-AED4785416FD}"/>
          </ac:spMkLst>
        </pc:spChg>
        <pc:spChg chg="mod">
          <ac:chgData name="siddhant vishwakarma" userId="849556ecfc8e331f" providerId="LiveId" clId="{6B9B8E4C-9B48-455F-A210-17C0E5C5F258}" dt="2024-03-14T04:25:04.041" v="607" actId="1076"/>
          <ac:spMkLst>
            <pc:docMk/>
            <pc:sldMk cId="2915378148" sldId="276"/>
            <ac:spMk id="4" creationId="{D492AB0B-BCE9-4B42-A556-AC6EC6C06686}"/>
          </ac:spMkLst>
        </pc:spChg>
      </pc:sldChg>
      <pc:sldChg chg="addSp delSp modSp add mod">
        <pc:chgData name="siddhant vishwakarma" userId="849556ecfc8e331f" providerId="LiveId" clId="{6B9B8E4C-9B48-455F-A210-17C0E5C5F258}" dt="2024-03-14T04:29:07.479" v="663" actId="1076"/>
        <pc:sldMkLst>
          <pc:docMk/>
          <pc:sldMk cId="379469833" sldId="277"/>
        </pc:sldMkLst>
        <pc:spChg chg="add del">
          <ac:chgData name="siddhant vishwakarma" userId="849556ecfc8e331f" providerId="LiveId" clId="{6B9B8E4C-9B48-455F-A210-17C0E5C5F258}" dt="2024-03-14T04:26:09.946" v="623"/>
          <ac:spMkLst>
            <pc:docMk/>
            <pc:sldMk cId="379469833" sldId="277"/>
            <ac:spMk id="2" creationId="{A7105E70-FBDF-4CA3-9F9D-612FC6B98D57}"/>
          </ac:spMkLst>
        </pc:spChg>
        <pc:spChg chg="mod">
          <ac:chgData name="siddhant vishwakarma" userId="849556ecfc8e331f" providerId="LiveId" clId="{6B9B8E4C-9B48-455F-A210-17C0E5C5F258}" dt="2024-03-14T04:29:05.601" v="662" actId="1076"/>
          <ac:spMkLst>
            <pc:docMk/>
            <pc:sldMk cId="379469833" sldId="277"/>
            <ac:spMk id="3" creationId="{DEC5DA36-6BD9-425D-8460-AED4785416FD}"/>
          </ac:spMkLst>
        </pc:spChg>
        <pc:spChg chg="mod">
          <ac:chgData name="siddhant vishwakarma" userId="849556ecfc8e331f" providerId="LiveId" clId="{6B9B8E4C-9B48-455F-A210-17C0E5C5F258}" dt="2024-03-14T04:29:07.479" v="663" actId="1076"/>
          <ac:spMkLst>
            <pc:docMk/>
            <pc:sldMk cId="379469833" sldId="277"/>
            <ac:spMk id="4" creationId="{D492AB0B-BCE9-4B42-A556-AC6EC6C06686}"/>
          </ac:spMkLst>
        </pc:spChg>
        <pc:spChg chg="add del mod">
          <ac:chgData name="siddhant vishwakarma" userId="849556ecfc8e331f" providerId="LiveId" clId="{6B9B8E4C-9B48-455F-A210-17C0E5C5F258}" dt="2024-03-14T04:26:09.562" v="622"/>
          <ac:spMkLst>
            <pc:docMk/>
            <pc:sldMk cId="379469833" sldId="277"/>
            <ac:spMk id="5" creationId="{5F4621EC-7490-4191-95F0-176BD5BE20E0}"/>
          </ac:spMkLst>
        </pc:spChg>
        <pc:spChg chg="add del">
          <ac:chgData name="siddhant vishwakarma" userId="849556ecfc8e331f" providerId="LiveId" clId="{6B9B8E4C-9B48-455F-A210-17C0E5C5F258}" dt="2024-03-14T04:26:27.596" v="629"/>
          <ac:spMkLst>
            <pc:docMk/>
            <pc:sldMk cId="379469833" sldId="277"/>
            <ac:spMk id="6" creationId="{1CE207C4-224E-48B3-BD24-D64F9D42C15A}"/>
          </ac:spMkLst>
        </pc:spChg>
      </pc:sldChg>
      <pc:sldChg chg="modSp add mod">
        <pc:chgData name="siddhant vishwakarma" userId="849556ecfc8e331f" providerId="LiveId" clId="{6B9B8E4C-9B48-455F-A210-17C0E5C5F258}" dt="2024-03-14T04:30:13.061" v="677" actId="1076"/>
        <pc:sldMkLst>
          <pc:docMk/>
          <pc:sldMk cId="3322258472" sldId="278"/>
        </pc:sldMkLst>
        <pc:spChg chg="mod">
          <ac:chgData name="siddhant vishwakarma" userId="849556ecfc8e331f" providerId="LiveId" clId="{6B9B8E4C-9B48-455F-A210-17C0E5C5F258}" dt="2024-03-14T04:30:13.061" v="677" actId="1076"/>
          <ac:spMkLst>
            <pc:docMk/>
            <pc:sldMk cId="3322258472" sldId="278"/>
            <ac:spMk id="3" creationId="{DEC5DA36-6BD9-425D-8460-AED4785416FD}"/>
          </ac:spMkLst>
        </pc:spChg>
        <pc:spChg chg="mod">
          <ac:chgData name="siddhant vishwakarma" userId="849556ecfc8e331f" providerId="LiveId" clId="{6B9B8E4C-9B48-455F-A210-17C0E5C5F258}" dt="2024-03-14T04:29:52.725" v="669" actId="1076"/>
          <ac:spMkLst>
            <pc:docMk/>
            <pc:sldMk cId="3322258472" sldId="278"/>
            <ac:spMk id="4" creationId="{D492AB0B-BCE9-4B42-A556-AC6EC6C066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827A-75B6-4537-A4E2-5EA8AA4DF4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67536628-FD72-41C3-97AD-A2836F9EE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1A124239-73F9-4DF0-BAC3-E69738F6AAFE}"/>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5" name="Footer Placeholder 4">
            <a:extLst>
              <a:ext uri="{FF2B5EF4-FFF2-40B4-BE49-F238E27FC236}">
                <a16:creationId xmlns:a16="http://schemas.microsoft.com/office/drawing/2014/main" id="{684E6F9B-8C44-4572-B9AB-8E959BBA2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0D474-414F-4FAD-AAE0-F6EF9B3A927B}"/>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229645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4BEA-0838-44EA-B2C7-6A977762E262}"/>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26572CC-378C-4E15-B76F-00C9B5CB505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8CF7A830-7BED-450E-95BC-BD70536877DD}"/>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5" name="Footer Placeholder 4">
            <a:extLst>
              <a:ext uri="{FF2B5EF4-FFF2-40B4-BE49-F238E27FC236}">
                <a16:creationId xmlns:a16="http://schemas.microsoft.com/office/drawing/2014/main" id="{23FF545D-7333-45CA-AE2D-A51A655E6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E3BB7-975F-45DC-B7AE-9732F99C8EB1}"/>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114266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4842E-F66F-47EE-A11E-1FCE445D689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F6AC1FA4-8B1D-4BA5-9C2C-F51BBE2FE8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8E6D2B7-1BED-46F5-936F-B9569CD81C0F}"/>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5" name="Footer Placeholder 4">
            <a:extLst>
              <a:ext uri="{FF2B5EF4-FFF2-40B4-BE49-F238E27FC236}">
                <a16:creationId xmlns:a16="http://schemas.microsoft.com/office/drawing/2014/main" id="{A0A97398-0EEF-449A-A218-D6CB66310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A5EF1-BE6F-4DF0-BD8B-9FA0D0F6D6DD}"/>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3880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0A48-CE00-4DA0-BDA4-5662317910E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B82AAC17-D11D-4570-898E-07286A03FC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F88C87C-2F1C-400B-ADA3-9CE4394EED6D}"/>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5" name="Footer Placeholder 4">
            <a:extLst>
              <a:ext uri="{FF2B5EF4-FFF2-40B4-BE49-F238E27FC236}">
                <a16:creationId xmlns:a16="http://schemas.microsoft.com/office/drawing/2014/main" id="{F9735FCC-E89C-49B5-A387-865D4F02C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C87D2-4A6A-478C-B968-0EDC686465EF}"/>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398182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D486-577F-49BC-BD01-01D92F2184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8697F02E-AE2E-4790-8F58-9CFD64748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093830-BD57-43D0-8B2A-F53B78DE8E65}"/>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5" name="Footer Placeholder 4">
            <a:extLst>
              <a:ext uri="{FF2B5EF4-FFF2-40B4-BE49-F238E27FC236}">
                <a16:creationId xmlns:a16="http://schemas.microsoft.com/office/drawing/2014/main" id="{FD5F34A2-8E2A-4277-A3D1-80AAC202E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EEC9E-993A-4298-A1CE-0214A6352CE4}"/>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27301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1011-FA4E-404E-9065-7F6A8A39697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BDED996D-0C70-4CE4-A224-CD7FDBF57C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07176CA3-DFCC-4B84-891A-6EC5DE8FDB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283B3E10-F180-4BDD-B5E3-B5EC65A45001}"/>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6" name="Footer Placeholder 5">
            <a:extLst>
              <a:ext uri="{FF2B5EF4-FFF2-40B4-BE49-F238E27FC236}">
                <a16:creationId xmlns:a16="http://schemas.microsoft.com/office/drawing/2014/main" id="{1153EB9A-6C80-4827-9F2F-20702FEF35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5452A-85A5-429D-9B58-9D31790AE90C}"/>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392743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3A79-DCA0-437B-9F59-68B00F6A41D8}"/>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F728609-F8CE-497F-A652-F5DFB7E1C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1324F9-EC1E-4AB1-AA20-299E3BA1D3A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A2D44D61-C1CB-43AC-933B-D1D7B890F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33200F-8C62-45B2-B509-475AC4036D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12250AC7-3DA7-4C65-8CEA-1E58E4E50AC4}"/>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8" name="Footer Placeholder 7">
            <a:extLst>
              <a:ext uri="{FF2B5EF4-FFF2-40B4-BE49-F238E27FC236}">
                <a16:creationId xmlns:a16="http://schemas.microsoft.com/office/drawing/2014/main" id="{559EF66E-D30B-4388-940F-AF5CAAAD88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9C4DAF-982C-4C83-8805-08EE90608C96}"/>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322436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0A09-3E3F-4C9B-9FCE-6A71AE23CB71}"/>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59B89162-4E3B-46EB-980C-A0337B5AC3D8}"/>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4" name="Footer Placeholder 3">
            <a:extLst>
              <a:ext uri="{FF2B5EF4-FFF2-40B4-BE49-F238E27FC236}">
                <a16:creationId xmlns:a16="http://schemas.microsoft.com/office/drawing/2014/main" id="{0ED17F9F-A628-4EF8-8AEB-3D09FF94C2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385D5D-8B98-4E62-A593-4754B5A9767E}"/>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109406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9D4EC-5F00-4261-B9A3-02A18A571783}"/>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3" name="Footer Placeholder 2">
            <a:extLst>
              <a:ext uri="{FF2B5EF4-FFF2-40B4-BE49-F238E27FC236}">
                <a16:creationId xmlns:a16="http://schemas.microsoft.com/office/drawing/2014/main" id="{DDAF1AD4-EE22-4977-B6B7-657A9C008E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311BE1-B7B2-4594-A4F7-7162AEFEC6F6}"/>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17924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15B6-E2F0-4295-9C50-DF2BA5D433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F2840B55-A897-4FA6-A772-A0ABAFDA5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02EA120-1994-4886-9D00-EBEB1386F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791AC9-0429-40FD-B2D0-04E6F53BD324}"/>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6" name="Footer Placeholder 5">
            <a:extLst>
              <a:ext uri="{FF2B5EF4-FFF2-40B4-BE49-F238E27FC236}">
                <a16:creationId xmlns:a16="http://schemas.microsoft.com/office/drawing/2014/main" id="{945D0D5E-FF0D-4518-AA20-6F3390D7B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61F6B1-39B0-4D1D-9F99-63B4273950B7}"/>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233275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F4A4-F806-4E71-A20E-7FFB624F48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37E2058E-8AAD-4CA4-AD79-CEB4D3EAA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015287-C821-4B6C-96BF-E7684899C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0C8170-D06F-468F-A4DC-2315F199E3D7}"/>
              </a:ext>
            </a:extLst>
          </p:cNvPr>
          <p:cNvSpPr>
            <a:spLocks noGrp="1"/>
          </p:cNvSpPr>
          <p:nvPr>
            <p:ph type="dt" sz="half" idx="10"/>
          </p:nvPr>
        </p:nvSpPr>
        <p:spPr/>
        <p:txBody>
          <a:bodyPr/>
          <a:lstStyle/>
          <a:p>
            <a:fld id="{5C5F4894-5106-4BC4-B1F0-15CF7C2C70D5}" type="datetimeFigureOut">
              <a:rPr lang="en-IN" smtClean="0"/>
              <a:t>14-03-2024</a:t>
            </a:fld>
            <a:endParaRPr lang="en-IN"/>
          </a:p>
        </p:txBody>
      </p:sp>
      <p:sp>
        <p:nvSpPr>
          <p:cNvPr id="6" name="Footer Placeholder 5">
            <a:extLst>
              <a:ext uri="{FF2B5EF4-FFF2-40B4-BE49-F238E27FC236}">
                <a16:creationId xmlns:a16="http://schemas.microsoft.com/office/drawing/2014/main" id="{6BD3BA28-20BE-4775-9ED8-E25BF76DB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B08C4-CE6A-4AE5-AB3F-7814441C7870}"/>
              </a:ext>
            </a:extLst>
          </p:cNvPr>
          <p:cNvSpPr>
            <a:spLocks noGrp="1"/>
          </p:cNvSpPr>
          <p:nvPr>
            <p:ph type="sldNum" sz="quarter" idx="12"/>
          </p:nvPr>
        </p:nvSpPr>
        <p:spPr/>
        <p:txBody>
          <a:bodyPr/>
          <a:lstStyle/>
          <a:p>
            <a:fld id="{5B29662E-F5BA-45D0-AD8A-46F23234446E}" type="slidenum">
              <a:rPr lang="en-IN" smtClean="0"/>
              <a:t>‹#›</a:t>
            </a:fld>
            <a:endParaRPr lang="en-IN"/>
          </a:p>
        </p:txBody>
      </p:sp>
    </p:spTree>
    <p:extLst>
      <p:ext uri="{BB962C8B-B14F-4D97-AF65-F5344CB8AC3E}">
        <p14:creationId xmlns:p14="http://schemas.microsoft.com/office/powerpoint/2010/main" val="92665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CF4EE-C573-43DD-8528-AB6EACE79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67AEDB89-EF5A-4B79-91F7-D99EC2ECC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BFE3385-B18F-44BC-9FAB-148C5A961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F4894-5106-4BC4-B1F0-15CF7C2C70D5}" type="datetimeFigureOut">
              <a:rPr lang="en-IN" smtClean="0"/>
              <a:t>14-03-2024</a:t>
            </a:fld>
            <a:endParaRPr lang="en-IN"/>
          </a:p>
        </p:txBody>
      </p:sp>
      <p:sp>
        <p:nvSpPr>
          <p:cNvPr id="5" name="Footer Placeholder 4">
            <a:extLst>
              <a:ext uri="{FF2B5EF4-FFF2-40B4-BE49-F238E27FC236}">
                <a16:creationId xmlns:a16="http://schemas.microsoft.com/office/drawing/2014/main" id="{D3382A6E-24E9-44C3-A74B-71011DAFF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4435EC-3BAC-48E1-BA56-8DBC7D3D7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9662E-F5BA-45D0-AD8A-46F23234446E}" type="slidenum">
              <a:rPr lang="en-IN" smtClean="0"/>
              <a:t>‹#›</a:t>
            </a:fld>
            <a:endParaRPr lang="en-IN"/>
          </a:p>
        </p:txBody>
      </p:sp>
    </p:spTree>
    <p:extLst>
      <p:ext uri="{BB962C8B-B14F-4D97-AF65-F5344CB8AC3E}">
        <p14:creationId xmlns:p14="http://schemas.microsoft.com/office/powerpoint/2010/main" val="3656999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5A1591-76C3-415F-B708-23DC690387F5}"/>
              </a:ext>
            </a:extLst>
          </p:cNvPr>
          <p:cNvPicPr/>
          <p:nvPr/>
        </p:nvPicPr>
        <p:blipFill rotWithShape="1">
          <a:blip r:embed="rId2" cstate="print">
            <a:extLst>
              <a:ext uri="{28A0092B-C50C-407E-A947-70E740481C1C}">
                <a14:useLocalDpi xmlns:a14="http://schemas.microsoft.com/office/drawing/2010/main" val="0"/>
              </a:ext>
            </a:extLst>
          </a:blip>
          <a:srcRect t="9132" r="347" b="9954"/>
          <a:stretch/>
        </p:blipFill>
        <p:spPr bwMode="auto">
          <a:xfrm>
            <a:off x="0" y="0"/>
            <a:ext cx="12191999" cy="5645426"/>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EF43257-45E3-4286-915F-0DBB8219BC99}"/>
              </a:ext>
            </a:extLst>
          </p:cNvPr>
          <p:cNvSpPr txBox="1"/>
          <p:nvPr/>
        </p:nvSpPr>
        <p:spPr>
          <a:xfrm>
            <a:off x="4015408" y="5784573"/>
            <a:ext cx="4203395"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Path Following Car</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45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553527" y="1901973"/>
            <a:ext cx="5542473" cy="4031873"/>
          </a:xfrm>
          <a:prstGeom prst="rect">
            <a:avLst/>
          </a:prstGeom>
          <a:noFill/>
        </p:spPr>
        <p:txBody>
          <a:bodyPr wrap="square">
            <a:spAutoFit/>
          </a:bodyPr>
          <a:lstStyle/>
          <a:p>
            <a:pPr algn="just"/>
            <a:r>
              <a:rPr lang="en-US" sz="3200" dirty="0">
                <a:effectLst/>
                <a:latin typeface="Times New Roman" panose="02020603050405020304" pitchFamily="18" charset="0"/>
                <a:ea typeface="Times New Roman" panose="02020603050405020304" pitchFamily="18" charset="0"/>
              </a:rPr>
              <a:t>A BO (Brushed DC) motor, short for "Brushed Direct Current" motor, is a type of electric motor commonly used in robotics, automation, and hobbyist projects. It consists of a rotating armature (the rotor) and stationary magnets (the stator). </a:t>
            </a:r>
            <a:endParaRPr lang="en-IN" sz="5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4547560" y="570211"/>
            <a:ext cx="3457754"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BO Motor</a:t>
            </a:r>
            <a:endParaRPr lang="en-IN" sz="4000" b="1" dirty="0">
              <a:latin typeface="Arial" panose="020B0604020202020204" pitchFamily="34" charset="0"/>
              <a:cs typeface="Arial" panose="020B0604020202020204" pitchFamily="34" charset="0"/>
            </a:endParaRPr>
          </a:p>
        </p:txBody>
      </p:sp>
      <p:pic>
        <p:nvPicPr>
          <p:cNvPr id="5" name="Picture 4" descr="BO Motor at Rs 50/piece | Battery Powered Motor in Mumbai | ID: 21758247297">
            <a:extLst>
              <a:ext uri="{FF2B5EF4-FFF2-40B4-BE49-F238E27FC236}">
                <a16:creationId xmlns:a16="http://schemas.microsoft.com/office/drawing/2014/main" id="{B1373788-27E1-4EE0-B12A-A4AF8D5F48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3661" y="1660938"/>
            <a:ext cx="3995469" cy="4272908"/>
          </a:xfrm>
          <a:prstGeom prst="rect">
            <a:avLst/>
          </a:prstGeom>
          <a:noFill/>
          <a:ln>
            <a:noFill/>
          </a:ln>
        </p:spPr>
      </p:pic>
    </p:spTree>
    <p:extLst>
      <p:ext uri="{BB962C8B-B14F-4D97-AF65-F5344CB8AC3E}">
        <p14:creationId xmlns:p14="http://schemas.microsoft.com/office/powerpoint/2010/main" val="428002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247290" y="1132265"/>
            <a:ext cx="11421374" cy="5016758"/>
          </a:xfrm>
          <a:prstGeom prst="rect">
            <a:avLst/>
          </a:prstGeom>
          <a:noFill/>
        </p:spPr>
        <p:txBody>
          <a:bodyPr wrap="square">
            <a:spAutoFit/>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IR sensor detects the light emitted by the transmitter, if the receiver receives light, the wheel of that side will keep on moving, as soon as the receiver stops receiving the light (black color absorbs the light and thus no light es reflected so receiver cannot receive any light) the wheel of that side will stop.</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For turning, the car stops 1 motor and runs the second to make the turn possible.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For e.g.: If the car has to turn right then the motor on right side will stop and left motor will keep on running and thus allowing the car to turn</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3909204" y="216535"/>
            <a:ext cx="5200289"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Working Principle</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335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92AB0B-BCE9-4B42-A556-AC6EC6C06686}"/>
              </a:ext>
            </a:extLst>
          </p:cNvPr>
          <p:cNvSpPr txBox="1"/>
          <p:nvPr/>
        </p:nvSpPr>
        <p:spPr>
          <a:xfrm>
            <a:off x="4375749" y="260542"/>
            <a:ext cx="3440502"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Motor Logic</a:t>
            </a:r>
            <a:endParaRPr lang="en-IN" sz="4000" b="1"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435DF44C-7366-4479-86B3-6206CE11E02A}"/>
              </a:ext>
            </a:extLst>
          </p:cNvPr>
          <p:cNvGraphicFramePr>
            <a:graphicFrameLocks noGrp="1"/>
          </p:cNvGraphicFramePr>
          <p:nvPr>
            <p:extLst>
              <p:ext uri="{D42A27DB-BD31-4B8C-83A1-F6EECF244321}">
                <p14:modId xmlns:p14="http://schemas.microsoft.com/office/powerpoint/2010/main" val="2232130607"/>
              </p:ext>
            </p:extLst>
          </p:nvPr>
        </p:nvGraphicFramePr>
        <p:xfrm>
          <a:off x="2057401" y="1902422"/>
          <a:ext cx="8639313" cy="2759030"/>
        </p:xfrm>
        <a:graphic>
          <a:graphicData uri="http://schemas.openxmlformats.org/drawingml/2006/table">
            <a:tbl>
              <a:tblPr firstRow="1" bandRow="1">
                <a:tableStyleId>{7DF18680-E054-41AD-8BC1-D1AEF772440D}</a:tableStyleId>
              </a:tblPr>
              <a:tblGrid>
                <a:gridCol w="2879771">
                  <a:extLst>
                    <a:ext uri="{9D8B030D-6E8A-4147-A177-3AD203B41FA5}">
                      <a16:colId xmlns:a16="http://schemas.microsoft.com/office/drawing/2014/main" val="332253445"/>
                    </a:ext>
                  </a:extLst>
                </a:gridCol>
                <a:gridCol w="2879771">
                  <a:extLst>
                    <a:ext uri="{9D8B030D-6E8A-4147-A177-3AD203B41FA5}">
                      <a16:colId xmlns:a16="http://schemas.microsoft.com/office/drawing/2014/main" val="3651031084"/>
                    </a:ext>
                  </a:extLst>
                </a:gridCol>
                <a:gridCol w="2879771">
                  <a:extLst>
                    <a:ext uri="{9D8B030D-6E8A-4147-A177-3AD203B41FA5}">
                      <a16:colId xmlns:a16="http://schemas.microsoft.com/office/drawing/2014/main" val="1833401586"/>
                    </a:ext>
                  </a:extLst>
                </a:gridCol>
              </a:tblGrid>
              <a:tr h="553322">
                <a:tc>
                  <a:txBody>
                    <a:bodyPr/>
                    <a:lstStyle/>
                    <a:p>
                      <a:r>
                        <a:rPr lang="en-US" dirty="0"/>
                        <a:t>Left IR Sensor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Right IR Sensor</a:t>
                      </a:r>
                      <a:endParaRPr lang="en-IN" dirty="0"/>
                    </a:p>
                  </a:txBody>
                  <a:tcPr/>
                </a:tc>
                <a:tc>
                  <a:txBody>
                    <a:bodyPr/>
                    <a:lstStyle/>
                    <a:p>
                      <a:r>
                        <a:rPr lang="en-US" dirty="0"/>
                        <a:t>Motion</a:t>
                      </a:r>
                      <a:endParaRPr lang="en-IN" dirty="0"/>
                    </a:p>
                  </a:txBody>
                  <a:tcPr/>
                </a:tc>
                <a:extLst>
                  <a:ext uri="{0D108BD9-81ED-4DB2-BD59-A6C34878D82A}">
                    <a16:rowId xmlns:a16="http://schemas.microsoft.com/office/drawing/2014/main" val="456468526"/>
                  </a:ext>
                </a:extLst>
              </a:tr>
              <a:tr h="545742">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Forward</a:t>
                      </a:r>
                      <a:endParaRPr lang="en-IN" dirty="0"/>
                    </a:p>
                  </a:txBody>
                  <a:tcPr/>
                </a:tc>
                <a:extLst>
                  <a:ext uri="{0D108BD9-81ED-4DB2-BD59-A6C34878D82A}">
                    <a16:rowId xmlns:a16="http://schemas.microsoft.com/office/drawing/2014/main" val="2034215805"/>
                  </a:ext>
                </a:extLst>
              </a:tr>
              <a:tr h="553322">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Right</a:t>
                      </a:r>
                      <a:endParaRPr lang="en-IN" dirty="0"/>
                    </a:p>
                  </a:txBody>
                  <a:tcPr/>
                </a:tc>
                <a:extLst>
                  <a:ext uri="{0D108BD9-81ED-4DB2-BD59-A6C34878D82A}">
                    <a16:rowId xmlns:a16="http://schemas.microsoft.com/office/drawing/2014/main" val="565958941"/>
                  </a:ext>
                </a:extLst>
              </a:tr>
              <a:tr h="553322">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Left</a:t>
                      </a:r>
                      <a:endParaRPr lang="en-IN" dirty="0"/>
                    </a:p>
                  </a:txBody>
                  <a:tcPr/>
                </a:tc>
                <a:extLst>
                  <a:ext uri="{0D108BD9-81ED-4DB2-BD59-A6C34878D82A}">
                    <a16:rowId xmlns:a16="http://schemas.microsoft.com/office/drawing/2014/main" val="1758535690"/>
                  </a:ext>
                </a:extLst>
              </a:tr>
              <a:tr h="553322">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Stop</a:t>
                      </a:r>
                      <a:endParaRPr lang="en-IN" dirty="0"/>
                    </a:p>
                  </a:txBody>
                  <a:tcPr/>
                </a:tc>
                <a:extLst>
                  <a:ext uri="{0D108BD9-81ED-4DB2-BD59-A6C34878D82A}">
                    <a16:rowId xmlns:a16="http://schemas.microsoft.com/office/drawing/2014/main" val="2254942035"/>
                  </a:ext>
                </a:extLst>
              </a:tr>
            </a:tbl>
          </a:graphicData>
        </a:graphic>
      </p:graphicFrame>
    </p:spTree>
    <p:extLst>
      <p:ext uri="{BB962C8B-B14F-4D97-AF65-F5344CB8AC3E}">
        <p14:creationId xmlns:p14="http://schemas.microsoft.com/office/powerpoint/2010/main" val="203729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92AB0B-BCE9-4B42-A556-AC6EC6C06686}"/>
              </a:ext>
            </a:extLst>
          </p:cNvPr>
          <p:cNvSpPr txBox="1"/>
          <p:nvPr/>
        </p:nvSpPr>
        <p:spPr>
          <a:xfrm>
            <a:off x="3909204" y="216535"/>
            <a:ext cx="5200289"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Block Diagram</a:t>
            </a:r>
            <a:endParaRPr lang="en-IN" sz="40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889F430-C465-41C1-ABF6-FFFA20026D65}"/>
              </a:ext>
            </a:extLst>
          </p:cNvPr>
          <p:cNvPicPr>
            <a:picLocks noChangeAspect="1"/>
          </p:cNvPicPr>
          <p:nvPr/>
        </p:nvPicPr>
        <p:blipFill>
          <a:blip r:embed="rId2"/>
          <a:stretch>
            <a:fillRect/>
          </a:stretch>
        </p:blipFill>
        <p:spPr>
          <a:xfrm>
            <a:off x="1412931" y="1608487"/>
            <a:ext cx="9366138" cy="3641025"/>
          </a:xfrm>
          <a:prstGeom prst="rect">
            <a:avLst/>
          </a:prstGeom>
        </p:spPr>
      </p:pic>
    </p:spTree>
    <p:extLst>
      <p:ext uri="{BB962C8B-B14F-4D97-AF65-F5344CB8AC3E}">
        <p14:creationId xmlns:p14="http://schemas.microsoft.com/office/powerpoint/2010/main" val="172792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296986" y="1017173"/>
            <a:ext cx="11421374" cy="5693866"/>
          </a:xfrm>
          <a:prstGeom prst="rect">
            <a:avLst/>
          </a:prstGeom>
          <a:noFill/>
        </p:spPr>
        <p:txBody>
          <a:bodyPr wrap="square">
            <a:spAutoFit/>
          </a:bodyPr>
          <a:lstStyle/>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 The path-following car can be employed in warehouse automation to transport goods along predefined routes, optimizing efficiency and reducing labor costs.</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 By navigating autonomously between crop rows, the car can assist farmers in tasks such as seeding, spraying, and monitoring, enhancing productivity and precision in agricultural operations.</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 Equipped with cameras and sensors, the car can patrol designated areas, following predetermined paths, and providing real-time monitoring for security purposes.</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 The project can serve as an engaging educational tool in STEM (Science, Technology, Engineering, and Mathematics) classrooms, allowing students to learn about robotics, programming, and automation through hands-on experimentation and project-based learning.</a:t>
            </a:r>
          </a:p>
        </p:txBody>
      </p:sp>
      <p:sp>
        <p:nvSpPr>
          <p:cNvPr id="4" name="TextBox 3">
            <a:extLst>
              <a:ext uri="{FF2B5EF4-FFF2-40B4-BE49-F238E27FC236}">
                <a16:creationId xmlns:a16="http://schemas.microsoft.com/office/drawing/2014/main" id="{D492AB0B-BCE9-4B42-A556-AC6EC6C06686}"/>
              </a:ext>
            </a:extLst>
          </p:cNvPr>
          <p:cNvSpPr txBox="1"/>
          <p:nvPr/>
        </p:nvSpPr>
        <p:spPr>
          <a:xfrm>
            <a:off x="4366404" y="146961"/>
            <a:ext cx="5200289"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Applications</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37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267169" y="924421"/>
            <a:ext cx="11421374" cy="5693866"/>
          </a:xfrm>
          <a:prstGeom prst="rect">
            <a:avLst/>
          </a:prstGeom>
          <a:noFill/>
        </p:spPr>
        <p:txBody>
          <a:bodyPr wrap="square">
            <a:spAutoFit/>
          </a:bodyPr>
          <a:lstStyle/>
          <a:p>
            <a:pPr marL="457200" indent="-457200" algn="just">
              <a:buFont typeface="+mj-lt"/>
              <a:buAutoNum type="arabicPeriod"/>
            </a:pPr>
            <a:r>
              <a:rPr lang="en-US" sz="2800" dirty="0">
                <a:latin typeface="Times New Roman" panose="02020603050405020304" pitchFamily="18" charset="0"/>
                <a:cs typeface="Times New Roman" panose="02020603050405020304" pitchFamily="18" charset="0"/>
              </a:rPr>
              <a:t>The path-following car streamlines operations by autonomously navigating along predefined routes, reducing the need for manual intervention and optimizing workflow efficiency.</a:t>
            </a:r>
          </a:p>
          <a:p>
            <a:pPr marL="457200" indent="-457200" algn="just">
              <a:buFont typeface="+mj-lt"/>
              <a:buAutoNum type="arabicPeriod"/>
            </a:pPr>
            <a:r>
              <a:rPr lang="en-US" sz="2800" dirty="0">
                <a:latin typeface="Times New Roman" panose="02020603050405020304" pitchFamily="18" charset="0"/>
                <a:cs typeface="Times New Roman" panose="02020603050405020304" pitchFamily="18" charset="0"/>
              </a:rPr>
              <a:t>With its ability to detect obstacles and navigate around them, the car minimizes the risk of collisions and accidents, enhancing workplace safety in industrial settings.</a:t>
            </a:r>
          </a:p>
          <a:p>
            <a:pPr marL="457200" indent="-457200" algn="just">
              <a:buFont typeface="+mj-lt"/>
              <a:buAutoNum type="arabicPeriod"/>
            </a:pPr>
            <a:r>
              <a:rPr lang="en-US" sz="2800" dirty="0">
                <a:latin typeface="Times New Roman" panose="02020603050405020304" pitchFamily="18" charset="0"/>
                <a:cs typeface="Times New Roman" panose="02020603050405020304" pitchFamily="18" charset="0"/>
              </a:rPr>
              <a:t>By automating repetitive tasks such as material transport or surveillance patrols, the path-following car reduces labor costs and improves resource utilization, resulting in significant cost savings over time.</a:t>
            </a:r>
          </a:p>
          <a:p>
            <a:pPr marL="457200" indent="-457200" algn="just">
              <a:buFont typeface="+mj-lt"/>
              <a:buAutoNum type="arabicPeriod"/>
            </a:pPr>
            <a:r>
              <a:rPr lang="en-US" sz="2800" dirty="0">
                <a:latin typeface="Times New Roman" panose="02020603050405020304" pitchFamily="18" charset="0"/>
                <a:cs typeface="Times New Roman" panose="02020603050405020304" pitchFamily="18" charset="0"/>
              </a:rPr>
              <a:t>The modular design of the path-following car allows for easy customization and scalability to accommodate changing operational needs and environments, ensuring adaptability and versatility in various applications.</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4545308" y="117143"/>
            <a:ext cx="5200289"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Advantages</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6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877362" y="1301230"/>
            <a:ext cx="10437275" cy="3697166"/>
          </a:xfrm>
          <a:prstGeom prst="rect">
            <a:avLst/>
          </a:prstGeom>
          <a:noFill/>
        </p:spPr>
        <p:txBody>
          <a:bodyPr wrap="square">
            <a:spAutoFit/>
          </a:bodyPr>
          <a:lstStyle/>
          <a:p>
            <a:pPr marL="457200" indent="-457200" algn="just">
              <a:lnSpc>
                <a:spcPct val="150000"/>
              </a:lnSpc>
              <a:buFont typeface="Arial" panose="020B0604020202020204" pitchFamily="34" charset="0"/>
              <a:buChar char="•"/>
              <a:tabLst>
                <a:tab pos="6550025" algn="l"/>
              </a:tabLst>
            </a:pPr>
            <a:r>
              <a:rPr lang="en-US" sz="3200" dirty="0">
                <a:latin typeface="Times New Roman" panose="02020603050405020304" pitchFamily="18" charset="0"/>
                <a:cs typeface="Times New Roman" panose="02020603050405020304" pitchFamily="18" charset="0"/>
              </a:rPr>
              <a:t>LFR can move on a fixed track or path.</a:t>
            </a:r>
          </a:p>
          <a:p>
            <a:pPr marL="457200" indent="-457200" algn="just">
              <a:lnSpc>
                <a:spcPct val="150000"/>
              </a:lnSpc>
              <a:buFont typeface="Arial" panose="020B0604020202020204" pitchFamily="34" charset="0"/>
              <a:buChar char="•"/>
              <a:tabLst>
                <a:tab pos="6550025" algn="l"/>
              </a:tabLst>
            </a:pPr>
            <a:r>
              <a:rPr lang="en-US" sz="3200" dirty="0">
                <a:latin typeface="Times New Roman" panose="02020603050405020304" pitchFamily="18" charset="0"/>
                <a:cs typeface="Times New Roman" panose="02020603050405020304" pitchFamily="18" charset="0"/>
              </a:rPr>
              <a:t>It requires power supply.</a:t>
            </a:r>
          </a:p>
          <a:p>
            <a:pPr marL="457200" indent="-457200" algn="just">
              <a:lnSpc>
                <a:spcPct val="150000"/>
              </a:lnSpc>
              <a:buFont typeface="Arial" panose="020B0604020202020204" pitchFamily="34" charset="0"/>
              <a:buChar char="•"/>
              <a:tabLst>
                <a:tab pos="6550025" algn="l"/>
              </a:tabLst>
            </a:pPr>
            <a:r>
              <a:rPr lang="en-US" sz="3200" dirty="0">
                <a:latin typeface="Times New Roman" panose="02020603050405020304" pitchFamily="18" charset="0"/>
                <a:cs typeface="Times New Roman" panose="02020603050405020304" pitchFamily="18" charset="0"/>
              </a:rPr>
              <a:t>Lack of speed control makes the robot unstable at times.</a:t>
            </a:r>
          </a:p>
          <a:p>
            <a:pPr marL="457200" indent="-457200" algn="just">
              <a:lnSpc>
                <a:spcPct val="150000"/>
              </a:lnSpc>
              <a:buFont typeface="Arial" panose="020B0604020202020204" pitchFamily="34" charset="0"/>
              <a:buChar char="•"/>
              <a:tabLst>
                <a:tab pos="6550025" algn="l"/>
              </a:tabLst>
            </a:pPr>
            <a:r>
              <a:rPr lang="en-US" sz="3200" dirty="0">
                <a:latin typeface="Times New Roman" panose="02020603050405020304" pitchFamily="18" charset="0"/>
                <a:cs typeface="Times New Roman" panose="02020603050405020304" pitchFamily="18" charset="0"/>
              </a:rPr>
              <a:t>Choice of line is made in the hardware abstraction and cannot be changed by software.</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4495612" y="226474"/>
            <a:ext cx="5200289"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Disadvantages</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25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BB51F5-650C-4F69-B73C-9F5B2CFFA781}"/>
              </a:ext>
            </a:extLst>
          </p:cNvPr>
          <p:cNvPicPr>
            <a:picLocks noChangeAspect="1"/>
          </p:cNvPicPr>
          <p:nvPr/>
        </p:nvPicPr>
        <p:blipFill rotWithShape="1">
          <a:blip r:embed="rId2"/>
          <a:srcRect t="21930"/>
          <a:stretch/>
        </p:blipFill>
        <p:spPr>
          <a:xfrm>
            <a:off x="829905" y="1673524"/>
            <a:ext cx="5563376" cy="3874775"/>
          </a:xfrm>
          <a:prstGeom prst="rect">
            <a:avLst/>
          </a:prstGeom>
        </p:spPr>
      </p:pic>
      <p:pic>
        <p:nvPicPr>
          <p:cNvPr id="7" name="Picture 6">
            <a:extLst>
              <a:ext uri="{FF2B5EF4-FFF2-40B4-BE49-F238E27FC236}">
                <a16:creationId xmlns:a16="http://schemas.microsoft.com/office/drawing/2014/main" id="{9A69BBB2-544B-48F1-A71D-DB3873240D2D}"/>
              </a:ext>
            </a:extLst>
          </p:cNvPr>
          <p:cNvPicPr>
            <a:picLocks noChangeAspect="1"/>
          </p:cNvPicPr>
          <p:nvPr/>
        </p:nvPicPr>
        <p:blipFill>
          <a:blip r:embed="rId3"/>
          <a:stretch>
            <a:fillRect/>
          </a:stretch>
        </p:blipFill>
        <p:spPr>
          <a:xfrm>
            <a:off x="5063139" y="623805"/>
            <a:ext cx="1686160" cy="685896"/>
          </a:xfrm>
          <a:prstGeom prst="rect">
            <a:avLst/>
          </a:prstGeom>
        </p:spPr>
      </p:pic>
    </p:spTree>
    <p:extLst>
      <p:ext uri="{BB962C8B-B14F-4D97-AF65-F5344CB8AC3E}">
        <p14:creationId xmlns:p14="http://schemas.microsoft.com/office/powerpoint/2010/main" val="135613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F553B-86E1-4803-B2B9-CA9FC3F87445}"/>
              </a:ext>
            </a:extLst>
          </p:cNvPr>
          <p:cNvSpPr txBox="1"/>
          <p:nvPr/>
        </p:nvSpPr>
        <p:spPr>
          <a:xfrm>
            <a:off x="1631831" y="2151727"/>
            <a:ext cx="8547338" cy="2062103"/>
          </a:xfrm>
          <a:prstGeom prst="rect">
            <a:avLst/>
          </a:prstGeom>
          <a:noFill/>
        </p:spPr>
        <p:txBody>
          <a:bodyPr wrap="square">
            <a:spAutoFit/>
          </a:bodyPr>
          <a:lstStyle/>
          <a:p>
            <a:pPr algn="just"/>
            <a:r>
              <a:rPr lang="en-US" sz="3200" dirty="0">
                <a:latin typeface="Arial" panose="020B0604020202020204" pitchFamily="34" charset="0"/>
                <a:cs typeface="Arial" panose="020B0604020202020204" pitchFamily="34" charset="0"/>
              </a:rPr>
              <a:t>Line following Robot is a machine that can follow a path. The path can be visible like a black line on a white surface or it can be invisible like a magnetic field.</a:t>
            </a:r>
            <a:endParaRPr lang="en-IN"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91DD679-89D5-4966-BDD2-8C832BD91AF8}"/>
              </a:ext>
            </a:extLst>
          </p:cNvPr>
          <p:cNvSpPr txBox="1"/>
          <p:nvPr/>
        </p:nvSpPr>
        <p:spPr>
          <a:xfrm>
            <a:off x="4185250" y="734120"/>
            <a:ext cx="3457754"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Introduction</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332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1375912" y="2091754"/>
            <a:ext cx="9148314" cy="2062103"/>
          </a:xfrm>
          <a:prstGeom prst="rect">
            <a:avLst/>
          </a:prstGeom>
          <a:noFill/>
        </p:spPr>
        <p:txBody>
          <a:bodyPr wrap="square">
            <a:spAutoFit/>
          </a:bodyPr>
          <a:lstStyle/>
          <a:p>
            <a:pPr algn="just"/>
            <a:r>
              <a:rPr lang="en-IN" sz="3200" dirty="0">
                <a:latin typeface="Arial" panose="020B0604020202020204" pitchFamily="34" charset="0"/>
                <a:cs typeface="Arial" panose="020B0604020202020204" pitchFamily="34" charset="0"/>
              </a:rPr>
              <a:t>Line following Car is a machine that can follow a path. The path can be visible like a black line on a white surface or it can be invisible like a magnetic field.</a:t>
            </a:r>
          </a:p>
        </p:txBody>
      </p:sp>
      <p:sp>
        <p:nvSpPr>
          <p:cNvPr id="4" name="TextBox 3">
            <a:extLst>
              <a:ext uri="{FF2B5EF4-FFF2-40B4-BE49-F238E27FC236}">
                <a16:creationId xmlns:a16="http://schemas.microsoft.com/office/drawing/2014/main" id="{D492AB0B-BCE9-4B42-A556-AC6EC6C06686}"/>
              </a:ext>
            </a:extLst>
          </p:cNvPr>
          <p:cNvSpPr txBox="1"/>
          <p:nvPr/>
        </p:nvSpPr>
        <p:spPr>
          <a:xfrm>
            <a:off x="3418217" y="665109"/>
            <a:ext cx="5355565"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Path Following Car</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06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271732" y="1166842"/>
            <a:ext cx="4720088" cy="4524315"/>
          </a:xfrm>
          <a:prstGeom prst="rect">
            <a:avLst/>
          </a:prstGeom>
          <a:noFill/>
        </p:spPr>
        <p:txBody>
          <a:bodyPr wrap="square">
            <a:spAutoFit/>
          </a:bodyPr>
          <a:lstStyle/>
          <a:p>
            <a:pPr algn="just"/>
            <a:r>
              <a:rPr lang="en-US" sz="3200" dirty="0">
                <a:latin typeface="Arial" panose="020B0604020202020204" pitchFamily="34" charset="0"/>
                <a:cs typeface="Arial" panose="020B0604020202020204" pitchFamily="34" charset="0"/>
              </a:rPr>
              <a:t>Sensing a line and maneuvering the car to stay on course, while constantly correcting wrong moves using feedback mechanism forms a simple yet effective closed loop system</a:t>
            </a:r>
            <a:endParaRPr lang="en-IN" sz="3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025C416-383A-4CAA-BA1D-024AFBEB95EC}"/>
              </a:ext>
            </a:extLst>
          </p:cNvPr>
          <p:cNvPicPr>
            <a:picLocks noChangeAspect="1"/>
          </p:cNvPicPr>
          <p:nvPr/>
        </p:nvPicPr>
        <p:blipFill rotWithShape="1">
          <a:blip r:embed="rId2">
            <a:extLst>
              <a:ext uri="{28A0092B-C50C-407E-A947-70E740481C1C}">
                <a14:useLocalDpi xmlns:a14="http://schemas.microsoft.com/office/drawing/2010/main" val="0"/>
              </a:ext>
            </a:extLst>
          </a:blip>
          <a:srcRect l="13605" t="5339" r="26919" b="22889"/>
          <a:stretch/>
        </p:blipFill>
        <p:spPr>
          <a:xfrm>
            <a:off x="5645426" y="930895"/>
            <a:ext cx="6112565" cy="4525687"/>
          </a:xfrm>
          <a:prstGeom prst="rect">
            <a:avLst/>
          </a:prstGeom>
        </p:spPr>
      </p:pic>
    </p:spTree>
    <p:extLst>
      <p:ext uri="{BB962C8B-B14F-4D97-AF65-F5344CB8AC3E}">
        <p14:creationId xmlns:p14="http://schemas.microsoft.com/office/powerpoint/2010/main" val="121783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1375912" y="2091754"/>
            <a:ext cx="9148314" cy="2862322"/>
          </a:xfrm>
          <a:prstGeom prst="rect">
            <a:avLst/>
          </a:prstGeom>
          <a:noFill/>
        </p:spPr>
        <p:txBody>
          <a:bodyPr wrap="square">
            <a:spAutoFit/>
          </a:bodyPr>
          <a:lstStyle/>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Arduino Uno R3</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IR Sensor</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L293D Motor Driver</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2 Motors</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Wires</a:t>
            </a:r>
            <a:endParaRPr lang="en-IN" sz="3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4185250" y="734120"/>
            <a:ext cx="3457754"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Components</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968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322052" y="1625395"/>
            <a:ext cx="7806188" cy="3539430"/>
          </a:xfrm>
          <a:prstGeom prst="rect">
            <a:avLst/>
          </a:prstGeom>
          <a:noFill/>
        </p:spPr>
        <p:txBody>
          <a:bodyPr wrap="square">
            <a:spAutoFit/>
          </a:bodyPr>
          <a:lstStyle/>
          <a:p>
            <a:pPr marR="648335" algn="just">
              <a:spcAft>
                <a:spcPts val="0"/>
              </a:spcAft>
            </a:pPr>
            <a:r>
              <a:rPr lang="en-US" sz="3200" dirty="0">
                <a:solidFill>
                  <a:srgbClr val="000000"/>
                </a:solidFill>
                <a:effectLst/>
                <a:latin typeface="Times New Roman" panose="02020603050405020304" pitchFamily="18" charset="0"/>
                <a:ea typeface="Times New Roman" panose="02020603050405020304" pitchFamily="18" charset="0"/>
              </a:rPr>
              <a:t>Arduino Uno is an open-source microcontroller board that can be programmed to control various electronic devices and systems. In the context of a path following car, Arduino Uno can be used as the main processing unit to control the sensors and actuators of the device.</a:t>
            </a:r>
            <a:endParaRPr lang="en-IN" sz="32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4225146" y="354347"/>
            <a:ext cx="3457754"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Arduino Uno</a:t>
            </a:r>
            <a:endParaRPr lang="en-IN" sz="4000" b="1" dirty="0">
              <a:latin typeface="Arial" panose="020B0604020202020204" pitchFamily="34" charset="0"/>
              <a:cs typeface="Arial" panose="020B0604020202020204" pitchFamily="34" charset="0"/>
            </a:endParaRPr>
          </a:p>
        </p:txBody>
      </p:sp>
      <p:pic>
        <p:nvPicPr>
          <p:cNvPr id="5" name="image12.jpg">
            <a:extLst>
              <a:ext uri="{FF2B5EF4-FFF2-40B4-BE49-F238E27FC236}">
                <a16:creationId xmlns:a16="http://schemas.microsoft.com/office/drawing/2014/main" id="{2D625DFF-2A3B-44FC-B92F-06FF71691B34}"/>
              </a:ext>
            </a:extLst>
          </p:cNvPr>
          <p:cNvPicPr/>
          <p:nvPr/>
        </p:nvPicPr>
        <p:blipFill>
          <a:blip r:embed="rId2">
            <a:extLst>
              <a:ext uri="{28A0092B-C50C-407E-A947-70E740481C1C}">
                <a14:useLocalDpi xmlns:a14="http://schemas.microsoft.com/office/drawing/2010/main" val="0"/>
              </a:ext>
            </a:extLst>
          </a:blip>
          <a:srcRect/>
          <a:stretch>
            <a:fillRect/>
          </a:stretch>
        </p:blipFill>
        <p:spPr>
          <a:xfrm>
            <a:off x="8128240" y="1625395"/>
            <a:ext cx="3899140" cy="2860339"/>
          </a:xfrm>
          <a:prstGeom prst="rect">
            <a:avLst/>
          </a:prstGeom>
          <a:ln/>
        </p:spPr>
      </p:pic>
    </p:spTree>
    <p:extLst>
      <p:ext uri="{BB962C8B-B14F-4D97-AF65-F5344CB8AC3E}">
        <p14:creationId xmlns:p14="http://schemas.microsoft.com/office/powerpoint/2010/main" val="358739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306236" y="1599565"/>
            <a:ext cx="7026216" cy="3539430"/>
          </a:xfrm>
          <a:prstGeom prst="rect">
            <a:avLst/>
          </a:prstGeom>
          <a:noFill/>
        </p:spPr>
        <p:txBody>
          <a:bodyPr wrap="square">
            <a:spAutoFit/>
          </a:bodyPr>
          <a:lstStyle/>
          <a:p>
            <a:pPr algn="just"/>
            <a:r>
              <a:rPr lang="en-US" sz="3200" dirty="0">
                <a:solidFill>
                  <a:srgbClr val="000000"/>
                </a:solidFill>
                <a:effectLst/>
                <a:latin typeface="Times New Roman" panose="02020603050405020304" pitchFamily="18" charset="0"/>
                <a:ea typeface="SimSun" panose="02010600030101010101" pitchFamily="2" charset="-122"/>
              </a:rPr>
              <a:t>Infrared (IR) sensors are fundamental components for your path-following car project, serving as the eyes of the vehicle to perceive its environment. These sensors emit infrared light and measure the intensity of the light reflected back from nearby objects. </a:t>
            </a:r>
            <a:endParaRPr lang="en-IN"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4633824" y="380177"/>
            <a:ext cx="3457754"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IR Sensor</a:t>
            </a:r>
            <a:endParaRPr lang="en-IN" sz="4000" b="1" dirty="0">
              <a:latin typeface="Arial" panose="020B0604020202020204" pitchFamily="34" charset="0"/>
              <a:cs typeface="Arial" panose="020B0604020202020204" pitchFamily="34" charset="0"/>
            </a:endParaRPr>
          </a:p>
        </p:txBody>
      </p:sp>
      <p:pic>
        <p:nvPicPr>
          <p:cNvPr id="5" name="Picture 4" descr="Infrared Obstacle Avoidance Sensor For Arduino Smart Car Robot">
            <a:extLst>
              <a:ext uri="{FF2B5EF4-FFF2-40B4-BE49-F238E27FC236}">
                <a16:creationId xmlns:a16="http://schemas.microsoft.com/office/drawing/2014/main" id="{9B2E7AE3-187D-4CF4-8AD7-B683466C710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6303" y="1599565"/>
            <a:ext cx="3205030" cy="3748812"/>
          </a:xfrm>
          <a:prstGeom prst="rect">
            <a:avLst/>
          </a:prstGeom>
          <a:noFill/>
          <a:ln>
            <a:noFill/>
          </a:ln>
        </p:spPr>
      </p:pic>
    </p:spTree>
    <p:extLst>
      <p:ext uri="{BB962C8B-B14F-4D97-AF65-F5344CB8AC3E}">
        <p14:creationId xmlns:p14="http://schemas.microsoft.com/office/powerpoint/2010/main" val="82759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5DA36-6BD9-425D-8460-AED4785416FD}"/>
              </a:ext>
            </a:extLst>
          </p:cNvPr>
          <p:cNvSpPr txBox="1"/>
          <p:nvPr/>
        </p:nvSpPr>
        <p:spPr>
          <a:xfrm>
            <a:off x="237226" y="1693410"/>
            <a:ext cx="7285008" cy="4524315"/>
          </a:xfrm>
          <a:prstGeom prst="rect">
            <a:avLst/>
          </a:prstGeom>
          <a:noFill/>
        </p:spPr>
        <p:txBody>
          <a:bodyPr wrap="square">
            <a:spAutoFit/>
          </a:bodyPr>
          <a:lstStyle/>
          <a:p>
            <a:pPr algn="just"/>
            <a:r>
              <a:rPr lang="en-US" sz="3200" dirty="0">
                <a:solidFill>
                  <a:srgbClr val="000000"/>
                </a:solidFill>
                <a:effectLst/>
                <a:latin typeface="Times New Roman" panose="02020603050405020304" pitchFamily="18" charset="0"/>
                <a:ea typeface="Times New Roman" panose="02020603050405020304" pitchFamily="18" charset="0"/>
              </a:rPr>
              <a:t>The L293D motor driver is a popular integrated circuit used to control the speed and direction of DC motors. It provides a convenient solution for interfacing motors with microcontrollers like Arduino. The L293D can drive two DC motors independently or one stepper motor, making it versatile for various robotics and automation projects.</a:t>
            </a:r>
            <a:endParaRPr lang="en-IN"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92AB0B-BCE9-4B42-A556-AC6EC6C06686}"/>
              </a:ext>
            </a:extLst>
          </p:cNvPr>
          <p:cNvSpPr txBox="1"/>
          <p:nvPr/>
        </p:nvSpPr>
        <p:spPr>
          <a:xfrm>
            <a:off x="3702170" y="337681"/>
            <a:ext cx="5476335" cy="707886"/>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L293D Motor Driver</a:t>
            </a:r>
            <a:endParaRPr lang="en-IN" sz="4000" b="1" dirty="0">
              <a:latin typeface="Arial" panose="020B0604020202020204" pitchFamily="34" charset="0"/>
              <a:cs typeface="Arial" panose="020B0604020202020204" pitchFamily="34" charset="0"/>
            </a:endParaRPr>
          </a:p>
        </p:txBody>
      </p:sp>
      <p:pic>
        <p:nvPicPr>
          <p:cNvPr id="5" name="Picture 4" descr="L293D Based Arduino Motor Shield at Rs 194 | Hadapsar | Pune | ID:  23045027562">
            <a:extLst>
              <a:ext uri="{FF2B5EF4-FFF2-40B4-BE49-F238E27FC236}">
                <a16:creationId xmlns:a16="http://schemas.microsoft.com/office/drawing/2014/main" id="{C99B8A03-1F3C-418F-90BC-113C0354246F}"/>
              </a:ext>
            </a:extLst>
          </p:cNvPr>
          <p:cNvPicPr/>
          <p:nvPr/>
        </p:nvPicPr>
        <p:blipFill rotWithShape="1">
          <a:blip r:embed="rId2" cstate="print">
            <a:extLst>
              <a:ext uri="{28A0092B-C50C-407E-A947-70E740481C1C}">
                <a14:useLocalDpi xmlns:a14="http://schemas.microsoft.com/office/drawing/2010/main" val="0"/>
              </a:ext>
            </a:extLst>
          </a:blip>
          <a:srcRect t="14655" b="15939"/>
          <a:stretch/>
        </p:blipFill>
        <p:spPr bwMode="auto">
          <a:xfrm>
            <a:off x="8005314" y="1648507"/>
            <a:ext cx="3481190" cy="328580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118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745</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vishwakarma</dc:creator>
  <cp:lastModifiedBy>siddhant vishwakarma</cp:lastModifiedBy>
  <cp:revision>1</cp:revision>
  <dcterms:created xsi:type="dcterms:W3CDTF">2024-03-14T03:50:15Z</dcterms:created>
  <dcterms:modified xsi:type="dcterms:W3CDTF">2024-03-14T04:30:14Z</dcterms:modified>
</cp:coreProperties>
</file>