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0" d="100"/>
          <a:sy n="300" d="100"/>
        </p:scale>
        <p:origin x="-8236" y="-5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hant vishwakarma" userId="849556ecfc8e331f" providerId="LiveId" clId="{8BC2348A-0B9A-44AD-8FB5-BCD3C7E4DDB6}"/>
    <pc:docChg chg="undo custSel modSld">
      <pc:chgData name="siddhant vishwakarma" userId="849556ecfc8e331f" providerId="LiveId" clId="{8BC2348A-0B9A-44AD-8FB5-BCD3C7E4DDB6}" dt="2023-08-18T13:36:10.962" v="251" actId="20577"/>
      <pc:docMkLst>
        <pc:docMk/>
      </pc:docMkLst>
      <pc:sldChg chg="addSp delSp modSp mod">
        <pc:chgData name="siddhant vishwakarma" userId="849556ecfc8e331f" providerId="LiveId" clId="{8BC2348A-0B9A-44AD-8FB5-BCD3C7E4DDB6}" dt="2023-08-18T13:36:10.962" v="251" actId="20577"/>
        <pc:sldMkLst>
          <pc:docMk/>
          <pc:sldMk cId="2442789192" sldId="256"/>
        </pc:sldMkLst>
        <pc:spChg chg="add mod">
          <ac:chgData name="siddhant vishwakarma" userId="849556ecfc8e331f" providerId="LiveId" clId="{8BC2348A-0B9A-44AD-8FB5-BCD3C7E4DDB6}" dt="2023-08-03T16:22:02.869" v="182" actId="1076"/>
          <ac:spMkLst>
            <pc:docMk/>
            <pc:sldMk cId="2442789192" sldId="256"/>
            <ac:spMk id="2" creationId="{D75B08A8-A196-EFBE-3D1E-65A4AE523FED}"/>
          </ac:spMkLst>
        </pc:spChg>
        <pc:spChg chg="add mod">
          <ac:chgData name="siddhant vishwakarma" userId="849556ecfc8e331f" providerId="LiveId" clId="{8BC2348A-0B9A-44AD-8FB5-BCD3C7E4DDB6}" dt="2023-08-18T13:35:56.592" v="245" actId="1076"/>
          <ac:spMkLst>
            <pc:docMk/>
            <pc:sldMk cId="2442789192" sldId="256"/>
            <ac:spMk id="3" creationId="{A934E09B-4959-9349-10AC-3664C4A12503}"/>
          </ac:spMkLst>
        </pc:spChg>
        <pc:spChg chg="mod">
          <ac:chgData name="siddhant vishwakarma" userId="849556ecfc8e331f" providerId="LiveId" clId="{8BC2348A-0B9A-44AD-8FB5-BCD3C7E4DDB6}" dt="2023-08-03T14:00:33.538" v="2" actId="20577"/>
          <ac:spMkLst>
            <pc:docMk/>
            <pc:sldMk cId="2442789192" sldId="256"/>
            <ac:spMk id="4" creationId="{7ED95B8C-86EF-DAA7-9A45-BC4AD8471733}"/>
          </ac:spMkLst>
        </pc:spChg>
        <pc:spChg chg="add mod">
          <ac:chgData name="siddhant vishwakarma" userId="849556ecfc8e331f" providerId="LiveId" clId="{8BC2348A-0B9A-44AD-8FB5-BCD3C7E4DDB6}" dt="2023-08-18T13:36:10.962" v="251" actId="20577"/>
          <ac:spMkLst>
            <pc:docMk/>
            <pc:sldMk cId="2442789192" sldId="256"/>
            <ac:spMk id="5" creationId="{D1B7AC9B-2A12-DC2D-88A3-E95513656CD2}"/>
          </ac:spMkLst>
        </pc:spChg>
        <pc:spChg chg="mod">
          <ac:chgData name="siddhant vishwakarma" userId="849556ecfc8e331f" providerId="LiveId" clId="{8BC2348A-0B9A-44AD-8FB5-BCD3C7E4DDB6}" dt="2023-08-18T13:34:55.703" v="230" actId="20577"/>
          <ac:spMkLst>
            <pc:docMk/>
            <pc:sldMk cId="2442789192" sldId="256"/>
            <ac:spMk id="116" creationId="{0EAAE599-5EFF-90EF-537F-5884ACEA387E}"/>
          </ac:spMkLst>
        </pc:spChg>
        <pc:spChg chg="add mod">
          <ac:chgData name="siddhant vishwakarma" userId="849556ecfc8e331f" providerId="LiveId" clId="{8BC2348A-0B9A-44AD-8FB5-BCD3C7E4DDB6}" dt="2023-08-18T13:34:37.588" v="219" actId="20577"/>
          <ac:spMkLst>
            <pc:docMk/>
            <pc:sldMk cId="2442789192" sldId="256"/>
            <ac:spMk id="117" creationId="{F0905FF6-7ABB-C4E9-37F8-2BC5F8A05AA0}"/>
          </ac:spMkLst>
        </pc:spChg>
        <pc:spChg chg="add mod">
          <ac:chgData name="siddhant vishwakarma" userId="849556ecfc8e331f" providerId="LiveId" clId="{8BC2348A-0B9A-44AD-8FB5-BCD3C7E4DDB6}" dt="2023-08-03T14:02:20.425" v="15" actId="1076"/>
          <ac:spMkLst>
            <pc:docMk/>
            <pc:sldMk cId="2442789192" sldId="256"/>
            <ac:spMk id="118" creationId="{EF92E4CF-1F30-4F52-A5BF-CF8AA0F07146}"/>
          </ac:spMkLst>
        </pc:spChg>
        <pc:spChg chg="add mod">
          <ac:chgData name="siddhant vishwakarma" userId="849556ecfc8e331f" providerId="LiveId" clId="{8BC2348A-0B9A-44AD-8FB5-BCD3C7E4DDB6}" dt="2023-08-03T14:33:23.972" v="104" actId="1076"/>
          <ac:spMkLst>
            <pc:docMk/>
            <pc:sldMk cId="2442789192" sldId="256"/>
            <ac:spMk id="1031" creationId="{B1C1B19E-7FF1-F025-D851-C0AEE11B8C02}"/>
          </ac:spMkLst>
        </pc:spChg>
        <pc:spChg chg="add mod">
          <ac:chgData name="siddhant vishwakarma" userId="849556ecfc8e331f" providerId="LiveId" clId="{8BC2348A-0B9A-44AD-8FB5-BCD3C7E4DDB6}" dt="2023-08-03T14:19:54.387" v="80" actId="20577"/>
          <ac:spMkLst>
            <pc:docMk/>
            <pc:sldMk cId="2442789192" sldId="256"/>
            <ac:spMk id="1032" creationId="{41A9B290-B40A-3529-9D40-7FA1B7CF1E2A}"/>
          </ac:spMkLst>
        </pc:spChg>
        <pc:spChg chg="add mod">
          <ac:chgData name="siddhant vishwakarma" userId="849556ecfc8e331f" providerId="LiveId" clId="{8BC2348A-0B9A-44AD-8FB5-BCD3C7E4DDB6}" dt="2023-08-03T14:41:30.518" v="163" actId="20577"/>
          <ac:spMkLst>
            <pc:docMk/>
            <pc:sldMk cId="2442789192" sldId="256"/>
            <ac:spMk id="1033" creationId="{CE21AAD1-B451-E9DB-FF8E-9B0677035A9E}"/>
          </ac:spMkLst>
        </pc:spChg>
        <pc:spChg chg="add mod">
          <ac:chgData name="siddhant vishwakarma" userId="849556ecfc8e331f" providerId="LiveId" clId="{8BC2348A-0B9A-44AD-8FB5-BCD3C7E4DDB6}" dt="2023-08-03T14:31:54.115" v="89" actId="208"/>
          <ac:spMkLst>
            <pc:docMk/>
            <pc:sldMk cId="2442789192" sldId="256"/>
            <ac:spMk id="1034" creationId="{7A4641DE-1C45-51DF-B39D-D2D27A9032D6}"/>
          </ac:spMkLst>
        </pc:spChg>
        <pc:spChg chg="add mod">
          <ac:chgData name="siddhant vishwakarma" userId="849556ecfc8e331f" providerId="LiveId" clId="{8BC2348A-0B9A-44AD-8FB5-BCD3C7E4DDB6}" dt="2023-08-03T14:40:58.505" v="159" actId="20577"/>
          <ac:spMkLst>
            <pc:docMk/>
            <pc:sldMk cId="2442789192" sldId="256"/>
            <ac:spMk id="1074" creationId="{F994E83B-C724-2C20-D858-B8BD9979EC8B}"/>
          </ac:spMkLst>
        </pc:spChg>
        <pc:grpChg chg="del">
          <ac:chgData name="siddhant vishwakarma" userId="849556ecfc8e331f" providerId="LiveId" clId="{8BC2348A-0B9A-44AD-8FB5-BCD3C7E4DDB6}" dt="2023-08-18T13:32:43.893" v="183" actId="478"/>
          <ac:grpSpMkLst>
            <pc:docMk/>
            <pc:sldMk cId="2442789192" sldId="256"/>
            <ac:grpSpMk id="50" creationId="{4CAA42A9-A026-9674-0AAF-0D055D17DA41}"/>
          </ac:grpSpMkLst>
        </pc:grpChg>
        <pc:grpChg chg="add del mod">
          <ac:chgData name="siddhant vishwakarma" userId="849556ecfc8e331f" providerId="LiveId" clId="{8BC2348A-0B9A-44AD-8FB5-BCD3C7E4DDB6}" dt="2023-08-03T14:33:59.220" v="113" actId="478"/>
          <ac:grpSpMkLst>
            <pc:docMk/>
            <pc:sldMk cId="2442789192" sldId="256"/>
            <ac:grpSpMk id="1037" creationId="{2C1B2159-CFAA-C59A-04D1-92ACA7BF5155}"/>
          </ac:grpSpMkLst>
        </pc:grpChg>
        <pc:grpChg chg="mod topLvl">
          <ac:chgData name="siddhant vishwakarma" userId="849556ecfc8e331f" providerId="LiveId" clId="{8BC2348A-0B9A-44AD-8FB5-BCD3C7E4DDB6}" dt="2023-08-03T14:33:59.220" v="113" actId="478"/>
          <ac:grpSpMkLst>
            <pc:docMk/>
            <pc:sldMk cId="2442789192" sldId="256"/>
            <ac:grpSpMk id="1042" creationId="{E4DEC238-13A8-E671-6A29-75E5A51F8EC8}"/>
          </ac:grpSpMkLst>
        </pc:grpChg>
        <pc:picChg chg="add mod">
          <ac:chgData name="siddhant vishwakarma" userId="849556ecfc8e331f" providerId="LiveId" clId="{8BC2348A-0B9A-44AD-8FB5-BCD3C7E4DDB6}" dt="2023-08-03T14:09:02.327" v="31" actId="1076"/>
          <ac:picMkLst>
            <pc:docMk/>
            <pc:sldMk cId="2442789192" sldId="256"/>
            <ac:picMk id="122" creationId="{F40C3AD4-29D4-6613-38CF-5EF862C2B18C}"/>
          </ac:picMkLst>
        </pc:picChg>
        <pc:picChg chg="add del mod">
          <ac:chgData name="siddhant vishwakarma" userId="849556ecfc8e331f" providerId="LiveId" clId="{8BC2348A-0B9A-44AD-8FB5-BCD3C7E4DDB6}" dt="2023-08-03T14:13:45.116" v="44" actId="478"/>
          <ac:picMkLst>
            <pc:docMk/>
            <pc:sldMk cId="2442789192" sldId="256"/>
            <ac:picMk id="124" creationId="{5F11D5FF-0809-A40C-2C13-32046DCD67F3}"/>
          </ac:picMkLst>
        </pc:picChg>
        <pc:picChg chg="add mod">
          <ac:chgData name="siddhant vishwakarma" userId="849556ecfc8e331f" providerId="LiveId" clId="{8BC2348A-0B9A-44AD-8FB5-BCD3C7E4DDB6}" dt="2023-08-03T14:13:35.761" v="41" actId="1076"/>
          <ac:picMkLst>
            <pc:docMk/>
            <pc:sldMk cId="2442789192" sldId="256"/>
            <ac:picMk id="126" creationId="{411B310E-CF27-01E4-88EA-996AB7D10C94}"/>
          </ac:picMkLst>
        </pc:picChg>
        <pc:picChg chg="add mod">
          <ac:chgData name="siddhant vishwakarma" userId="849556ecfc8e331f" providerId="LiveId" clId="{8BC2348A-0B9A-44AD-8FB5-BCD3C7E4DDB6}" dt="2023-08-03T14:33:03.122" v="101" actId="1076"/>
          <ac:picMkLst>
            <pc:docMk/>
            <pc:sldMk cId="2442789192" sldId="256"/>
            <ac:picMk id="127" creationId="{5390BBDA-34D8-0059-401A-CCEBD4ACD589}"/>
          </ac:picMkLst>
        </pc:picChg>
        <pc:picChg chg="add del mod">
          <ac:chgData name="siddhant vishwakarma" userId="849556ecfc8e331f" providerId="LiveId" clId="{8BC2348A-0B9A-44AD-8FB5-BCD3C7E4DDB6}" dt="2023-08-03T14:13:24.390" v="37" actId="478"/>
          <ac:picMkLst>
            <pc:docMk/>
            <pc:sldMk cId="2442789192" sldId="256"/>
            <ac:picMk id="1026" creationId="{41BF0A81-36EC-1502-46F6-1F56C87F5605}"/>
          </ac:picMkLst>
        </pc:picChg>
        <pc:picChg chg="add del">
          <ac:chgData name="siddhant vishwakarma" userId="849556ecfc8e331f" providerId="LiveId" clId="{8BC2348A-0B9A-44AD-8FB5-BCD3C7E4DDB6}" dt="2023-08-18T13:33:08.979" v="185"/>
          <ac:picMkLst>
            <pc:docMk/>
            <pc:sldMk cId="2442789192" sldId="256"/>
            <ac:picMk id="1026" creationId="{FE8E964B-CCB6-EBBB-26DD-A1F0A6A130C0}"/>
          </ac:picMkLst>
        </pc:picChg>
        <pc:picChg chg="add mod">
          <ac:chgData name="siddhant vishwakarma" userId="849556ecfc8e331f" providerId="LiveId" clId="{8BC2348A-0B9A-44AD-8FB5-BCD3C7E4DDB6}" dt="2023-08-18T13:33:44.264" v="195" actId="1076"/>
          <ac:picMkLst>
            <pc:docMk/>
            <pc:sldMk cId="2442789192" sldId="256"/>
            <ac:picMk id="1028" creationId="{B7E47139-1DFF-3CB5-276B-E535FAD24081}"/>
          </ac:picMkLst>
        </pc:picChg>
        <pc:cxnChg chg="del">
          <ac:chgData name="siddhant vishwakarma" userId="849556ecfc8e331f" providerId="LiveId" clId="{8BC2348A-0B9A-44AD-8FB5-BCD3C7E4DDB6}" dt="2023-08-18T13:34:07.399" v="197" actId="478"/>
          <ac:cxnSpMkLst>
            <pc:docMk/>
            <pc:sldMk cId="2442789192" sldId="256"/>
            <ac:cxnSpMk id="77" creationId="{C6607D8C-8C8B-1C65-9DC6-95E061D90553}"/>
          </ac:cxnSpMkLst>
        </pc:cxnChg>
        <pc:cxnChg chg="del">
          <ac:chgData name="siddhant vishwakarma" userId="849556ecfc8e331f" providerId="LiveId" clId="{8BC2348A-0B9A-44AD-8FB5-BCD3C7E4DDB6}" dt="2023-08-18T13:34:02.782" v="196" actId="478"/>
          <ac:cxnSpMkLst>
            <pc:docMk/>
            <pc:sldMk cId="2442789192" sldId="256"/>
            <ac:cxnSpMk id="109" creationId="{6631B81C-0E96-7BA2-E381-89B056FABF9E}"/>
          </ac:cxnSpMkLst>
        </pc:cxnChg>
        <pc:cxnChg chg="add del">
          <ac:chgData name="siddhant vishwakarma" userId="849556ecfc8e331f" providerId="LiveId" clId="{8BC2348A-0B9A-44AD-8FB5-BCD3C7E4DDB6}" dt="2023-08-03T14:13:16.806" v="36" actId="478"/>
          <ac:cxnSpMkLst>
            <pc:docMk/>
            <pc:sldMk cId="2442789192" sldId="256"/>
            <ac:cxnSpMk id="120" creationId="{CD3C41C1-F3FE-115E-C4AF-8E8807EF41C7}"/>
          </ac:cxnSpMkLst>
        </pc:cxnChg>
        <pc:cxnChg chg="add mod">
          <ac:chgData name="siddhant vishwakarma" userId="849556ecfc8e331f" providerId="LiveId" clId="{8BC2348A-0B9A-44AD-8FB5-BCD3C7E4DDB6}" dt="2023-08-03T14:14:58.455" v="53" actId="208"/>
          <ac:cxnSpMkLst>
            <pc:docMk/>
            <pc:sldMk cId="2442789192" sldId="256"/>
            <ac:cxnSpMk id="1025" creationId="{319ECDBA-A332-C09E-0AC1-71FCEF3FF8ED}"/>
          </ac:cxnSpMkLst>
        </pc:cxnChg>
        <pc:cxnChg chg="add mod">
          <ac:chgData name="siddhant vishwakarma" userId="849556ecfc8e331f" providerId="LiveId" clId="{8BC2348A-0B9A-44AD-8FB5-BCD3C7E4DDB6}" dt="2023-08-03T14:15:06.506" v="55" actId="1076"/>
          <ac:cxnSpMkLst>
            <pc:docMk/>
            <pc:sldMk cId="2442789192" sldId="256"/>
            <ac:cxnSpMk id="1027" creationId="{2F460D62-6CE0-C6E9-3B67-9B8DA5E1C118}"/>
          </ac:cxnSpMkLst>
        </pc:cxnChg>
        <pc:cxnChg chg="add del mod">
          <ac:chgData name="siddhant vishwakarma" userId="849556ecfc8e331f" providerId="LiveId" clId="{8BC2348A-0B9A-44AD-8FB5-BCD3C7E4DDB6}" dt="2023-08-03T14:15:47.544" v="62" actId="478"/>
          <ac:cxnSpMkLst>
            <pc:docMk/>
            <pc:sldMk cId="2442789192" sldId="256"/>
            <ac:cxnSpMk id="1028" creationId="{3250085C-FD94-587B-1C6F-539E1CA465CD}"/>
          </ac:cxnSpMkLst>
        </pc:cxnChg>
        <pc:cxnChg chg="add mod">
          <ac:chgData name="siddhant vishwakarma" userId="849556ecfc8e331f" providerId="LiveId" clId="{8BC2348A-0B9A-44AD-8FB5-BCD3C7E4DDB6}" dt="2023-08-03T14:33:18.942" v="103" actId="1076"/>
          <ac:cxnSpMkLst>
            <pc:docMk/>
            <pc:sldMk cId="2442789192" sldId="256"/>
            <ac:cxnSpMk id="1029" creationId="{97D46D67-64DD-0F19-34AD-F858EC9BCE55}"/>
          </ac:cxnSpMkLst>
        </pc:cxnChg>
        <pc:cxnChg chg="add mod">
          <ac:chgData name="siddhant vishwakarma" userId="849556ecfc8e331f" providerId="LiveId" clId="{8BC2348A-0B9A-44AD-8FB5-BCD3C7E4DDB6}" dt="2023-08-03T14:33:09.001" v="102" actId="1076"/>
          <ac:cxnSpMkLst>
            <pc:docMk/>
            <pc:sldMk cId="2442789192" sldId="256"/>
            <ac:cxnSpMk id="1030" creationId="{94EBA91F-C378-527F-7FB2-786A4E0AB8F6}"/>
          </ac:cxnSpMkLst>
        </pc:cxnChg>
        <pc:cxnChg chg="add del">
          <ac:chgData name="siddhant vishwakarma" userId="849556ecfc8e331f" providerId="LiveId" clId="{8BC2348A-0B9A-44AD-8FB5-BCD3C7E4DDB6}" dt="2023-08-03T14:32:04.333" v="91" actId="478"/>
          <ac:cxnSpMkLst>
            <pc:docMk/>
            <pc:sldMk cId="2442789192" sldId="256"/>
            <ac:cxnSpMk id="1036" creationId="{CA80575C-578D-552E-09C2-E9AD3494DD46}"/>
          </ac:cxnSpMkLst>
        </pc:cxnChg>
        <pc:cxnChg chg="del mod">
          <ac:chgData name="siddhant vishwakarma" userId="849556ecfc8e331f" providerId="LiveId" clId="{8BC2348A-0B9A-44AD-8FB5-BCD3C7E4DDB6}" dt="2023-08-03T14:33:50.110" v="107" actId="478"/>
          <ac:cxnSpMkLst>
            <pc:docMk/>
            <pc:sldMk cId="2442789192" sldId="256"/>
            <ac:cxnSpMk id="1038" creationId="{EA0FC3EA-2782-B941-4F8B-79FDD15CCA9A}"/>
          </ac:cxnSpMkLst>
        </pc:cxnChg>
        <pc:cxnChg chg="del mod">
          <ac:chgData name="siddhant vishwakarma" userId="849556ecfc8e331f" providerId="LiveId" clId="{8BC2348A-0B9A-44AD-8FB5-BCD3C7E4DDB6}" dt="2023-08-03T14:33:54.325" v="110" actId="478"/>
          <ac:cxnSpMkLst>
            <pc:docMk/>
            <pc:sldMk cId="2442789192" sldId="256"/>
            <ac:cxnSpMk id="1039" creationId="{EDCF80C0-B625-2DFE-1809-274CD4CA8EFF}"/>
          </ac:cxnSpMkLst>
        </pc:cxnChg>
        <pc:cxnChg chg="del mod topLvl">
          <ac:chgData name="siddhant vishwakarma" userId="849556ecfc8e331f" providerId="LiveId" clId="{8BC2348A-0B9A-44AD-8FB5-BCD3C7E4DDB6}" dt="2023-08-03T14:33:59.220" v="113" actId="478"/>
          <ac:cxnSpMkLst>
            <pc:docMk/>
            <pc:sldMk cId="2442789192" sldId="256"/>
            <ac:cxnSpMk id="1040" creationId="{347E27DE-84C6-BDB4-65AE-9024EF88B0FA}"/>
          </ac:cxnSpMkLst>
        </pc:cxnChg>
        <pc:cxnChg chg="del mod">
          <ac:chgData name="siddhant vishwakarma" userId="849556ecfc8e331f" providerId="LiveId" clId="{8BC2348A-0B9A-44AD-8FB5-BCD3C7E4DDB6}" dt="2023-08-03T14:32:32.056" v="98" actId="478"/>
          <ac:cxnSpMkLst>
            <pc:docMk/>
            <pc:sldMk cId="2442789192" sldId="256"/>
            <ac:cxnSpMk id="1041" creationId="{3D2E7A01-F86B-7401-277D-BFADA48B78D4}"/>
          </ac:cxnSpMkLst>
        </pc:cxnChg>
        <pc:cxnChg chg="del mod">
          <ac:chgData name="siddhant vishwakarma" userId="849556ecfc8e331f" providerId="LiveId" clId="{8BC2348A-0B9A-44AD-8FB5-BCD3C7E4DDB6}" dt="2023-08-03T14:32:28.641" v="97" actId="478"/>
          <ac:cxnSpMkLst>
            <pc:docMk/>
            <pc:sldMk cId="2442789192" sldId="256"/>
            <ac:cxnSpMk id="1043" creationId="{3B555DBC-E763-1C6F-FD89-B549B01E33C0}"/>
          </ac:cxnSpMkLst>
        </pc:cxnChg>
        <pc:cxnChg chg="mod">
          <ac:chgData name="siddhant vishwakarma" userId="849556ecfc8e331f" providerId="LiveId" clId="{8BC2348A-0B9A-44AD-8FB5-BCD3C7E4DDB6}" dt="2023-08-03T14:35:10.626" v="130" actId="14100"/>
          <ac:cxnSpMkLst>
            <pc:docMk/>
            <pc:sldMk cId="2442789192" sldId="256"/>
            <ac:cxnSpMk id="1044" creationId="{9FC8803B-BE04-5BCE-FD59-C8BBE84D8D5C}"/>
          </ac:cxnSpMkLst>
        </pc:cxnChg>
        <pc:cxnChg chg="mod">
          <ac:chgData name="siddhant vishwakarma" userId="849556ecfc8e331f" providerId="LiveId" clId="{8BC2348A-0B9A-44AD-8FB5-BCD3C7E4DDB6}" dt="2023-08-03T14:34:53.214" v="125" actId="14100"/>
          <ac:cxnSpMkLst>
            <pc:docMk/>
            <pc:sldMk cId="2442789192" sldId="256"/>
            <ac:cxnSpMk id="1045" creationId="{72C44AA7-8A40-7B0C-7823-789B1154842B}"/>
          </ac:cxnSpMkLst>
        </pc:cxnChg>
        <pc:cxnChg chg="mod">
          <ac:chgData name="siddhant vishwakarma" userId="849556ecfc8e331f" providerId="LiveId" clId="{8BC2348A-0B9A-44AD-8FB5-BCD3C7E4DDB6}" dt="2023-08-03T14:35:00.471" v="127" actId="14100"/>
          <ac:cxnSpMkLst>
            <pc:docMk/>
            <pc:sldMk cId="2442789192" sldId="256"/>
            <ac:cxnSpMk id="1046" creationId="{42B6D8AC-3A77-470E-D6CD-38D7278B7B17}"/>
          </ac:cxnSpMkLst>
        </pc:cxnChg>
        <pc:cxnChg chg="add mod">
          <ac:chgData name="siddhant vishwakarma" userId="849556ecfc8e331f" providerId="LiveId" clId="{8BC2348A-0B9A-44AD-8FB5-BCD3C7E4DDB6}" dt="2023-08-03T14:35:59.826" v="132" actId="14100"/>
          <ac:cxnSpMkLst>
            <pc:docMk/>
            <pc:sldMk cId="2442789192" sldId="256"/>
            <ac:cxnSpMk id="1049" creationId="{0C86602C-60AE-368E-A3CB-5007E97DF7FE}"/>
          </ac:cxnSpMkLst>
        </pc:cxnChg>
        <pc:cxnChg chg="add mod">
          <ac:chgData name="siddhant vishwakarma" userId="849556ecfc8e331f" providerId="LiveId" clId="{8BC2348A-0B9A-44AD-8FB5-BCD3C7E4DDB6}" dt="2023-08-03T14:36:01.969" v="133" actId="14100"/>
          <ac:cxnSpMkLst>
            <pc:docMk/>
            <pc:sldMk cId="2442789192" sldId="256"/>
            <ac:cxnSpMk id="1050" creationId="{6225917D-BD70-80D0-A229-90DA811942D1}"/>
          </ac:cxnSpMkLst>
        </pc:cxnChg>
        <pc:cxnChg chg="add mod">
          <ac:chgData name="siddhant vishwakarma" userId="849556ecfc8e331f" providerId="LiveId" clId="{8BC2348A-0B9A-44AD-8FB5-BCD3C7E4DDB6}" dt="2023-08-03T14:36:51.464" v="145" actId="14100"/>
          <ac:cxnSpMkLst>
            <pc:docMk/>
            <pc:sldMk cId="2442789192" sldId="256"/>
            <ac:cxnSpMk id="1051" creationId="{F060D405-6429-3DBD-0B63-0BBE99D85D48}"/>
          </ac:cxnSpMkLst>
        </pc:cxnChg>
        <pc:cxnChg chg="add mod">
          <ac:chgData name="siddhant vishwakarma" userId="849556ecfc8e331f" providerId="LiveId" clId="{8BC2348A-0B9A-44AD-8FB5-BCD3C7E4DDB6}" dt="2023-08-03T14:36:18.260" v="137" actId="208"/>
          <ac:cxnSpMkLst>
            <pc:docMk/>
            <pc:sldMk cId="2442789192" sldId="256"/>
            <ac:cxnSpMk id="1063" creationId="{A4E14442-118B-6BCF-419E-DDD43DCBFEE4}"/>
          </ac:cxnSpMkLst>
        </pc:cxnChg>
        <pc:cxnChg chg="add mod">
          <ac:chgData name="siddhant vishwakarma" userId="849556ecfc8e331f" providerId="LiveId" clId="{8BC2348A-0B9A-44AD-8FB5-BCD3C7E4DDB6}" dt="2023-08-03T14:36:27.365" v="140" actId="14100"/>
          <ac:cxnSpMkLst>
            <pc:docMk/>
            <pc:sldMk cId="2442789192" sldId="256"/>
            <ac:cxnSpMk id="1067" creationId="{96105093-F0DF-BF02-10DB-5662C01C756E}"/>
          </ac:cxnSpMkLst>
        </pc:cxnChg>
        <pc:cxnChg chg="add mod">
          <ac:chgData name="siddhant vishwakarma" userId="849556ecfc8e331f" providerId="LiveId" clId="{8BC2348A-0B9A-44AD-8FB5-BCD3C7E4DDB6}" dt="2023-08-03T14:36:54.616" v="146" actId="14100"/>
          <ac:cxnSpMkLst>
            <pc:docMk/>
            <pc:sldMk cId="2442789192" sldId="256"/>
            <ac:cxnSpMk id="1069" creationId="{BBADA535-D9EE-6E79-7963-1B0CC475BAC2}"/>
          </ac:cxnSpMkLst>
        </pc:cxnChg>
      </pc:sldChg>
    </pc:docChg>
  </pc:docChgLst>
  <pc:docChgLst>
    <pc:chgData name="siddhant vishwakarma" userId="849556ecfc8e331f" providerId="LiveId" clId="{0AA073F3-50A5-428B-874A-558A86AA2E1B}"/>
    <pc:docChg chg="undo custSel modSld">
      <pc:chgData name="siddhant vishwakarma" userId="849556ecfc8e331f" providerId="LiveId" clId="{0AA073F3-50A5-428B-874A-558A86AA2E1B}" dt="2023-10-28T15:19:40.238" v="185" actId="208"/>
      <pc:docMkLst>
        <pc:docMk/>
      </pc:docMkLst>
      <pc:sldChg chg="addSp delSp modSp mod">
        <pc:chgData name="siddhant vishwakarma" userId="849556ecfc8e331f" providerId="LiveId" clId="{0AA073F3-50A5-428B-874A-558A86AA2E1B}" dt="2023-10-28T15:19:40.238" v="185" actId="208"/>
        <pc:sldMkLst>
          <pc:docMk/>
          <pc:sldMk cId="2442789192" sldId="256"/>
        </pc:sldMkLst>
        <pc:spChg chg="del mod">
          <ac:chgData name="siddhant vishwakarma" userId="849556ecfc8e331f" providerId="LiveId" clId="{0AA073F3-50A5-428B-874A-558A86AA2E1B}" dt="2023-10-28T15:14:15.620" v="70" actId="478"/>
          <ac:spMkLst>
            <pc:docMk/>
            <pc:sldMk cId="2442789192" sldId="256"/>
            <ac:spMk id="2" creationId="{D75B08A8-A196-EFBE-3D1E-65A4AE523FED}"/>
          </ac:spMkLst>
        </pc:spChg>
        <pc:spChg chg="del">
          <ac:chgData name="siddhant vishwakarma" userId="849556ecfc8e331f" providerId="LiveId" clId="{0AA073F3-50A5-428B-874A-558A86AA2E1B}" dt="2023-10-28T15:15:51.938" v="95" actId="478"/>
          <ac:spMkLst>
            <pc:docMk/>
            <pc:sldMk cId="2442789192" sldId="256"/>
            <ac:spMk id="3" creationId="{A934E09B-4959-9349-10AC-3664C4A12503}"/>
          </ac:spMkLst>
        </pc:spChg>
        <pc:spChg chg="del mod">
          <ac:chgData name="siddhant vishwakarma" userId="849556ecfc8e331f" providerId="LiveId" clId="{0AA073F3-50A5-428B-874A-558A86AA2E1B}" dt="2023-10-28T15:15:48.004" v="94" actId="478"/>
          <ac:spMkLst>
            <pc:docMk/>
            <pc:sldMk cId="2442789192" sldId="256"/>
            <ac:spMk id="5" creationId="{D1B7AC9B-2A12-DC2D-88A3-E95513656CD2}"/>
          </ac:spMkLst>
        </pc:spChg>
        <pc:spChg chg="add del mod topLvl">
          <ac:chgData name="siddhant vishwakarma" userId="849556ecfc8e331f" providerId="LiveId" clId="{0AA073F3-50A5-428B-874A-558A86AA2E1B}" dt="2023-10-28T15:18:18.837" v="164" actId="20577"/>
          <ac:spMkLst>
            <pc:docMk/>
            <pc:sldMk cId="2442789192" sldId="256"/>
            <ac:spMk id="7" creationId="{90CDEA8E-D470-6FC9-EFD9-304B0C2B671A}"/>
          </ac:spMkLst>
        </pc:spChg>
        <pc:spChg chg="add del">
          <ac:chgData name="siddhant vishwakarma" userId="849556ecfc8e331f" providerId="LiveId" clId="{0AA073F3-50A5-428B-874A-558A86AA2E1B}" dt="2023-10-28T15:13:00.375" v="27" actId="22"/>
          <ac:spMkLst>
            <pc:docMk/>
            <pc:sldMk cId="2442789192" sldId="256"/>
            <ac:spMk id="11" creationId="{9680DA72-221F-04AF-486D-4BC8E38BEC95}"/>
          </ac:spMkLst>
        </pc:spChg>
        <pc:spChg chg="add del">
          <ac:chgData name="siddhant vishwakarma" userId="849556ecfc8e331f" providerId="LiveId" clId="{0AA073F3-50A5-428B-874A-558A86AA2E1B}" dt="2023-10-28T15:15:15.726" v="83" actId="478"/>
          <ac:spMkLst>
            <pc:docMk/>
            <pc:sldMk cId="2442789192" sldId="256"/>
            <ac:spMk id="17" creationId="{512C92A8-34C0-8225-BEDE-A2657AE844EC}"/>
          </ac:spMkLst>
        </pc:spChg>
        <pc:spChg chg="add del mod">
          <ac:chgData name="siddhant vishwakarma" userId="849556ecfc8e331f" providerId="LiveId" clId="{0AA073F3-50A5-428B-874A-558A86AA2E1B}" dt="2023-10-28T15:17:36.229" v="126" actId="478"/>
          <ac:spMkLst>
            <pc:docMk/>
            <pc:sldMk cId="2442789192" sldId="256"/>
            <ac:spMk id="18" creationId="{0930FB2D-0F98-276C-2E9C-75E562B6E0D0}"/>
          </ac:spMkLst>
        </pc:spChg>
        <pc:spChg chg="add mod">
          <ac:chgData name="siddhant vishwakarma" userId="849556ecfc8e331f" providerId="LiveId" clId="{0AA073F3-50A5-428B-874A-558A86AA2E1B}" dt="2023-10-28T15:19:26.037" v="181" actId="1076"/>
          <ac:spMkLst>
            <pc:docMk/>
            <pc:sldMk cId="2442789192" sldId="256"/>
            <ac:spMk id="19" creationId="{BE50119F-A46C-3798-145B-105C784443FA}"/>
          </ac:spMkLst>
        </pc:spChg>
        <pc:spChg chg="add mod">
          <ac:chgData name="siddhant vishwakarma" userId="849556ecfc8e331f" providerId="LiveId" clId="{0AA073F3-50A5-428B-874A-558A86AA2E1B}" dt="2023-10-28T15:17:39.797" v="127" actId="1076"/>
          <ac:spMkLst>
            <pc:docMk/>
            <pc:sldMk cId="2442789192" sldId="256"/>
            <ac:spMk id="27" creationId="{A975EC8D-38B2-64E6-20A5-5EA751D189D8}"/>
          </ac:spMkLst>
        </pc:spChg>
        <pc:spChg chg="add del">
          <ac:chgData name="siddhant vishwakarma" userId="849556ecfc8e331f" providerId="LiveId" clId="{0AA073F3-50A5-428B-874A-558A86AA2E1B}" dt="2023-10-28T15:17:46.948" v="129" actId="478"/>
          <ac:spMkLst>
            <pc:docMk/>
            <pc:sldMk cId="2442789192" sldId="256"/>
            <ac:spMk id="28" creationId="{0B5B248A-28C1-C101-C19A-A4128BAE97B8}"/>
          </ac:spMkLst>
        </pc:spChg>
        <pc:spChg chg="add mod">
          <ac:chgData name="siddhant vishwakarma" userId="849556ecfc8e331f" providerId="LiveId" clId="{0AA073F3-50A5-428B-874A-558A86AA2E1B}" dt="2023-10-28T15:18:30.002" v="165" actId="164"/>
          <ac:spMkLst>
            <pc:docMk/>
            <pc:sldMk cId="2442789192" sldId="256"/>
            <ac:spMk id="29" creationId="{EC01B739-5676-34BC-9B2A-A6E1AF5121FB}"/>
          </ac:spMkLst>
        </pc:spChg>
        <pc:spChg chg="add del mod topLvl">
          <ac:chgData name="siddhant vishwakarma" userId="849556ecfc8e331f" providerId="LiveId" clId="{0AA073F3-50A5-428B-874A-558A86AA2E1B}" dt="2023-10-28T15:19:12.782" v="179" actId="1076"/>
          <ac:spMkLst>
            <pc:docMk/>
            <pc:sldMk cId="2442789192" sldId="256"/>
            <ac:spMk id="30" creationId="{DEA26199-FB8F-4C20-64F9-BFE2F27911D4}"/>
          </ac:spMkLst>
        </pc:spChg>
        <pc:spChg chg="del mod topLvl">
          <ac:chgData name="siddhant vishwakarma" userId="849556ecfc8e331f" providerId="LiveId" clId="{0AA073F3-50A5-428B-874A-558A86AA2E1B}" dt="2023-10-28T15:13:14.643" v="31" actId="478"/>
          <ac:spMkLst>
            <pc:docMk/>
            <pc:sldMk cId="2442789192" sldId="256"/>
            <ac:spMk id="40" creationId="{21F93489-9199-B0B1-AF86-D3F523C9582B}"/>
          </ac:spMkLst>
        </pc:spChg>
        <pc:spChg chg="del">
          <ac:chgData name="siddhant vishwakarma" userId="849556ecfc8e331f" providerId="LiveId" clId="{0AA073F3-50A5-428B-874A-558A86AA2E1B}" dt="2023-10-28T15:11:56.353" v="5" actId="478"/>
          <ac:spMkLst>
            <pc:docMk/>
            <pc:sldMk cId="2442789192" sldId="256"/>
            <ac:spMk id="41" creationId="{D5F033DC-A2D4-13D7-0FD5-C4883F1FEC8E}"/>
          </ac:spMkLst>
        </pc:spChg>
        <pc:spChg chg="del">
          <ac:chgData name="siddhant vishwakarma" userId="849556ecfc8e331f" providerId="LiveId" clId="{0AA073F3-50A5-428B-874A-558A86AA2E1B}" dt="2023-10-28T15:12:00.414" v="7" actId="478"/>
          <ac:spMkLst>
            <pc:docMk/>
            <pc:sldMk cId="2442789192" sldId="256"/>
            <ac:spMk id="44" creationId="{9445061F-611B-A72A-73CA-B47EA3C6211D}"/>
          </ac:spMkLst>
        </pc:spChg>
        <pc:spChg chg="del">
          <ac:chgData name="siddhant vishwakarma" userId="849556ecfc8e331f" providerId="LiveId" clId="{0AA073F3-50A5-428B-874A-558A86AA2E1B}" dt="2023-10-28T15:11:41.121" v="2" actId="478"/>
          <ac:spMkLst>
            <pc:docMk/>
            <pc:sldMk cId="2442789192" sldId="256"/>
            <ac:spMk id="47" creationId="{FF939C91-FFB7-B7A5-80DD-40B5B2414DC0}"/>
          </ac:spMkLst>
        </pc:spChg>
        <pc:spChg chg="del">
          <ac:chgData name="siddhant vishwakarma" userId="849556ecfc8e331f" providerId="LiveId" clId="{0AA073F3-50A5-428B-874A-558A86AA2E1B}" dt="2023-10-28T15:12:12.061" v="13" actId="478"/>
          <ac:spMkLst>
            <pc:docMk/>
            <pc:sldMk cId="2442789192" sldId="256"/>
            <ac:spMk id="48" creationId="{FBBE20BE-A9B6-C6E1-FA89-8C2FDDCDE485}"/>
          </ac:spMkLst>
        </pc:spChg>
        <pc:spChg chg="del mod">
          <ac:chgData name="siddhant vishwakarma" userId="849556ecfc8e331f" providerId="LiveId" clId="{0AA073F3-50A5-428B-874A-558A86AA2E1B}" dt="2023-10-28T15:13:19.162" v="32" actId="478"/>
          <ac:spMkLst>
            <pc:docMk/>
            <pc:sldMk cId="2442789192" sldId="256"/>
            <ac:spMk id="115" creationId="{5E861005-5A03-9A34-0674-2CFE8DB0DAB8}"/>
          </ac:spMkLst>
        </pc:spChg>
        <pc:spChg chg="del mod">
          <ac:chgData name="siddhant vishwakarma" userId="849556ecfc8e331f" providerId="LiveId" clId="{0AA073F3-50A5-428B-874A-558A86AA2E1B}" dt="2023-10-28T15:13:25.427" v="36" actId="478"/>
          <ac:spMkLst>
            <pc:docMk/>
            <pc:sldMk cId="2442789192" sldId="256"/>
            <ac:spMk id="116" creationId="{0EAAE599-5EFF-90EF-537F-5884ACEA387E}"/>
          </ac:spMkLst>
        </pc:spChg>
        <pc:spChg chg="del">
          <ac:chgData name="siddhant vishwakarma" userId="849556ecfc8e331f" providerId="LiveId" clId="{0AA073F3-50A5-428B-874A-558A86AA2E1B}" dt="2023-10-28T15:12:50.881" v="22" actId="478"/>
          <ac:spMkLst>
            <pc:docMk/>
            <pc:sldMk cId="2442789192" sldId="256"/>
            <ac:spMk id="117" creationId="{F0905FF6-7ABB-C4E9-37F8-2BC5F8A05AA0}"/>
          </ac:spMkLst>
        </pc:spChg>
        <pc:spChg chg="del mod">
          <ac:chgData name="siddhant vishwakarma" userId="849556ecfc8e331f" providerId="LiveId" clId="{0AA073F3-50A5-428B-874A-558A86AA2E1B}" dt="2023-10-28T15:12:03.772" v="9" actId="478"/>
          <ac:spMkLst>
            <pc:docMk/>
            <pc:sldMk cId="2442789192" sldId="256"/>
            <ac:spMk id="118" creationId="{EF92E4CF-1F30-4F52-A5BF-CF8AA0F07146}"/>
          </ac:spMkLst>
        </pc:spChg>
        <pc:spChg chg="del">
          <ac:chgData name="siddhant vishwakarma" userId="849556ecfc8e331f" providerId="LiveId" clId="{0AA073F3-50A5-428B-874A-558A86AA2E1B}" dt="2023-10-28T15:13:36.841" v="39" actId="478"/>
          <ac:spMkLst>
            <pc:docMk/>
            <pc:sldMk cId="2442789192" sldId="256"/>
            <ac:spMk id="1031" creationId="{B1C1B19E-7FF1-F025-D851-C0AEE11B8C02}"/>
          </ac:spMkLst>
        </pc:spChg>
        <pc:spChg chg="del mod">
          <ac:chgData name="siddhant vishwakarma" userId="849556ecfc8e331f" providerId="LiveId" clId="{0AA073F3-50A5-428B-874A-558A86AA2E1B}" dt="2023-10-28T15:13:31.628" v="38" actId="478"/>
          <ac:spMkLst>
            <pc:docMk/>
            <pc:sldMk cId="2442789192" sldId="256"/>
            <ac:spMk id="1032" creationId="{41A9B290-B40A-3529-9D40-7FA1B7CF1E2A}"/>
          </ac:spMkLst>
        </pc:spChg>
        <pc:spChg chg="mod">
          <ac:chgData name="siddhant vishwakarma" userId="849556ecfc8e331f" providerId="LiveId" clId="{0AA073F3-50A5-428B-874A-558A86AA2E1B}" dt="2023-10-28T15:14:44.285" v="76" actId="1076"/>
          <ac:spMkLst>
            <pc:docMk/>
            <pc:sldMk cId="2442789192" sldId="256"/>
            <ac:spMk id="1033" creationId="{CE21AAD1-B451-E9DB-FF8E-9B0677035A9E}"/>
          </ac:spMkLst>
        </pc:spChg>
        <pc:spChg chg="del mod">
          <ac:chgData name="siddhant vishwakarma" userId="849556ecfc8e331f" providerId="LiveId" clId="{0AA073F3-50A5-428B-874A-558A86AA2E1B}" dt="2023-10-28T15:13:54.443" v="50" actId="478"/>
          <ac:spMkLst>
            <pc:docMk/>
            <pc:sldMk cId="2442789192" sldId="256"/>
            <ac:spMk id="1034" creationId="{7A4641DE-1C45-51DF-B39D-D2D27A9032D6}"/>
          </ac:spMkLst>
        </pc:spChg>
        <pc:spChg chg="del mod">
          <ac:chgData name="siddhant vishwakarma" userId="849556ecfc8e331f" providerId="LiveId" clId="{0AA073F3-50A5-428B-874A-558A86AA2E1B}" dt="2023-10-28T15:13:23.294" v="35" actId="478"/>
          <ac:spMkLst>
            <pc:docMk/>
            <pc:sldMk cId="2442789192" sldId="256"/>
            <ac:spMk id="1074" creationId="{F994E83B-C724-2C20-D858-B8BD9979EC8B}"/>
          </ac:spMkLst>
        </pc:spChg>
        <pc:grpChg chg="add mod">
          <ac:chgData name="siddhant vishwakarma" userId="849556ecfc8e331f" providerId="LiveId" clId="{0AA073F3-50A5-428B-874A-558A86AA2E1B}" dt="2023-10-28T15:18:33.359" v="167" actId="1076"/>
          <ac:grpSpMkLst>
            <pc:docMk/>
            <pc:sldMk cId="2442789192" sldId="256"/>
            <ac:grpSpMk id="32" creationId="{1C61A9CC-DD34-AD2E-2AD2-B88ECF19C2E0}"/>
          </ac:grpSpMkLst>
        </pc:grpChg>
        <pc:grpChg chg="del">
          <ac:chgData name="siddhant vishwakarma" userId="849556ecfc8e331f" providerId="LiveId" clId="{0AA073F3-50A5-428B-874A-558A86AA2E1B}" dt="2023-10-28T15:18:50.820" v="170" actId="165"/>
          <ac:grpSpMkLst>
            <pc:docMk/>
            <pc:sldMk cId="2442789192" sldId="256"/>
            <ac:grpSpMk id="37" creationId="{C84E350C-8BA5-286C-AED9-A7825A2B6191}"/>
          </ac:grpSpMkLst>
        </pc:grpChg>
        <pc:grpChg chg="del">
          <ac:chgData name="siddhant vishwakarma" userId="849556ecfc8e331f" providerId="LiveId" clId="{0AA073F3-50A5-428B-874A-558A86AA2E1B}" dt="2023-10-28T15:11:56.353" v="5" actId="478"/>
          <ac:grpSpMkLst>
            <pc:docMk/>
            <pc:sldMk cId="2442789192" sldId="256"/>
            <ac:grpSpMk id="45" creationId="{52F63ECD-8AC4-4E16-F14B-3B72BE938940}"/>
          </ac:grpSpMkLst>
        </pc:grpChg>
        <pc:grpChg chg="del">
          <ac:chgData name="siddhant vishwakarma" userId="849556ecfc8e331f" providerId="LiveId" clId="{0AA073F3-50A5-428B-874A-558A86AA2E1B}" dt="2023-10-28T15:11:41.121" v="2" actId="478"/>
          <ac:grpSpMkLst>
            <pc:docMk/>
            <pc:sldMk cId="2442789192" sldId="256"/>
            <ac:grpSpMk id="46" creationId="{2CCA43D8-B53C-8F53-4A72-27BE12D2C3FD}"/>
          </ac:grpSpMkLst>
        </pc:grpChg>
        <pc:grpChg chg="add del mod">
          <ac:chgData name="siddhant vishwakarma" userId="849556ecfc8e331f" providerId="LiveId" clId="{0AA073F3-50A5-428B-874A-558A86AA2E1B}" dt="2023-10-28T15:13:09.483" v="30" actId="165"/>
          <ac:grpSpMkLst>
            <pc:docMk/>
            <pc:sldMk cId="2442789192" sldId="256"/>
            <ac:grpSpMk id="49" creationId="{4FC01C82-CA08-5889-3D35-3EDC1C23860C}"/>
          </ac:grpSpMkLst>
        </pc:grpChg>
        <pc:grpChg chg="del mod">
          <ac:chgData name="siddhant vishwakarma" userId="849556ecfc8e331f" providerId="LiveId" clId="{0AA073F3-50A5-428B-874A-558A86AA2E1B}" dt="2023-10-28T15:12:52.543" v="24" actId="478"/>
          <ac:grpSpMkLst>
            <pc:docMk/>
            <pc:sldMk cId="2442789192" sldId="256"/>
            <ac:grpSpMk id="113" creationId="{873DC8BB-5633-8183-FA46-9DC512B2F6D1}"/>
          </ac:grpSpMkLst>
        </pc:grpChg>
        <pc:grpChg chg="del">
          <ac:chgData name="siddhant vishwakarma" userId="849556ecfc8e331f" providerId="LiveId" clId="{0AA073F3-50A5-428B-874A-558A86AA2E1B}" dt="2023-10-28T15:12:15.817" v="14" actId="478"/>
          <ac:grpSpMkLst>
            <pc:docMk/>
            <pc:sldMk cId="2442789192" sldId="256"/>
            <ac:grpSpMk id="114" creationId="{F1346263-6368-01A5-4258-BD2DDCA57E45}"/>
          </ac:grpSpMkLst>
        </pc:grpChg>
        <pc:grpChg chg="del">
          <ac:chgData name="siddhant vishwakarma" userId="849556ecfc8e331f" providerId="LiveId" clId="{0AA073F3-50A5-428B-874A-558A86AA2E1B}" dt="2023-10-28T15:13:47.662" v="47" actId="478"/>
          <ac:grpSpMkLst>
            <pc:docMk/>
            <pc:sldMk cId="2442789192" sldId="256"/>
            <ac:grpSpMk id="1042" creationId="{E4DEC238-13A8-E671-6A29-75E5A51F8EC8}"/>
          </ac:grpSpMkLst>
        </pc:grpChg>
        <pc:picChg chg="add del mod">
          <ac:chgData name="siddhant vishwakarma" userId="849556ecfc8e331f" providerId="LiveId" clId="{0AA073F3-50A5-428B-874A-558A86AA2E1B}" dt="2023-10-28T15:15:40.175" v="91" actId="478"/>
          <ac:picMkLst>
            <pc:docMk/>
            <pc:sldMk cId="2442789192" sldId="256"/>
            <ac:picMk id="126" creationId="{411B310E-CF27-01E4-88EA-996AB7D10C94}"/>
          </ac:picMkLst>
        </pc:picChg>
        <pc:picChg chg="del">
          <ac:chgData name="siddhant vishwakarma" userId="849556ecfc8e331f" providerId="LiveId" clId="{0AA073F3-50A5-428B-874A-558A86AA2E1B}" dt="2023-10-28T15:15:42.519" v="92" actId="478"/>
          <ac:picMkLst>
            <pc:docMk/>
            <pc:sldMk cId="2442789192" sldId="256"/>
            <ac:picMk id="127" creationId="{5390BBDA-34D8-0059-401A-CCEBD4ACD589}"/>
          </ac:picMkLst>
        </pc:picChg>
        <pc:picChg chg="del">
          <ac:chgData name="siddhant vishwakarma" userId="849556ecfc8e331f" providerId="LiveId" clId="{0AA073F3-50A5-428B-874A-558A86AA2E1B}" dt="2023-10-28T15:12:48.295" v="21" actId="478"/>
          <ac:picMkLst>
            <pc:docMk/>
            <pc:sldMk cId="2442789192" sldId="256"/>
            <ac:picMk id="1028" creationId="{B7E47139-1DFF-3CB5-276B-E535FAD24081}"/>
          </ac:picMkLst>
        </pc:picChg>
        <pc:cxnChg chg="add del mod">
          <ac:chgData name="siddhant vishwakarma" userId="849556ecfc8e331f" providerId="LiveId" clId="{0AA073F3-50A5-428B-874A-558A86AA2E1B}" dt="2023-10-28T15:14:19.882" v="71" actId="478"/>
          <ac:cxnSpMkLst>
            <pc:docMk/>
            <pc:sldMk cId="2442789192" sldId="256"/>
            <ac:cxnSpMk id="8" creationId="{1A508747-09FB-21BD-4068-177E09350E9B}"/>
          </ac:cxnSpMkLst>
        </pc:cxnChg>
        <pc:cxnChg chg="add mod">
          <ac:chgData name="siddhant vishwakarma" userId="849556ecfc8e331f" providerId="LiveId" clId="{0AA073F3-50A5-428B-874A-558A86AA2E1B}" dt="2023-10-28T15:15:00.878" v="81" actId="208"/>
          <ac:cxnSpMkLst>
            <pc:docMk/>
            <pc:sldMk cId="2442789192" sldId="256"/>
            <ac:cxnSpMk id="13" creationId="{7BAAD108-A75B-53C1-9641-9A38CDC06885}"/>
          </ac:cxnSpMkLst>
        </pc:cxnChg>
        <pc:cxnChg chg="add mod">
          <ac:chgData name="siddhant vishwakarma" userId="849556ecfc8e331f" providerId="LiveId" clId="{0AA073F3-50A5-428B-874A-558A86AA2E1B}" dt="2023-10-28T15:14:55.262" v="79" actId="1582"/>
          <ac:cxnSpMkLst>
            <pc:docMk/>
            <pc:sldMk cId="2442789192" sldId="256"/>
            <ac:cxnSpMk id="16" creationId="{7B529023-DA0A-62E5-60B5-8EC75B13C985}"/>
          </ac:cxnSpMkLst>
        </pc:cxnChg>
        <pc:cxnChg chg="add del mod">
          <ac:chgData name="siddhant vishwakarma" userId="849556ecfc8e331f" providerId="LiveId" clId="{0AA073F3-50A5-428B-874A-558A86AA2E1B}" dt="2023-10-28T15:19:27.521" v="182" actId="478"/>
          <ac:cxnSpMkLst>
            <pc:docMk/>
            <pc:sldMk cId="2442789192" sldId="256"/>
            <ac:cxnSpMk id="20" creationId="{096C4B57-EDA5-3BAF-AB2B-53CAAC4CC17A}"/>
          </ac:cxnSpMkLst>
        </pc:cxnChg>
        <pc:cxnChg chg="add mod">
          <ac:chgData name="siddhant vishwakarma" userId="849556ecfc8e331f" providerId="LiveId" clId="{0AA073F3-50A5-428B-874A-558A86AA2E1B}" dt="2023-10-28T15:17:04.455" v="111" actId="1076"/>
          <ac:cxnSpMkLst>
            <pc:docMk/>
            <pc:sldMk cId="2442789192" sldId="256"/>
            <ac:cxnSpMk id="22" creationId="{CEB929BE-54A4-42A1-9855-6A170CD96493}"/>
          </ac:cxnSpMkLst>
        </pc:cxnChg>
        <pc:cxnChg chg="add mod">
          <ac:chgData name="siddhant vishwakarma" userId="849556ecfc8e331f" providerId="LiveId" clId="{0AA073F3-50A5-428B-874A-558A86AA2E1B}" dt="2023-10-28T15:18:30.002" v="165" actId="164"/>
          <ac:cxnSpMkLst>
            <pc:docMk/>
            <pc:sldMk cId="2442789192" sldId="256"/>
            <ac:cxnSpMk id="31" creationId="{D8B2E93D-922F-1F7D-D8BB-AE52467AF76E}"/>
          </ac:cxnSpMkLst>
        </pc:cxnChg>
        <pc:cxnChg chg="add mod">
          <ac:chgData name="siddhant vishwakarma" userId="849556ecfc8e331f" providerId="LiveId" clId="{0AA073F3-50A5-428B-874A-558A86AA2E1B}" dt="2023-10-28T15:19:09.754" v="178" actId="1076"/>
          <ac:cxnSpMkLst>
            <pc:docMk/>
            <pc:sldMk cId="2442789192" sldId="256"/>
            <ac:cxnSpMk id="34" creationId="{76382451-BCCE-65DA-72B6-3182013656F0}"/>
          </ac:cxnSpMkLst>
        </pc:cxnChg>
        <pc:cxnChg chg="add del mod topLvl">
          <ac:chgData name="siddhant vishwakarma" userId="849556ecfc8e331f" providerId="LiveId" clId="{0AA073F3-50A5-428B-874A-558A86AA2E1B}" dt="2023-10-28T15:18:57.422" v="173" actId="478"/>
          <ac:cxnSpMkLst>
            <pc:docMk/>
            <pc:sldMk cId="2442789192" sldId="256"/>
            <ac:cxnSpMk id="36" creationId="{252D86BC-F95F-0461-F472-7D012C806A02}"/>
          </ac:cxnSpMkLst>
        </pc:cxnChg>
        <pc:cxnChg chg="add mod">
          <ac:chgData name="siddhant vishwakarma" userId="849556ecfc8e331f" providerId="LiveId" clId="{0AA073F3-50A5-428B-874A-558A86AA2E1B}" dt="2023-10-28T15:19:40.238" v="185" actId="208"/>
          <ac:cxnSpMkLst>
            <pc:docMk/>
            <pc:sldMk cId="2442789192" sldId="256"/>
            <ac:cxnSpMk id="39" creationId="{F77545A8-7FBD-C5F9-5DBF-3E6EE37E9153}"/>
          </ac:cxnSpMkLst>
        </pc:cxnChg>
        <pc:cxnChg chg="del">
          <ac:chgData name="siddhant vishwakarma" userId="849556ecfc8e331f" providerId="LiveId" clId="{0AA073F3-50A5-428B-874A-558A86AA2E1B}" dt="2023-10-28T15:15:54.995" v="96" actId="478"/>
          <ac:cxnSpMkLst>
            <pc:docMk/>
            <pc:sldMk cId="2442789192" sldId="256"/>
            <ac:cxnSpMk id="1025" creationId="{319ECDBA-A332-C09E-0AC1-71FCEF3FF8ED}"/>
          </ac:cxnSpMkLst>
        </pc:cxnChg>
        <pc:cxnChg chg="del">
          <ac:chgData name="siddhant vishwakarma" userId="849556ecfc8e331f" providerId="LiveId" clId="{0AA073F3-50A5-428B-874A-558A86AA2E1B}" dt="2023-10-28T15:15:57.421" v="97" actId="478"/>
          <ac:cxnSpMkLst>
            <pc:docMk/>
            <pc:sldMk cId="2442789192" sldId="256"/>
            <ac:cxnSpMk id="1027" creationId="{2F460D62-6CE0-C6E9-3B67-9B8DA5E1C118}"/>
          </ac:cxnSpMkLst>
        </pc:cxnChg>
        <pc:cxnChg chg="del">
          <ac:chgData name="siddhant vishwakarma" userId="849556ecfc8e331f" providerId="LiveId" clId="{0AA073F3-50A5-428B-874A-558A86AA2E1B}" dt="2023-10-28T15:16:02.648" v="99" actId="478"/>
          <ac:cxnSpMkLst>
            <pc:docMk/>
            <pc:sldMk cId="2442789192" sldId="256"/>
            <ac:cxnSpMk id="1029" creationId="{97D46D67-64DD-0F19-34AD-F858EC9BCE55}"/>
          </ac:cxnSpMkLst>
        </pc:cxnChg>
        <pc:cxnChg chg="del">
          <ac:chgData name="siddhant vishwakarma" userId="849556ecfc8e331f" providerId="LiveId" clId="{0AA073F3-50A5-428B-874A-558A86AA2E1B}" dt="2023-10-28T15:16:00.366" v="98" actId="478"/>
          <ac:cxnSpMkLst>
            <pc:docMk/>
            <pc:sldMk cId="2442789192" sldId="256"/>
            <ac:cxnSpMk id="1030" creationId="{94EBA91F-C378-527F-7FB2-786A4E0AB8F6}"/>
          </ac:cxnSpMkLst>
        </pc:cxnChg>
        <pc:cxnChg chg="del">
          <ac:chgData name="siddhant vishwakarma" userId="849556ecfc8e331f" providerId="LiveId" clId="{0AA073F3-50A5-428B-874A-558A86AA2E1B}" dt="2023-10-28T15:13:45.091" v="45" actId="478"/>
          <ac:cxnSpMkLst>
            <pc:docMk/>
            <pc:sldMk cId="2442789192" sldId="256"/>
            <ac:cxnSpMk id="1049" creationId="{0C86602C-60AE-368E-A3CB-5007E97DF7FE}"/>
          </ac:cxnSpMkLst>
        </pc:cxnChg>
        <pc:cxnChg chg="del">
          <ac:chgData name="siddhant vishwakarma" userId="849556ecfc8e331f" providerId="LiveId" clId="{0AA073F3-50A5-428B-874A-558A86AA2E1B}" dt="2023-10-28T15:13:44.572" v="44" actId="478"/>
          <ac:cxnSpMkLst>
            <pc:docMk/>
            <pc:sldMk cId="2442789192" sldId="256"/>
            <ac:cxnSpMk id="1050" creationId="{6225917D-BD70-80D0-A229-90DA811942D1}"/>
          </ac:cxnSpMkLst>
        </pc:cxnChg>
        <pc:cxnChg chg="del">
          <ac:chgData name="siddhant vishwakarma" userId="849556ecfc8e331f" providerId="LiveId" clId="{0AA073F3-50A5-428B-874A-558A86AA2E1B}" dt="2023-10-28T15:13:42.439" v="41" actId="478"/>
          <ac:cxnSpMkLst>
            <pc:docMk/>
            <pc:sldMk cId="2442789192" sldId="256"/>
            <ac:cxnSpMk id="1051" creationId="{F060D405-6429-3DBD-0B63-0BBE99D85D48}"/>
          </ac:cxnSpMkLst>
        </pc:cxnChg>
        <pc:cxnChg chg="del">
          <ac:chgData name="siddhant vishwakarma" userId="849556ecfc8e331f" providerId="LiveId" clId="{0AA073F3-50A5-428B-874A-558A86AA2E1B}" dt="2023-10-28T15:13:43.808" v="43" actId="478"/>
          <ac:cxnSpMkLst>
            <pc:docMk/>
            <pc:sldMk cId="2442789192" sldId="256"/>
            <ac:cxnSpMk id="1063" creationId="{A4E14442-118B-6BCF-419E-DDD43DCBFEE4}"/>
          </ac:cxnSpMkLst>
        </pc:cxnChg>
        <pc:cxnChg chg="del">
          <ac:chgData name="siddhant vishwakarma" userId="849556ecfc8e331f" providerId="LiveId" clId="{0AA073F3-50A5-428B-874A-558A86AA2E1B}" dt="2023-10-28T15:13:43.073" v="42" actId="478"/>
          <ac:cxnSpMkLst>
            <pc:docMk/>
            <pc:sldMk cId="2442789192" sldId="256"/>
            <ac:cxnSpMk id="1067" creationId="{96105093-F0DF-BF02-10DB-5662C01C756E}"/>
          </ac:cxnSpMkLst>
        </pc:cxnChg>
        <pc:cxnChg chg="del">
          <ac:chgData name="siddhant vishwakarma" userId="849556ecfc8e331f" providerId="LiveId" clId="{0AA073F3-50A5-428B-874A-558A86AA2E1B}" dt="2023-10-28T15:13:46.326" v="46" actId="478"/>
          <ac:cxnSpMkLst>
            <pc:docMk/>
            <pc:sldMk cId="2442789192" sldId="256"/>
            <ac:cxnSpMk id="1069" creationId="{BBADA535-D9EE-6E79-7963-1B0CC475BAC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C760F-09B8-4ACC-95C4-B1DDA57F9285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9F418-577E-4322-A3C2-6C25D3FE74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5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3504-BBEB-507A-82ED-1C54C323B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D3A72-DC28-1570-C30C-32A005151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73D60-DBEC-DAD5-5DAE-29B26375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9CA2-F5F3-46D7-B267-A2440EA7D5C6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70234-DAAA-B13D-966E-C86B5D39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38AC6-A56B-B2FB-CB61-E38067B9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5B0F-4267-43F7-85B3-EF5AB568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39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24D2-E41F-2FB0-031B-0FA6A815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DEC83-EF44-AB30-35D8-52EF7F605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912A5-D7D5-0F86-EB10-C1E298A9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9CA2-F5F3-46D7-B267-A2440EA7D5C6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55F9E-3BF3-1A63-CFC2-9E5C2A3F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AB012-7EFC-0DB1-9CB2-AEBDE683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5B0F-4267-43F7-85B3-EF5AB568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71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3D6E93-C8A1-1E7B-C04C-FDA8AF519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5C253-6F99-C753-B304-A79E7CCD9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68C35-6169-277D-1026-E88BAAC2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9CA2-F5F3-46D7-B267-A2440EA7D5C6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DF8A8-9B33-92CC-29D8-FEE9097A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8C2F9-7739-F857-184B-DA0B3F3D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5B0F-4267-43F7-85B3-EF5AB568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5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2225-F6EB-0D78-0AED-56C4EE3A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3227B-FFCB-FB7D-3C31-592421785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DAD94-BCD8-798E-6151-EB0B1E37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9CA2-F5F3-46D7-B267-A2440EA7D5C6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6C1CA-4264-B3FE-93B6-BAAEFA7D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4DA3D-9D27-905B-A306-F0E80E8B5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5B0F-4267-43F7-85B3-EF5AB568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67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43A3-8F05-7E95-09BF-9EA6961F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78767-BB21-E96B-8C87-286A1546B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EE2DF-76CC-1B69-1835-A03699286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9CA2-F5F3-46D7-B267-A2440EA7D5C6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848F2-A948-DBBE-CCCF-3F2CD444F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22038-1BBB-FCA4-DF8A-2A026928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5B0F-4267-43F7-85B3-EF5AB568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06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E759-04A8-78FE-CC3D-5F2FF593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679FC-49C8-F286-78D4-B5791FAAA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5BD65-667E-BFD5-5916-1F4168F7E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3949F-53CC-D3C7-7B10-F4A2B5FE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9CA2-F5F3-46D7-B267-A2440EA7D5C6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F709A-E875-F363-DD12-E2CDF82D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AAB26-F5E8-A0F2-C573-4D6B69BE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5B0F-4267-43F7-85B3-EF5AB568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08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3271B-AF9C-DDC4-9E00-A6F03925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61A31-885D-78F5-2A7A-C39B5A581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096B2-C1B5-162F-0FFA-27E597D3D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C9593-9DEF-D1E9-728C-BBA3E0381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13C86-10BA-8188-B981-B7FB8FCDD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85142-1E4E-7772-FAEE-3791FD4D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9CA2-F5F3-46D7-B267-A2440EA7D5C6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2EC5A-E2E5-953B-7659-6831B41F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92C10-2B4F-9D87-8038-1106C18D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5B0F-4267-43F7-85B3-EF5AB568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73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35B7-798D-1FFC-FEA2-0F309086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AB35AF-E743-FAAB-68E5-E797D80A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9CA2-F5F3-46D7-B267-A2440EA7D5C6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2E56D-B0F1-526B-E1C4-067B0654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AE4D9-D54E-0E16-923C-2E0C0A62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5B0F-4267-43F7-85B3-EF5AB568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38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300B6-FD3D-01A6-15F7-3E7C0B77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9CA2-F5F3-46D7-B267-A2440EA7D5C6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C6CE0-6281-E3D6-9FAE-A5E23C9B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D2BA0-06CB-AFE5-5367-ED1DA375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5B0F-4267-43F7-85B3-EF5AB568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95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0930-78F1-FFD3-D50C-06CA2D3A8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22A21-DDE6-E9D5-5D15-CD5481FAD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98C80-B837-9B90-E8E8-99FFB1842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CC144-00F2-0B5B-1619-46469915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9CA2-F5F3-46D7-B267-A2440EA7D5C6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410AC-9CA0-6F35-CAB2-2036508F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88146-B4EA-5F7F-9CF3-F4CFA714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5B0F-4267-43F7-85B3-EF5AB568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36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5B63-6C9A-BD15-0543-54226E551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EB203-BD4E-F691-1ED7-7ABB62326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23182-9B1C-C0D4-6533-297C6123F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66993-44E6-008D-13D0-31126157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9CA2-F5F3-46D7-B267-A2440EA7D5C6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C6E15-FA3D-6A80-0FED-717A99AE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A3BA8-2F12-BFCE-E303-43B6F3BF4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55B0F-4267-43F7-85B3-EF5AB568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81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317E47-926D-D0C3-CBB5-32F32F04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E2C7F-6D6B-7496-1742-F6185F3DD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88809-E448-4CAF-2B99-B7DBB4FEF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49CA2-F5F3-46D7-B267-A2440EA7D5C6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02D61-9F7E-D8C5-963A-79F4947A1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ED7C9-A37B-0232-DE1B-376C0F61F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55B0F-4267-43F7-85B3-EF5AB568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1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D95B8C-86EF-DAA7-9A45-BC4AD8471733}"/>
              </a:ext>
            </a:extLst>
          </p:cNvPr>
          <p:cNvSpPr/>
          <p:nvPr/>
        </p:nvSpPr>
        <p:spPr>
          <a:xfrm>
            <a:off x="4629149" y="1905000"/>
            <a:ext cx="1533525" cy="253365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NodeMCU</a:t>
            </a:r>
          </a:p>
          <a:p>
            <a:pPr algn="ctr"/>
            <a:r>
              <a:rPr lang="en-US" dirty="0"/>
              <a:t>(ESP8266)</a:t>
            </a:r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A26199-FB8F-4C20-64F9-BFE2F27911D4}"/>
              </a:ext>
            </a:extLst>
          </p:cNvPr>
          <p:cNvSpPr/>
          <p:nvPr/>
        </p:nvSpPr>
        <p:spPr>
          <a:xfrm rot="5400000">
            <a:off x="3134446" y="3692522"/>
            <a:ext cx="500064" cy="89535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100" dirty="0"/>
              <a:t>Power supply</a:t>
            </a:r>
            <a:endParaRPr lang="en-IN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CDEA8E-D470-6FC9-EFD9-304B0C2B671A}"/>
              </a:ext>
            </a:extLst>
          </p:cNvPr>
          <p:cNvSpPr/>
          <p:nvPr/>
        </p:nvSpPr>
        <p:spPr>
          <a:xfrm>
            <a:off x="2104864" y="2075576"/>
            <a:ext cx="1724025" cy="7239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Ultrasonic Sensor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F40C3AD4-29D4-6613-38CF-5EF862C2B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990" y="1923064"/>
            <a:ext cx="846142" cy="421852"/>
          </a:xfrm>
          <a:prstGeom prst="rect">
            <a:avLst/>
          </a:prstGeom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E21AAD1-B451-E9DB-FF8E-9B0677035A9E}"/>
              </a:ext>
            </a:extLst>
          </p:cNvPr>
          <p:cNvSpPr/>
          <p:nvPr/>
        </p:nvSpPr>
        <p:spPr>
          <a:xfrm>
            <a:off x="6962922" y="1982094"/>
            <a:ext cx="1393200" cy="7238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Servo motor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AAD108-A75B-53C1-9641-9A38CDC0688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828889" y="2437526"/>
            <a:ext cx="8002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529023-DA0A-62E5-60B5-8EC75B13C985}"/>
              </a:ext>
            </a:extLst>
          </p:cNvPr>
          <p:cNvCxnSpPr>
            <a:cxnSpLocks/>
          </p:cNvCxnSpPr>
          <p:nvPr/>
        </p:nvCxnSpPr>
        <p:spPr>
          <a:xfrm>
            <a:off x="6162665" y="2344042"/>
            <a:ext cx="8002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E50119F-A46C-3798-145B-105C784443FA}"/>
              </a:ext>
            </a:extLst>
          </p:cNvPr>
          <p:cNvSpPr/>
          <p:nvPr/>
        </p:nvSpPr>
        <p:spPr>
          <a:xfrm>
            <a:off x="6480107" y="3787782"/>
            <a:ext cx="479572" cy="206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LED1</a:t>
            </a:r>
            <a:endParaRPr lang="en-IN" sz="105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B929BE-54A4-42A1-9855-6A170CD96493}"/>
              </a:ext>
            </a:extLst>
          </p:cNvPr>
          <p:cNvCxnSpPr>
            <a:cxnSpLocks/>
          </p:cNvCxnSpPr>
          <p:nvPr/>
        </p:nvCxnSpPr>
        <p:spPr>
          <a:xfrm>
            <a:off x="6162665" y="4213225"/>
            <a:ext cx="3174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975EC8D-38B2-64E6-20A5-5EA751D189D8}"/>
              </a:ext>
            </a:extLst>
          </p:cNvPr>
          <p:cNvSpPr/>
          <p:nvPr/>
        </p:nvSpPr>
        <p:spPr>
          <a:xfrm>
            <a:off x="6483350" y="4140197"/>
            <a:ext cx="479572" cy="206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LED1</a:t>
            </a:r>
            <a:endParaRPr lang="en-IN" sz="105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C61A9CC-DD34-AD2E-2AD2-B88ECF19C2E0}"/>
              </a:ext>
            </a:extLst>
          </p:cNvPr>
          <p:cNvGrpSpPr/>
          <p:nvPr/>
        </p:nvGrpSpPr>
        <p:grpSpPr>
          <a:xfrm>
            <a:off x="2104864" y="2970052"/>
            <a:ext cx="2527546" cy="723900"/>
            <a:chOff x="2101600" y="3334625"/>
            <a:chExt cx="2527546" cy="7239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01B739-5676-34BC-9B2A-A6E1AF5121FB}"/>
                </a:ext>
              </a:extLst>
            </p:cNvPr>
            <p:cNvSpPr/>
            <p:nvPr/>
          </p:nvSpPr>
          <p:spPr>
            <a:xfrm>
              <a:off x="2101600" y="3334625"/>
              <a:ext cx="1724025" cy="72390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IR Sensor</a:t>
              </a:r>
              <a:endParaRPr lang="en-IN" sz="14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8B2E93D-922F-1F7D-D8BB-AE52467AF76E}"/>
                </a:ext>
              </a:extLst>
            </p:cNvPr>
            <p:cNvCxnSpPr>
              <a:cxnSpLocks/>
            </p:cNvCxnSpPr>
            <p:nvPr/>
          </p:nvCxnSpPr>
          <p:spPr>
            <a:xfrm>
              <a:off x="3828889" y="3696575"/>
              <a:ext cx="80025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6382451-BCCE-65DA-72B6-3182013656F0}"/>
              </a:ext>
            </a:extLst>
          </p:cNvPr>
          <p:cNvCxnSpPr>
            <a:cxnSpLocks/>
          </p:cNvCxnSpPr>
          <p:nvPr/>
        </p:nvCxnSpPr>
        <p:spPr>
          <a:xfrm>
            <a:off x="3828889" y="4132973"/>
            <a:ext cx="8002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77545A8-7FBD-C5F9-5DBF-3E6EE37E9153}"/>
              </a:ext>
            </a:extLst>
          </p:cNvPr>
          <p:cNvCxnSpPr>
            <a:endCxn id="19" idx="1"/>
          </p:cNvCxnSpPr>
          <p:nvPr/>
        </p:nvCxnSpPr>
        <p:spPr>
          <a:xfrm>
            <a:off x="6162665" y="3890164"/>
            <a:ext cx="317442" cy="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78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siddhant vishwakarma</dc:creator>
  <cp:lastModifiedBy>siddhant vishwakarma</cp:lastModifiedBy>
  <cp:revision>1</cp:revision>
  <dcterms:created xsi:type="dcterms:W3CDTF">2023-08-03T14:00:00Z</dcterms:created>
  <dcterms:modified xsi:type="dcterms:W3CDTF">2023-10-28T15:19:41Z</dcterms:modified>
</cp:coreProperties>
</file>