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59" r:id="rId3"/>
    <p:sldId id="257" r:id="rId4"/>
    <p:sldId id="260" r:id="rId5"/>
    <p:sldId id="262" r:id="rId6"/>
    <p:sldId id="263" r:id="rId7"/>
    <p:sldId id="264" r:id="rId8"/>
    <p:sldId id="265" r:id="rId9"/>
    <p:sldId id="266" r:id="rId10"/>
    <p:sldId id="261" r:id="rId11"/>
    <p:sldId id="25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ant vishwakarma" userId="849556ecfc8e331f" providerId="LiveId" clId="{BC418C49-6AA7-423D-8111-BDD9A9C5F970}"/>
    <pc:docChg chg="undo custSel addSld delSld modSld sldOrd">
      <pc:chgData name="siddhant vishwakarma" userId="849556ecfc8e331f" providerId="LiveId" clId="{BC418C49-6AA7-423D-8111-BDD9A9C5F970}" dt="2024-03-20T09:47:05.910" v="789" actId="6549"/>
      <pc:docMkLst>
        <pc:docMk/>
      </pc:docMkLst>
      <pc:sldChg chg="addSp delSp modSp mod">
        <pc:chgData name="siddhant vishwakarma" userId="849556ecfc8e331f" providerId="LiveId" clId="{BC418C49-6AA7-423D-8111-BDD9A9C5F970}" dt="2024-03-20T09:38:01.035" v="675" actId="1076"/>
        <pc:sldMkLst>
          <pc:docMk/>
          <pc:sldMk cId="66297345" sldId="256"/>
        </pc:sldMkLst>
        <pc:spChg chg="add mod">
          <ac:chgData name="siddhant vishwakarma" userId="849556ecfc8e331f" providerId="LiveId" clId="{BC418C49-6AA7-423D-8111-BDD9A9C5F970}" dt="2024-03-20T09:38:01.035" v="675" actId="1076"/>
          <ac:spMkLst>
            <pc:docMk/>
            <pc:sldMk cId="66297345" sldId="256"/>
            <ac:spMk id="6" creationId="{1550E79D-0394-44C5-B570-0045CDF862B0}"/>
          </ac:spMkLst>
        </pc:spChg>
        <pc:spChg chg="add mod">
          <ac:chgData name="siddhant vishwakarma" userId="849556ecfc8e331f" providerId="LiveId" clId="{BC418C49-6AA7-423D-8111-BDD9A9C5F970}" dt="2024-03-20T09:37:54.539" v="674" actId="1076"/>
          <ac:spMkLst>
            <pc:docMk/>
            <pc:sldMk cId="66297345" sldId="256"/>
            <ac:spMk id="7" creationId="{FE0A4E92-5752-4063-853B-9B25F559A954}"/>
          </ac:spMkLst>
        </pc:spChg>
        <pc:picChg chg="add del">
          <ac:chgData name="siddhant vishwakarma" userId="849556ecfc8e331f" providerId="LiveId" clId="{BC418C49-6AA7-423D-8111-BDD9A9C5F970}" dt="2024-03-20T09:34:15.289" v="612" actId="478"/>
          <ac:picMkLst>
            <pc:docMk/>
            <pc:sldMk cId="66297345" sldId="256"/>
            <ac:picMk id="1026" creationId="{D898DDC5-DD6F-4B22-A695-96C675BBE41E}"/>
          </ac:picMkLst>
        </pc:picChg>
      </pc:sldChg>
      <pc:sldChg chg="addSp delSp modSp new mod ord">
        <pc:chgData name="siddhant vishwakarma" userId="849556ecfc8e331f" providerId="LiveId" clId="{BC418C49-6AA7-423D-8111-BDD9A9C5F970}" dt="2024-03-20T09:09:20.934" v="42" actId="122"/>
        <pc:sldMkLst>
          <pc:docMk/>
          <pc:sldMk cId="486436951" sldId="257"/>
        </pc:sldMkLst>
        <pc:spChg chg="del">
          <ac:chgData name="siddhant vishwakarma" userId="849556ecfc8e331f" providerId="LiveId" clId="{BC418C49-6AA7-423D-8111-BDD9A9C5F970}" dt="2024-03-20T09:06:12.007" v="2" actId="478"/>
          <ac:spMkLst>
            <pc:docMk/>
            <pc:sldMk cId="486436951" sldId="257"/>
            <ac:spMk id="2" creationId="{F640D999-B576-49BA-B3CA-F61A980AEA4C}"/>
          </ac:spMkLst>
        </pc:spChg>
        <pc:spChg chg="del">
          <ac:chgData name="siddhant vishwakarma" userId="849556ecfc8e331f" providerId="LiveId" clId="{BC418C49-6AA7-423D-8111-BDD9A9C5F970}" dt="2024-03-20T09:06:12.007" v="2" actId="478"/>
          <ac:spMkLst>
            <pc:docMk/>
            <pc:sldMk cId="486436951" sldId="257"/>
            <ac:spMk id="3" creationId="{A3EE641B-A77E-444A-AB9A-49C9FC1A2A72}"/>
          </ac:spMkLst>
        </pc:spChg>
        <pc:spChg chg="add mod">
          <ac:chgData name="siddhant vishwakarma" userId="849556ecfc8e331f" providerId="LiveId" clId="{BC418C49-6AA7-423D-8111-BDD9A9C5F970}" dt="2024-03-20T09:09:20.934" v="42" actId="122"/>
          <ac:spMkLst>
            <pc:docMk/>
            <pc:sldMk cId="486436951" sldId="257"/>
            <ac:spMk id="5" creationId="{AD5AAFA5-2DCE-4DC4-9AE3-932EBF830760}"/>
          </ac:spMkLst>
        </pc:spChg>
      </pc:sldChg>
      <pc:sldChg chg="addSp delSp modSp new mod ord">
        <pc:chgData name="siddhant vishwakarma" userId="849556ecfc8e331f" providerId="LiveId" clId="{BC418C49-6AA7-423D-8111-BDD9A9C5F970}" dt="2024-03-20T09:12:16.977" v="96" actId="1076"/>
        <pc:sldMkLst>
          <pc:docMk/>
          <pc:sldMk cId="2113773761" sldId="258"/>
        </pc:sldMkLst>
        <pc:spChg chg="del">
          <ac:chgData name="siddhant vishwakarma" userId="849556ecfc8e331f" providerId="LiveId" clId="{BC418C49-6AA7-423D-8111-BDD9A9C5F970}" dt="2024-03-20T09:09:29.695" v="46" actId="478"/>
          <ac:spMkLst>
            <pc:docMk/>
            <pc:sldMk cId="2113773761" sldId="258"/>
            <ac:spMk id="2" creationId="{35A16206-6920-48CA-B674-C17E0F837CF3}"/>
          </ac:spMkLst>
        </pc:spChg>
        <pc:spChg chg="del">
          <ac:chgData name="siddhant vishwakarma" userId="849556ecfc8e331f" providerId="LiveId" clId="{BC418C49-6AA7-423D-8111-BDD9A9C5F970}" dt="2024-03-20T09:09:29.695" v="46" actId="478"/>
          <ac:spMkLst>
            <pc:docMk/>
            <pc:sldMk cId="2113773761" sldId="258"/>
            <ac:spMk id="3" creationId="{2C16B5BE-2DF7-4474-A625-5ED1F3952948}"/>
          </ac:spMkLst>
        </pc:spChg>
        <pc:spChg chg="add mod">
          <ac:chgData name="siddhant vishwakarma" userId="849556ecfc8e331f" providerId="LiveId" clId="{BC418C49-6AA7-423D-8111-BDD9A9C5F970}" dt="2024-03-20T09:12:16.977" v="96" actId="1076"/>
          <ac:spMkLst>
            <pc:docMk/>
            <pc:sldMk cId="2113773761" sldId="258"/>
            <ac:spMk id="4" creationId="{C57F3B9B-EC2C-445D-8C0C-2C76BABE91E5}"/>
          </ac:spMkLst>
        </pc:spChg>
        <pc:picChg chg="add mod">
          <ac:chgData name="siddhant vishwakarma" userId="849556ecfc8e331f" providerId="LiveId" clId="{BC418C49-6AA7-423D-8111-BDD9A9C5F970}" dt="2024-03-20T09:11:22.264" v="53" actId="14100"/>
          <ac:picMkLst>
            <pc:docMk/>
            <pc:sldMk cId="2113773761" sldId="258"/>
            <ac:picMk id="2050" creationId="{34DF4D50-077F-4D40-A92F-3B22426D1300}"/>
          </ac:picMkLst>
        </pc:picChg>
      </pc:sldChg>
      <pc:sldChg chg="addSp delSp modSp new mod">
        <pc:chgData name="siddhant vishwakarma" userId="849556ecfc8e331f" providerId="LiveId" clId="{BC418C49-6AA7-423D-8111-BDD9A9C5F970}" dt="2024-03-20T09:38:31.288" v="679" actId="1076"/>
        <pc:sldMkLst>
          <pc:docMk/>
          <pc:sldMk cId="2474586522" sldId="259"/>
        </pc:sldMkLst>
        <pc:spChg chg="del">
          <ac:chgData name="siddhant vishwakarma" userId="849556ecfc8e331f" providerId="LiveId" clId="{BC418C49-6AA7-423D-8111-BDD9A9C5F970}" dt="2024-03-20T09:12:42.589" v="99" actId="478"/>
          <ac:spMkLst>
            <pc:docMk/>
            <pc:sldMk cId="2474586522" sldId="259"/>
            <ac:spMk id="2" creationId="{3E5AE13B-C2EE-4A8E-A5A6-76045B2618A2}"/>
          </ac:spMkLst>
        </pc:spChg>
        <pc:spChg chg="del mod">
          <ac:chgData name="siddhant vishwakarma" userId="849556ecfc8e331f" providerId="LiveId" clId="{BC418C49-6AA7-423D-8111-BDD9A9C5F970}" dt="2024-03-20T09:12:42.589" v="99" actId="478"/>
          <ac:spMkLst>
            <pc:docMk/>
            <pc:sldMk cId="2474586522" sldId="259"/>
            <ac:spMk id="3" creationId="{2577D074-0B5A-4418-B9FB-AAE1EE67A6B0}"/>
          </ac:spMkLst>
        </pc:spChg>
        <pc:spChg chg="add mod">
          <ac:chgData name="siddhant vishwakarma" userId="849556ecfc8e331f" providerId="LiveId" clId="{BC418C49-6AA7-423D-8111-BDD9A9C5F970}" dt="2024-03-20T09:38:31.288" v="679" actId="1076"/>
          <ac:spMkLst>
            <pc:docMk/>
            <pc:sldMk cId="2474586522" sldId="259"/>
            <ac:spMk id="4" creationId="{E7138DF0-F44E-406F-A3BB-1DA2207DEADA}"/>
          </ac:spMkLst>
        </pc:spChg>
        <pc:spChg chg="add mod">
          <ac:chgData name="siddhant vishwakarma" userId="849556ecfc8e331f" providerId="LiveId" clId="{BC418C49-6AA7-423D-8111-BDD9A9C5F970}" dt="2024-03-20T09:15:35.144" v="284" actId="1076"/>
          <ac:spMkLst>
            <pc:docMk/>
            <pc:sldMk cId="2474586522" sldId="259"/>
            <ac:spMk id="5" creationId="{DA4E9305-11E7-4FE4-8F44-96BEDE4480B4}"/>
          </ac:spMkLst>
        </pc:spChg>
        <pc:cxnChg chg="add mod">
          <ac:chgData name="siddhant vishwakarma" userId="849556ecfc8e331f" providerId="LiveId" clId="{BC418C49-6AA7-423D-8111-BDD9A9C5F970}" dt="2024-03-20T09:15:38.257" v="285" actId="14100"/>
          <ac:cxnSpMkLst>
            <pc:docMk/>
            <pc:sldMk cId="2474586522" sldId="259"/>
            <ac:cxnSpMk id="7" creationId="{D401CF62-DB9C-47F1-B62F-56BEC702277D}"/>
          </ac:cxnSpMkLst>
        </pc:cxnChg>
      </pc:sldChg>
      <pc:sldChg chg="modSp add mod">
        <pc:chgData name="siddhant vishwakarma" userId="849556ecfc8e331f" providerId="LiveId" clId="{BC418C49-6AA7-423D-8111-BDD9A9C5F970}" dt="2024-03-20T09:17:47.437" v="305" actId="20577"/>
        <pc:sldMkLst>
          <pc:docMk/>
          <pc:sldMk cId="3237496096" sldId="260"/>
        </pc:sldMkLst>
        <pc:spChg chg="mod">
          <ac:chgData name="siddhant vishwakarma" userId="849556ecfc8e331f" providerId="LiveId" clId="{BC418C49-6AA7-423D-8111-BDD9A9C5F970}" dt="2024-03-20T09:17:47.437" v="305" actId="20577"/>
          <ac:spMkLst>
            <pc:docMk/>
            <pc:sldMk cId="3237496096" sldId="260"/>
            <ac:spMk id="5" creationId="{AD5AAFA5-2DCE-4DC4-9AE3-932EBF830760}"/>
          </ac:spMkLst>
        </pc:spChg>
      </pc:sldChg>
      <pc:sldChg chg="add del">
        <pc:chgData name="siddhant vishwakarma" userId="849556ecfc8e331f" providerId="LiveId" clId="{BC418C49-6AA7-423D-8111-BDD9A9C5F970}" dt="2024-03-20T09:16:04.272" v="289"/>
        <pc:sldMkLst>
          <pc:docMk/>
          <pc:sldMk cId="236886927" sldId="261"/>
        </pc:sldMkLst>
      </pc:sldChg>
      <pc:sldChg chg="addSp delSp modSp add mod">
        <pc:chgData name="siddhant vishwakarma" userId="849556ecfc8e331f" providerId="LiveId" clId="{BC418C49-6AA7-423D-8111-BDD9A9C5F970}" dt="2024-03-20T09:36:01.039" v="614" actId="22"/>
        <pc:sldMkLst>
          <pc:docMk/>
          <pc:sldMk cId="2663820992" sldId="261"/>
        </pc:sldMkLst>
        <pc:spChg chg="mod">
          <ac:chgData name="siddhant vishwakarma" userId="849556ecfc8e331f" providerId="LiveId" clId="{BC418C49-6AA7-423D-8111-BDD9A9C5F970}" dt="2024-03-20T09:34:08.177" v="610" actId="20577"/>
          <ac:spMkLst>
            <pc:docMk/>
            <pc:sldMk cId="2663820992" sldId="261"/>
            <ac:spMk id="5" creationId="{AD5AAFA5-2DCE-4DC4-9AE3-932EBF830760}"/>
          </ac:spMkLst>
        </pc:spChg>
        <pc:spChg chg="add del">
          <ac:chgData name="siddhant vishwakarma" userId="849556ecfc8e331f" providerId="LiveId" clId="{BC418C49-6AA7-423D-8111-BDD9A9C5F970}" dt="2024-03-20T09:36:01.039" v="614" actId="22"/>
          <ac:spMkLst>
            <pc:docMk/>
            <pc:sldMk cId="2663820992" sldId="261"/>
            <ac:spMk id="6" creationId="{BCBA34F4-15FC-4C64-A7C1-EC1904F81DC5}"/>
          </ac:spMkLst>
        </pc:spChg>
        <pc:picChg chg="add mod">
          <ac:chgData name="siddhant vishwakarma" userId="849556ecfc8e331f" providerId="LiveId" clId="{BC418C49-6AA7-423D-8111-BDD9A9C5F970}" dt="2024-03-20T09:34:12.145" v="611" actId="1076"/>
          <ac:picMkLst>
            <pc:docMk/>
            <pc:sldMk cId="2663820992" sldId="261"/>
            <ac:picMk id="3" creationId="{2A5E73A4-B16B-4E68-BCAC-39B240875FB1}"/>
          </ac:picMkLst>
        </pc:picChg>
      </pc:sldChg>
      <pc:sldChg chg="addSp modSp add mod">
        <pc:chgData name="siddhant vishwakarma" userId="849556ecfc8e331f" providerId="LiveId" clId="{BC418C49-6AA7-423D-8111-BDD9A9C5F970}" dt="2024-03-20T09:24:43.349" v="444"/>
        <pc:sldMkLst>
          <pc:docMk/>
          <pc:sldMk cId="1772745797" sldId="262"/>
        </pc:sldMkLst>
        <pc:spChg chg="add mod">
          <ac:chgData name="siddhant vishwakarma" userId="849556ecfc8e331f" providerId="LiveId" clId="{BC418C49-6AA7-423D-8111-BDD9A9C5F970}" dt="2024-03-20T09:24:43.349" v="444"/>
          <ac:spMkLst>
            <pc:docMk/>
            <pc:sldMk cId="1772745797" sldId="262"/>
            <ac:spMk id="2" creationId="{CEC1F0D2-785C-45E4-AE21-467A9F936B3E}"/>
          </ac:spMkLst>
        </pc:spChg>
        <pc:spChg chg="mod">
          <ac:chgData name="siddhant vishwakarma" userId="849556ecfc8e331f" providerId="LiveId" clId="{BC418C49-6AA7-423D-8111-BDD9A9C5F970}" dt="2024-03-20T09:21:39.383" v="355" actId="1076"/>
          <ac:spMkLst>
            <pc:docMk/>
            <pc:sldMk cId="1772745797" sldId="262"/>
            <ac:spMk id="5" creationId="{AD5AAFA5-2DCE-4DC4-9AE3-932EBF830760}"/>
          </ac:spMkLst>
        </pc:spChg>
        <pc:picChg chg="add mod">
          <ac:chgData name="siddhant vishwakarma" userId="849556ecfc8e331f" providerId="LiveId" clId="{BC418C49-6AA7-423D-8111-BDD9A9C5F970}" dt="2024-03-20T09:24:02.041" v="410" actId="1076"/>
          <ac:picMkLst>
            <pc:docMk/>
            <pc:sldMk cId="1772745797" sldId="262"/>
            <ac:picMk id="3074" creationId="{AC476CC3-885D-45F8-9F8B-23982C572E33}"/>
          </ac:picMkLst>
        </pc:picChg>
      </pc:sldChg>
      <pc:sldChg chg="addSp delSp modSp add mod">
        <pc:chgData name="siddhant vishwakarma" userId="849556ecfc8e331f" providerId="LiveId" clId="{BC418C49-6AA7-423D-8111-BDD9A9C5F970}" dt="2024-03-20T09:26:27.001" v="474" actId="1076"/>
        <pc:sldMkLst>
          <pc:docMk/>
          <pc:sldMk cId="1862672450" sldId="263"/>
        </pc:sldMkLst>
        <pc:spChg chg="mod">
          <ac:chgData name="siddhant vishwakarma" userId="849556ecfc8e331f" providerId="LiveId" clId="{BC418C49-6AA7-423D-8111-BDD9A9C5F970}" dt="2024-03-20T09:26:20.617" v="473" actId="20577"/>
          <ac:spMkLst>
            <pc:docMk/>
            <pc:sldMk cId="1862672450" sldId="263"/>
            <ac:spMk id="2" creationId="{CEC1F0D2-785C-45E4-AE21-467A9F936B3E}"/>
          </ac:spMkLst>
        </pc:spChg>
        <pc:spChg chg="add del">
          <ac:chgData name="siddhant vishwakarma" userId="849556ecfc8e331f" providerId="LiveId" clId="{BC418C49-6AA7-423D-8111-BDD9A9C5F970}" dt="2024-03-20T09:25:02.213" v="446"/>
          <ac:spMkLst>
            <pc:docMk/>
            <pc:sldMk cId="1862672450" sldId="263"/>
            <ac:spMk id="3" creationId="{A752EF8D-EF00-4081-8A19-123F100B9260}"/>
          </ac:spMkLst>
        </pc:spChg>
        <pc:spChg chg="add del">
          <ac:chgData name="siddhant vishwakarma" userId="849556ecfc8e331f" providerId="LiveId" clId="{BC418C49-6AA7-423D-8111-BDD9A9C5F970}" dt="2024-03-20T09:25:15.531" v="448"/>
          <ac:spMkLst>
            <pc:docMk/>
            <pc:sldMk cId="1862672450" sldId="263"/>
            <ac:spMk id="4" creationId="{0ADCD587-243D-498E-9C08-3ABBA9EAC6EF}"/>
          </ac:spMkLst>
        </pc:spChg>
        <pc:spChg chg="mod">
          <ac:chgData name="siddhant vishwakarma" userId="849556ecfc8e331f" providerId="LiveId" clId="{BC418C49-6AA7-423D-8111-BDD9A9C5F970}" dt="2024-03-20T09:26:27.001" v="474" actId="1076"/>
          <ac:spMkLst>
            <pc:docMk/>
            <pc:sldMk cId="1862672450" sldId="263"/>
            <ac:spMk id="5" creationId="{AD5AAFA5-2DCE-4DC4-9AE3-932EBF830760}"/>
          </ac:spMkLst>
        </pc:spChg>
        <pc:picChg chg="del">
          <ac:chgData name="siddhant vishwakarma" userId="849556ecfc8e331f" providerId="LiveId" clId="{BC418C49-6AA7-423D-8111-BDD9A9C5F970}" dt="2024-03-20T09:25:28.071" v="450" actId="478"/>
          <ac:picMkLst>
            <pc:docMk/>
            <pc:sldMk cId="1862672450" sldId="263"/>
            <ac:picMk id="3074" creationId="{AC476CC3-885D-45F8-9F8B-23982C572E33}"/>
          </ac:picMkLst>
        </pc:picChg>
        <pc:picChg chg="add mod">
          <ac:chgData name="siddhant vishwakarma" userId="849556ecfc8e331f" providerId="LiveId" clId="{BC418C49-6AA7-423D-8111-BDD9A9C5F970}" dt="2024-03-20T09:25:32.811" v="453" actId="1076"/>
          <ac:picMkLst>
            <pc:docMk/>
            <pc:sldMk cId="1862672450" sldId="263"/>
            <ac:picMk id="7174" creationId="{5B2E6553-5AAE-4249-BE46-5C7055589314}"/>
          </ac:picMkLst>
        </pc:picChg>
      </pc:sldChg>
      <pc:sldChg chg="addSp delSp modSp add mod">
        <pc:chgData name="siddhant vishwakarma" userId="849556ecfc8e331f" providerId="LiveId" clId="{BC418C49-6AA7-423D-8111-BDD9A9C5F970}" dt="2024-03-20T09:28:59.145" v="500" actId="1076"/>
        <pc:sldMkLst>
          <pc:docMk/>
          <pc:sldMk cId="2811721058" sldId="264"/>
        </pc:sldMkLst>
        <pc:spChg chg="mod">
          <ac:chgData name="siddhant vishwakarma" userId="849556ecfc8e331f" providerId="LiveId" clId="{BC418C49-6AA7-423D-8111-BDD9A9C5F970}" dt="2024-03-20T09:28:59.145" v="500" actId="1076"/>
          <ac:spMkLst>
            <pc:docMk/>
            <pc:sldMk cId="2811721058" sldId="264"/>
            <ac:spMk id="2" creationId="{CEC1F0D2-785C-45E4-AE21-467A9F936B3E}"/>
          </ac:spMkLst>
        </pc:spChg>
        <pc:spChg chg="mod">
          <ac:chgData name="siddhant vishwakarma" userId="849556ecfc8e331f" providerId="LiveId" clId="{BC418C49-6AA7-423D-8111-BDD9A9C5F970}" dt="2024-03-20T09:28:56.914" v="499" actId="1076"/>
          <ac:spMkLst>
            <pc:docMk/>
            <pc:sldMk cId="2811721058" sldId="264"/>
            <ac:spMk id="5" creationId="{AD5AAFA5-2DCE-4DC4-9AE3-932EBF830760}"/>
          </ac:spMkLst>
        </pc:spChg>
        <pc:picChg chg="del">
          <ac:chgData name="siddhant vishwakarma" userId="849556ecfc8e331f" providerId="LiveId" clId="{BC418C49-6AA7-423D-8111-BDD9A9C5F970}" dt="2024-03-20T09:27:24.695" v="475" actId="478"/>
          <ac:picMkLst>
            <pc:docMk/>
            <pc:sldMk cId="2811721058" sldId="264"/>
            <ac:picMk id="3074" creationId="{AC476CC3-885D-45F8-9F8B-23982C572E33}"/>
          </ac:picMkLst>
        </pc:picChg>
        <pc:picChg chg="add mod">
          <ac:chgData name="siddhant vishwakarma" userId="849556ecfc8e331f" providerId="LiveId" clId="{BC418C49-6AA7-423D-8111-BDD9A9C5F970}" dt="2024-03-20T09:28:44.745" v="496" actId="14100"/>
          <ac:picMkLst>
            <pc:docMk/>
            <pc:sldMk cId="2811721058" sldId="264"/>
            <ac:picMk id="6146" creationId="{EAD069EA-D365-4C14-828A-D9279832417C}"/>
          </ac:picMkLst>
        </pc:picChg>
      </pc:sldChg>
      <pc:sldChg chg="addSp delSp modSp add mod">
        <pc:chgData name="siddhant vishwakarma" userId="849556ecfc8e331f" providerId="LiveId" clId="{BC418C49-6AA7-423D-8111-BDD9A9C5F970}" dt="2024-03-20T09:31:04.726" v="527" actId="14100"/>
        <pc:sldMkLst>
          <pc:docMk/>
          <pc:sldMk cId="3333844591" sldId="265"/>
        </pc:sldMkLst>
        <pc:spChg chg="mod">
          <ac:chgData name="siddhant vishwakarma" userId="849556ecfc8e331f" providerId="LiveId" clId="{BC418C49-6AA7-423D-8111-BDD9A9C5F970}" dt="2024-03-20T09:31:04.726" v="527" actId="14100"/>
          <ac:spMkLst>
            <pc:docMk/>
            <pc:sldMk cId="3333844591" sldId="265"/>
            <ac:spMk id="2" creationId="{CEC1F0D2-785C-45E4-AE21-467A9F936B3E}"/>
          </ac:spMkLst>
        </pc:spChg>
        <pc:picChg chg="del">
          <ac:chgData name="siddhant vishwakarma" userId="849556ecfc8e331f" providerId="LiveId" clId="{BC418C49-6AA7-423D-8111-BDD9A9C5F970}" dt="2024-03-20T09:29:41.133" v="502" actId="478"/>
          <ac:picMkLst>
            <pc:docMk/>
            <pc:sldMk cId="3333844591" sldId="265"/>
            <ac:picMk id="3074" creationId="{AC476CC3-885D-45F8-9F8B-23982C572E33}"/>
          </ac:picMkLst>
        </pc:picChg>
        <pc:picChg chg="add mod">
          <ac:chgData name="siddhant vishwakarma" userId="849556ecfc8e331f" providerId="LiveId" clId="{BC418C49-6AA7-423D-8111-BDD9A9C5F970}" dt="2024-03-20T09:29:48.921" v="508" actId="1076"/>
          <ac:picMkLst>
            <pc:docMk/>
            <pc:sldMk cId="3333844591" sldId="265"/>
            <ac:picMk id="5122" creationId="{DA1A706E-0BDB-430A-8CEF-F436FF3BB234}"/>
          </ac:picMkLst>
        </pc:picChg>
      </pc:sldChg>
      <pc:sldChg chg="addSp delSp modSp add mod">
        <pc:chgData name="siddhant vishwakarma" userId="849556ecfc8e331f" providerId="LiveId" clId="{BC418C49-6AA7-423D-8111-BDD9A9C5F970}" dt="2024-03-20T09:33:24.894" v="575" actId="14100"/>
        <pc:sldMkLst>
          <pc:docMk/>
          <pc:sldMk cId="3924391387" sldId="266"/>
        </pc:sldMkLst>
        <pc:spChg chg="mod">
          <ac:chgData name="siddhant vishwakarma" userId="849556ecfc8e331f" providerId="LiveId" clId="{BC418C49-6AA7-423D-8111-BDD9A9C5F970}" dt="2024-03-20T09:33:22.942" v="574" actId="1076"/>
          <ac:spMkLst>
            <pc:docMk/>
            <pc:sldMk cId="3924391387" sldId="266"/>
            <ac:spMk id="2" creationId="{CEC1F0D2-785C-45E4-AE21-467A9F936B3E}"/>
          </ac:spMkLst>
        </pc:spChg>
        <pc:spChg chg="mod">
          <ac:chgData name="siddhant vishwakarma" userId="849556ecfc8e331f" providerId="LiveId" clId="{BC418C49-6AA7-423D-8111-BDD9A9C5F970}" dt="2024-03-20T09:33:19.982" v="573" actId="1076"/>
          <ac:spMkLst>
            <pc:docMk/>
            <pc:sldMk cId="3924391387" sldId="266"/>
            <ac:spMk id="5" creationId="{AD5AAFA5-2DCE-4DC4-9AE3-932EBF830760}"/>
          </ac:spMkLst>
        </pc:spChg>
        <pc:picChg chg="del">
          <ac:chgData name="siddhant vishwakarma" userId="849556ecfc8e331f" providerId="LiveId" clId="{BC418C49-6AA7-423D-8111-BDD9A9C5F970}" dt="2024-03-20T09:31:53.464" v="561" actId="478"/>
          <ac:picMkLst>
            <pc:docMk/>
            <pc:sldMk cId="3924391387" sldId="266"/>
            <ac:picMk id="5122" creationId="{DA1A706E-0BDB-430A-8CEF-F436FF3BB234}"/>
          </ac:picMkLst>
        </pc:picChg>
        <pc:picChg chg="add mod">
          <ac:chgData name="siddhant vishwakarma" userId="849556ecfc8e331f" providerId="LiveId" clId="{BC418C49-6AA7-423D-8111-BDD9A9C5F970}" dt="2024-03-20T09:33:24.894" v="575" actId="14100"/>
          <ac:picMkLst>
            <pc:docMk/>
            <pc:sldMk cId="3924391387" sldId="266"/>
            <ac:picMk id="8194" creationId="{C14E76DC-9BFB-4467-8980-7F0908A576BD}"/>
          </ac:picMkLst>
        </pc:picChg>
      </pc:sldChg>
      <pc:sldChg chg="addSp delSp modSp add mod">
        <pc:chgData name="siddhant vishwakarma" userId="849556ecfc8e331f" providerId="LiveId" clId="{BC418C49-6AA7-423D-8111-BDD9A9C5F970}" dt="2024-03-20T09:43:45.650" v="762" actId="20577"/>
        <pc:sldMkLst>
          <pc:docMk/>
          <pc:sldMk cId="4241645406" sldId="267"/>
        </pc:sldMkLst>
        <pc:spChg chg="add del mod">
          <ac:chgData name="siddhant vishwakarma" userId="849556ecfc8e331f" providerId="LiveId" clId="{BC418C49-6AA7-423D-8111-BDD9A9C5F970}" dt="2024-03-20T09:39:49.744" v="693" actId="478"/>
          <ac:spMkLst>
            <pc:docMk/>
            <pc:sldMk cId="4241645406" sldId="267"/>
            <ac:spMk id="4" creationId="{9049F0AF-73B9-4A30-9FCB-9A110C56C0AE}"/>
          </ac:spMkLst>
        </pc:spChg>
        <pc:spChg chg="mod">
          <ac:chgData name="siddhant vishwakarma" userId="849556ecfc8e331f" providerId="LiveId" clId="{BC418C49-6AA7-423D-8111-BDD9A9C5F970}" dt="2024-03-20T09:39:01.634" v="691" actId="1076"/>
          <ac:spMkLst>
            <pc:docMk/>
            <pc:sldMk cId="4241645406" sldId="267"/>
            <ac:spMk id="5" creationId="{AD5AAFA5-2DCE-4DC4-9AE3-932EBF830760}"/>
          </ac:spMkLst>
        </pc:spChg>
        <pc:spChg chg="add mod">
          <ac:chgData name="siddhant vishwakarma" userId="849556ecfc8e331f" providerId="LiveId" clId="{BC418C49-6AA7-423D-8111-BDD9A9C5F970}" dt="2024-03-20T09:43:45.650" v="762" actId="20577"/>
          <ac:spMkLst>
            <pc:docMk/>
            <pc:sldMk cId="4241645406" sldId="267"/>
            <ac:spMk id="6" creationId="{E43ADE45-3994-4E68-96E0-EFC6C8112FCE}"/>
          </ac:spMkLst>
        </pc:spChg>
      </pc:sldChg>
      <pc:sldChg chg="addSp delSp modSp new mod">
        <pc:chgData name="siddhant vishwakarma" userId="849556ecfc8e331f" providerId="LiveId" clId="{BC418C49-6AA7-423D-8111-BDD9A9C5F970}" dt="2024-03-20T09:43:26.295" v="753" actId="20577"/>
        <pc:sldMkLst>
          <pc:docMk/>
          <pc:sldMk cId="998800577" sldId="268"/>
        </pc:sldMkLst>
        <pc:spChg chg="del">
          <ac:chgData name="siddhant vishwakarma" userId="849556ecfc8e331f" providerId="LiveId" clId="{BC418C49-6AA7-423D-8111-BDD9A9C5F970}" dt="2024-03-20T09:41:18.914" v="716" actId="478"/>
          <ac:spMkLst>
            <pc:docMk/>
            <pc:sldMk cId="998800577" sldId="268"/>
            <ac:spMk id="2" creationId="{AD601021-5B77-4983-9B0D-46F55C466844}"/>
          </ac:spMkLst>
        </pc:spChg>
        <pc:spChg chg="del">
          <ac:chgData name="siddhant vishwakarma" userId="849556ecfc8e331f" providerId="LiveId" clId="{BC418C49-6AA7-423D-8111-BDD9A9C5F970}" dt="2024-03-20T09:41:18.914" v="716" actId="478"/>
          <ac:spMkLst>
            <pc:docMk/>
            <pc:sldMk cId="998800577" sldId="268"/>
            <ac:spMk id="3" creationId="{75F94E5B-7899-427F-8D77-AAED4189EC35}"/>
          </ac:spMkLst>
        </pc:spChg>
        <pc:spChg chg="add mod">
          <ac:chgData name="siddhant vishwakarma" userId="849556ecfc8e331f" providerId="LiveId" clId="{BC418C49-6AA7-423D-8111-BDD9A9C5F970}" dt="2024-03-20T09:43:26.295" v="753" actId="20577"/>
          <ac:spMkLst>
            <pc:docMk/>
            <pc:sldMk cId="998800577" sldId="268"/>
            <ac:spMk id="5" creationId="{EF82899F-847E-4247-8216-38E501810EB2}"/>
          </ac:spMkLst>
        </pc:spChg>
      </pc:sldChg>
      <pc:sldChg chg="add del">
        <pc:chgData name="siddhant vishwakarma" userId="849556ecfc8e331f" providerId="LiveId" clId="{BC418C49-6AA7-423D-8111-BDD9A9C5F970}" dt="2024-03-20T09:38:24.619" v="678"/>
        <pc:sldMkLst>
          <pc:docMk/>
          <pc:sldMk cId="1840473450" sldId="268"/>
        </pc:sldMkLst>
      </pc:sldChg>
      <pc:sldChg chg="addSp delSp modSp new mod">
        <pc:chgData name="siddhant vishwakarma" userId="849556ecfc8e331f" providerId="LiveId" clId="{BC418C49-6AA7-423D-8111-BDD9A9C5F970}" dt="2024-03-20T09:47:05.910" v="789" actId="6549"/>
        <pc:sldMkLst>
          <pc:docMk/>
          <pc:sldMk cId="980105268" sldId="269"/>
        </pc:sldMkLst>
        <pc:spChg chg="del">
          <ac:chgData name="siddhant vishwakarma" userId="849556ecfc8e331f" providerId="LiveId" clId="{BC418C49-6AA7-423D-8111-BDD9A9C5F970}" dt="2024-03-20T09:45:54.342" v="766" actId="478"/>
          <ac:spMkLst>
            <pc:docMk/>
            <pc:sldMk cId="980105268" sldId="269"/>
            <ac:spMk id="2" creationId="{1401EFBA-0FDE-48E1-8D6A-0897834270B4}"/>
          </ac:spMkLst>
        </pc:spChg>
        <pc:spChg chg="del">
          <ac:chgData name="siddhant vishwakarma" userId="849556ecfc8e331f" providerId="LiveId" clId="{BC418C49-6AA7-423D-8111-BDD9A9C5F970}" dt="2024-03-20T09:45:54.342" v="766" actId="478"/>
          <ac:spMkLst>
            <pc:docMk/>
            <pc:sldMk cId="980105268" sldId="269"/>
            <ac:spMk id="3" creationId="{D4BEB9AB-505B-4E69-84D9-395F1309CB77}"/>
          </ac:spMkLst>
        </pc:spChg>
        <pc:spChg chg="add mod">
          <ac:chgData name="siddhant vishwakarma" userId="849556ecfc8e331f" providerId="LiveId" clId="{BC418C49-6AA7-423D-8111-BDD9A9C5F970}" dt="2024-03-20T09:47:05.910" v="789" actId="6549"/>
          <ac:spMkLst>
            <pc:docMk/>
            <pc:sldMk cId="980105268" sldId="269"/>
            <ac:spMk id="5" creationId="{568CC277-C239-40FF-A048-9CB56D21787D}"/>
          </ac:spMkLst>
        </pc:spChg>
        <pc:spChg chg="add mod">
          <ac:chgData name="siddhant vishwakarma" userId="849556ecfc8e331f" providerId="LiveId" clId="{BC418C49-6AA7-423D-8111-BDD9A9C5F970}" dt="2024-03-20T09:46:13.924" v="772"/>
          <ac:spMkLst>
            <pc:docMk/>
            <pc:sldMk cId="980105268" sldId="269"/>
            <ac:spMk id="6" creationId="{02B1ABCF-F8A2-4858-B1F9-9773D5EC87A5}"/>
          </ac:spMkLst>
        </pc:spChg>
      </pc:sldChg>
      <pc:sldChg chg="new del">
        <pc:chgData name="siddhant vishwakarma" userId="849556ecfc8e331f" providerId="LiveId" clId="{BC418C49-6AA7-423D-8111-BDD9A9C5F970}" dt="2024-03-20T09:45:47.319" v="764" actId="680"/>
        <pc:sldMkLst>
          <pc:docMk/>
          <pc:sldMk cId="3341659496"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1F309A-E8D1-4330-A37D-501B7A1BB2D2}" type="datetimeFigureOut">
              <a:rPr lang="en-IN" smtClean="0"/>
              <a:t>20-03-2024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09419-D65C-4395-9A40-CF6B54538B76}" type="slidenum">
              <a:rPr lang="en-IN" smtClean="0"/>
              <a:t>‹#›</a:t>
            </a:fld>
            <a:endParaRPr lang="en-IN"/>
          </a:p>
        </p:txBody>
      </p:sp>
    </p:spTree>
    <p:extLst>
      <p:ext uri="{BB962C8B-B14F-4D97-AF65-F5344CB8AC3E}">
        <p14:creationId xmlns:p14="http://schemas.microsoft.com/office/powerpoint/2010/main" val="2184358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39F79-34FC-4CDF-BFB3-6946C992371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69005260-D989-40E6-BAA2-66EB2F0312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1D1BD475-0B72-43F0-867D-18FA8ECB9989}"/>
              </a:ext>
            </a:extLst>
          </p:cNvPr>
          <p:cNvSpPr>
            <a:spLocks noGrp="1"/>
          </p:cNvSpPr>
          <p:nvPr>
            <p:ph type="dt" sz="half" idx="10"/>
          </p:nvPr>
        </p:nvSpPr>
        <p:spPr/>
        <p:txBody>
          <a:bodyPr/>
          <a:lstStyle/>
          <a:p>
            <a:fld id="{F84D41AA-E9E4-4E4B-A1EF-60184706D117}" type="datetimeFigureOut">
              <a:rPr lang="en-IN" smtClean="0"/>
              <a:t>20-03-2024</a:t>
            </a:fld>
            <a:endParaRPr lang="en-IN"/>
          </a:p>
        </p:txBody>
      </p:sp>
      <p:sp>
        <p:nvSpPr>
          <p:cNvPr id="5" name="Footer Placeholder 4">
            <a:extLst>
              <a:ext uri="{FF2B5EF4-FFF2-40B4-BE49-F238E27FC236}">
                <a16:creationId xmlns:a16="http://schemas.microsoft.com/office/drawing/2014/main" id="{64B99DE3-E016-449D-9184-F63FD3BBF3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F80B98-0841-414B-A9E0-184FEF56336F}"/>
              </a:ext>
            </a:extLst>
          </p:cNvPr>
          <p:cNvSpPr>
            <a:spLocks noGrp="1"/>
          </p:cNvSpPr>
          <p:nvPr>
            <p:ph type="sldNum" sz="quarter" idx="12"/>
          </p:nvPr>
        </p:nvSpPr>
        <p:spPr/>
        <p:txBody>
          <a:bodyPr/>
          <a:lstStyle/>
          <a:p>
            <a:fld id="{DBF7814F-A41B-4BE3-BDBC-F3F2ECC39DA5}" type="slidenum">
              <a:rPr lang="en-IN" smtClean="0"/>
              <a:t>‹#›</a:t>
            </a:fld>
            <a:endParaRPr lang="en-IN"/>
          </a:p>
        </p:txBody>
      </p:sp>
    </p:spTree>
    <p:extLst>
      <p:ext uri="{BB962C8B-B14F-4D97-AF65-F5344CB8AC3E}">
        <p14:creationId xmlns:p14="http://schemas.microsoft.com/office/powerpoint/2010/main" val="3691626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2EED8-5553-4AC7-8CB9-1CFE286863F2}"/>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A748B1C2-7CA0-414F-9F08-AA44A0600DA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02C39288-17C6-4FD5-83B5-44BF5ED94EBB}"/>
              </a:ext>
            </a:extLst>
          </p:cNvPr>
          <p:cNvSpPr>
            <a:spLocks noGrp="1"/>
          </p:cNvSpPr>
          <p:nvPr>
            <p:ph type="dt" sz="half" idx="10"/>
          </p:nvPr>
        </p:nvSpPr>
        <p:spPr/>
        <p:txBody>
          <a:bodyPr/>
          <a:lstStyle/>
          <a:p>
            <a:fld id="{F84D41AA-E9E4-4E4B-A1EF-60184706D117}" type="datetimeFigureOut">
              <a:rPr lang="en-IN" smtClean="0"/>
              <a:t>20-03-2024</a:t>
            </a:fld>
            <a:endParaRPr lang="en-IN"/>
          </a:p>
        </p:txBody>
      </p:sp>
      <p:sp>
        <p:nvSpPr>
          <p:cNvPr id="5" name="Footer Placeholder 4">
            <a:extLst>
              <a:ext uri="{FF2B5EF4-FFF2-40B4-BE49-F238E27FC236}">
                <a16:creationId xmlns:a16="http://schemas.microsoft.com/office/drawing/2014/main" id="{F872EA5B-43D4-4C22-98B1-EFCAB04D9A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962EAF-63CB-4C13-A86A-851E42E7D655}"/>
              </a:ext>
            </a:extLst>
          </p:cNvPr>
          <p:cNvSpPr>
            <a:spLocks noGrp="1"/>
          </p:cNvSpPr>
          <p:nvPr>
            <p:ph type="sldNum" sz="quarter" idx="12"/>
          </p:nvPr>
        </p:nvSpPr>
        <p:spPr/>
        <p:txBody>
          <a:bodyPr/>
          <a:lstStyle/>
          <a:p>
            <a:fld id="{DBF7814F-A41B-4BE3-BDBC-F3F2ECC39DA5}" type="slidenum">
              <a:rPr lang="en-IN" smtClean="0"/>
              <a:t>‹#›</a:t>
            </a:fld>
            <a:endParaRPr lang="en-IN"/>
          </a:p>
        </p:txBody>
      </p:sp>
    </p:spTree>
    <p:extLst>
      <p:ext uri="{BB962C8B-B14F-4D97-AF65-F5344CB8AC3E}">
        <p14:creationId xmlns:p14="http://schemas.microsoft.com/office/powerpoint/2010/main" val="2158740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704F60-2F6F-431F-A799-03F427956DE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E0F16C57-6C88-4FB2-A59B-168BB51F345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22819C27-05AA-4EEF-A9DB-A4BB4D8E4B96}"/>
              </a:ext>
            </a:extLst>
          </p:cNvPr>
          <p:cNvSpPr>
            <a:spLocks noGrp="1"/>
          </p:cNvSpPr>
          <p:nvPr>
            <p:ph type="dt" sz="half" idx="10"/>
          </p:nvPr>
        </p:nvSpPr>
        <p:spPr/>
        <p:txBody>
          <a:bodyPr/>
          <a:lstStyle/>
          <a:p>
            <a:fld id="{F84D41AA-E9E4-4E4B-A1EF-60184706D117}" type="datetimeFigureOut">
              <a:rPr lang="en-IN" smtClean="0"/>
              <a:t>20-03-2024</a:t>
            </a:fld>
            <a:endParaRPr lang="en-IN"/>
          </a:p>
        </p:txBody>
      </p:sp>
      <p:sp>
        <p:nvSpPr>
          <p:cNvPr id="5" name="Footer Placeholder 4">
            <a:extLst>
              <a:ext uri="{FF2B5EF4-FFF2-40B4-BE49-F238E27FC236}">
                <a16:creationId xmlns:a16="http://schemas.microsoft.com/office/drawing/2014/main" id="{D134E611-2907-4932-8F94-148DFC92F3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C4D4CD-A891-4FD9-AA9A-7311AF94B975}"/>
              </a:ext>
            </a:extLst>
          </p:cNvPr>
          <p:cNvSpPr>
            <a:spLocks noGrp="1"/>
          </p:cNvSpPr>
          <p:nvPr>
            <p:ph type="sldNum" sz="quarter" idx="12"/>
          </p:nvPr>
        </p:nvSpPr>
        <p:spPr/>
        <p:txBody>
          <a:bodyPr/>
          <a:lstStyle/>
          <a:p>
            <a:fld id="{DBF7814F-A41B-4BE3-BDBC-F3F2ECC39DA5}" type="slidenum">
              <a:rPr lang="en-IN" smtClean="0"/>
              <a:t>‹#›</a:t>
            </a:fld>
            <a:endParaRPr lang="en-IN"/>
          </a:p>
        </p:txBody>
      </p:sp>
    </p:spTree>
    <p:extLst>
      <p:ext uri="{BB962C8B-B14F-4D97-AF65-F5344CB8AC3E}">
        <p14:creationId xmlns:p14="http://schemas.microsoft.com/office/powerpoint/2010/main" val="2786130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F74F6-BB6E-4373-9D10-E7DC39B50DBC}"/>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8EDF607A-175D-4FDC-89CA-8F8EDC87AFB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FC6ECCB5-9D8A-49F8-92E6-369316168F22}"/>
              </a:ext>
            </a:extLst>
          </p:cNvPr>
          <p:cNvSpPr>
            <a:spLocks noGrp="1"/>
          </p:cNvSpPr>
          <p:nvPr>
            <p:ph type="dt" sz="half" idx="10"/>
          </p:nvPr>
        </p:nvSpPr>
        <p:spPr/>
        <p:txBody>
          <a:bodyPr/>
          <a:lstStyle/>
          <a:p>
            <a:fld id="{F84D41AA-E9E4-4E4B-A1EF-60184706D117}" type="datetimeFigureOut">
              <a:rPr lang="en-IN" smtClean="0"/>
              <a:t>20-03-2024</a:t>
            </a:fld>
            <a:endParaRPr lang="en-IN"/>
          </a:p>
        </p:txBody>
      </p:sp>
      <p:sp>
        <p:nvSpPr>
          <p:cNvPr id="5" name="Footer Placeholder 4">
            <a:extLst>
              <a:ext uri="{FF2B5EF4-FFF2-40B4-BE49-F238E27FC236}">
                <a16:creationId xmlns:a16="http://schemas.microsoft.com/office/drawing/2014/main" id="{C4A76FFA-2FF4-4476-AC50-57B2549E2B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64A085-D1E9-45A5-8775-F4D70B04A688}"/>
              </a:ext>
            </a:extLst>
          </p:cNvPr>
          <p:cNvSpPr>
            <a:spLocks noGrp="1"/>
          </p:cNvSpPr>
          <p:nvPr>
            <p:ph type="sldNum" sz="quarter" idx="12"/>
          </p:nvPr>
        </p:nvSpPr>
        <p:spPr/>
        <p:txBody>
          <a:bodyPr/>
          <a:lstStyle/>
          <a:p>
            <a:fld id="{DBF7814F-A41B-4BE3-BDBC-F3F2ECC39DA5}" type="slidenum">
              <a:rPr lang="en-IN" smtClean="0"/>
              <a:t>‹#›</a:t>
            </a:fld>
            <a:endParaRPr lang="en-IN"/>
          </a:p>
        </p:txBody>
      </p:sp>
    </p:spTree>
    <p:extLst>
      <p:ext uri="{BB962C8B-B14F-4D97-AF65-F5344CB8AC3E}">
        <p14:creationId xmlns:p14="http://schemas.microsoft.com/office/powerpoint/2010/main" val="4110113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AB307-889E-446B-9316-7FC8E16ADD8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8DCF694C-B886-495C-8A56-7160CADBEB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314E219-E213-449E-8E5F-018410D5A91A}"/>
              </a:ext>
            </a:extLst>
          </p:cNvPr>
          <p:cNvSpPr>
            <a:spLocks noGrp="1"/>
          </p:cNvSpPr>
          <p:nvPr>
            <p:ph type="dt" sz="half" idx="10"/>
          </p:nvPr>
        </p:nvSpPr>
        <p:spPr/>
        <p:txBody>
          <a:bodyPr/>
          <a:lstStyle/>
          <a:p>
            <a:fld id="{F84D41AA-E9E4-4E4B-A1EF-60184706D117}" type="datetimeFigureOut">
              <a:rPr lang="en-IN" smtClean="0"/>
              <a:t>20-03-2024</a:t>
            </a:fld>
            <a:endParaRPr lang="en-IN"/>
          </a:p>
        </p:txBody>
      </p:sp>
      <p:sp>
        <p:nvSpPr>
          <p:cNvPr id="5" name="Footer Placeholder 4">
            <a:extLst>
              <a:ext uri="{FF2B5EF4-FFF2-40B4-BE49-F238E27FC236}">
                <a16:creationId xmlns:a16="http://schemas.microsoft.com/office/drawing/2014/main" id="{2AAA8BC1-746C-4346-BE68-524F3449DE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DC4FA0-83F2-478C-BF2F-A223E346D5B3}"/>
              </a:ext>
            </a:extLst>
          </p:cNvPr>
          <p:cNvSpPr>
            <a:spLocks noGrp="1"/>
          </p:cNvSpPr>
          <p:nvPr>
            <p:ph type="sldNum" sz="quarter" idx="12"/>
          </p:nvPr>
        </p:nvSpPr>
        <p:spPr/>
        <p:txBody>
          <a:bodyPr/>
          <a:lstStyle/>
          <a:p>
            <a:fld id="{DBF7814F-A41B-4BE3-BDBC-F3F2ECC39DA5}" type="slidenum">
              <a:rPr lang="en-IN" smtClean="0"/>
              <a:t>‹#›</a:t>
            </a:fld>
            <a:endParaRPr lang="en-IN"/>
          </a:p>
        </p:txBody>
      </p:sp>
    </p:spTree>
    <p:extLst>
      <p:ext uri="{BB962C8B-B14F-4D97-AF65-F5344CB8AC3E}">
        <p14:creationId xmlns:p14="http://schemas.microsoft.com/office/powerpoint/2010/main" val="140011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2DF8F-6C55-412E-AC2C-972AE87DBF2C}"/>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06F759D6-F4DB-420E-B082-BCC2078F64B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2FBFFDAE-99A6-4AEE-A80C-27036AB77F0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850BE315-BC51-43B7-B66F-3E2C05202D6C}"/>
              </a:ext>
            </a:extLst>
          </p:cNvPr>
          <p:cNvSpPr>
            <a:spLocks noGrp="1"/>
          </p:cNvSpPr>
          <p:nvPr>
            <p:ph type="dt" sz="half" idx="10"/>
          </p:nvPr>
        </p:nvSpPr>
        <p:spPr/>
        <p:txBody>
          <a:bodyPr/>
          <a:lstStyle/>
          <a:p>
            <a:fld id="{F84D41AA-E9E4-4E4B-A1EF-60184706D117}" type="datetimeFigureOut">
              <a:rPr lang="en-IN" smtClean="0"/>
              <a:t>20-03-2024</a:t>
            </a:fld>
            <a:endParaRPr lang="en-IN"/>
          </a:p>
        </p:txBody>
      </p:sp>
      <p:sp>
        <p:nvSpPr>
          <p:cNvPr id="6" name="Footer Placeholder 5">
            <a:extLst>
              <a:ext uri="{FF2B5EF4-FFF2-40B4-BE49-F238E27FC236}">
                <a16:creationId xmlns:a16="http://schemas.microsoft.com/office/drawing/2014/main" id="{16DB7B8C-1413-42D2-9FBE-640E56AB8F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F1D1DA-A097-4E7E-96BB-6FBAA2DA1342}"/>
              </a:ext>
            </a:extLst>
          </p:cNvPr>
          <p:cNvSpPr>
            <a:spLocks noGrp="1"/>
          </p:cNvSpPr>
          <p:nvPr>
            <p:ph type="sldNum" sz="quarter" idx="12"/>
          </p:nvPr>
        </p:nvSpPr>
        <p:spPr/>
        <p:txBody>
          <a:bodyPr/>
          <a:lstStyle/>
          <a:p>
            <a:fld id="{DBF7814F-A41B-4BE3-BDBC-F3F2ECC39DA5}" type="slidenum">
              <a:rPr lang="en-IN" smtClean="0"/>
              <a:t>‹#›</a:t>
            </a:fld>
            <a:endParaRPr lang="en-IN"/>
          </a:p>
        </p:txBody>
      </p:sp>
    </p:spTree>
    <p:extLst>
      <p:ext uri="{BB962C8B-B14F-4D97-AF65-F5344CB8AC3E}">
        <p14:creationId xmlns:p14="http://schemas.microsoft.com/office/powerpoint/2010/main" val="2440374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19DB6-64FD-4DDA-9605-295C0CE8F78B}"/>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C19CD83A-5CE4-4008-AA3B-477F996F4C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08B863E-DE15-42CE-9EBA-C64C7584B4B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4FA7BF63-6458-4EAC-869C-F17958E6F7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D9A1A53-2F9A-44F6-8357-CA53092749B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8AFB6384-A8FA-49EF-976E-0B697339B292}"/>
              </a:ext>
            </a:extLst>
          </p:cNvPr>
          <p:cNvSpPr>
            <a:spLocks noGrp="1"/>
          </p:cNvSpPr>
          <p:nvPr>
            <p:ph type="dt" sz="half" idx="10"/>
          </p:nvPr>
        </p:nvSpPr>
        <p:spPr/>
        <p:txBody>
          <a:bodyPr/>
          <a:lstStyle/>
          <a:p>
            <a:fld id="{F84D41AA-E9E4-4E4B-A1EF-60184706D117}" type="datetimeFigureOut">
              <a:rPr lang="en-IN" smtClean="0"/>
              <a:t>20-03-2024</a:t>
            </a:fld>
            <a:endParaRPr lang="en-IN"/>
          </a:p>
        </p:txBody>
      </p:sp>
      <p:sp>
        <p:nvSpPr>
          <p:cNvPr id="8" name="Footer Placeholder 7">
            <a:extLst>
              <a:ext uri="{FF2B5EF4-FFF2-40B4-BE49-F238E27FC236}">
                <a16:creationId xmlns:a16="http://schemas.microsoft.com/office/drawing/2014/main" id="{BC210FED-D976-4E1F-B363-E62882DFFD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19EEBE-CE51-44F5-A577-7BD4B3B273B6}"/>
              </a:ext>
            </a:extLst>
          </p:cNvPr>
          <p:cNvSpPr>
            <a:spLocks noGrp="1"/>
          </p:cNvSpPr>
          <p:nvPr>
            <p:ph type="sldNum" sz="quarter" idx="12"/>
          </p:nvPr>
        </p:nvSpPr>
        <p:spPr/>
        <p:txBody>
          <a:bodyPr/>
          <a:lstStyle/>
          <a:p>
            <a:fld id="{DBF7814F-A41B-4BE3-BDBC-F3F2ECC39DA5}" type="slidenum">
              <a:rPr lang="en-IN" smtClean="0"/>
              <a:t>‹#›</a:t>
            </a:fld>
            <a:endParaRPr lang="en-IN"/>
          </a:p>
        </p:txBody>
      </p:sp>
    </p:spTree>
    <p:extLst>
      <p:ext uri="{BB962C8B-B14F-4D97-AF65-F5344CB8AC3E}">
        <p14:creationId xmlns:p14="http://schemas.microsoft.com/office/powerpoint/2010/main" val="1676292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49F64-3285-405D-AA14-2C332908A499}"/>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411C859D-9548-44EB-8E1C-DF1346CB7E08}"/>
              </a:ext>
            </a:extLst>
          </p:cNvPr>
          <p:cNvSpPr>
            <a:spLocks noGrp="1"/>
          </p:cNvSpPr>
          <p:nvPr>
            <p:ph type="dt" sz="half" idx="10"/>
          </p:nvPr>
        </p:nvSpPr>
        <p:spPr/>
        <p:txBody>
          <a:bodyPr/>
          <a:lstStyle/>
          <a:p>
            <a:fld id="{F84D41AA-E9E4-4E4B-A1EF-60184706D117}" type="datetimeFigureOut">
              <a:rPr lang="en-IN" smtClean="0"/>
              <a:t>20-03-2024</a:t>
            </a:fld>
            <a:endParaRPr lang="en-IN"/>
          </a:p>
        </p:txBody>
      </p:sp>
      <p:sp>
        <p:nvSpPr>
          <p:cNvPr id="4" name="Footer Placeholder 3">
            <a:extLst>
              <a:ext uri="{FF2B5EF4-FFF2-40B4-BE49-F238E27FC236}">
                <a16:creationId xmlns:a16="http://schemas.microsoft.com/office/drawing/2014/main" id="{C2FB73C5-492C-43B3-A531-A907C1D182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25B882-1182-4244-B818-B0BF65D18EED}"/>
              </a:ext>
            </a:extLst>
          </p:cNvPr>
          <p:cNvSpPr>
            <a:spLocks noGrp="1"/>
          </p:cNvSpPr>
          <p:nvPr>
            <p:ph type="sldNum" sz="quarter" idx="12"/>
          </p:nvPr>
        </p:nvSpPr>
        <p:spPr/>
        <p:txBody>
          <a:bodyPr/>
          <a:lstStyle/>
          <a:p>
            <a:fld id="{DBF7814F-A41B-4BE3-BDBC-F3F2ECC39DA5}" type="slidenum">
              <a:rPr lang="en-IN" smtClean="0"/>
              <a:t>‹#›</a:t>
            </a:fld>
            <a:endParaRPr lang="en-IN"/>
          </a:p>
        </p:txBody>
      </p:sp>
    </p:spTree>
    <p:extLst>
      <p:ext uri="{BB962C8B-B14F-4D97-AF65-F5344CB8AC3E}">
        <p14:creationId xmlns:p14="http://schemas.microsoft.com/office/powerpoint/2010/main" val="3774302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A8D8F7-11C3-46CE-B409-54A4E191CF40}"/>
              </a:ext>
            </a:extLst>
          </p:cNvPr>
          <p:cNvSpPr>
            <a:spLocks noGrp="1"/>
          </p:cNvSpPr>
          <p:nvPr>
            <p:ph type="dt" sz="half" idx="10"/>
          </p:nvPr>
        </p:nvSpPr>
        <p:spPr/>
        <p:txBody>
          <a:bodyPr/>
          <a:lstStyle/>
          <a:p>
            <a:fld id="{F84D41AA-E9E4-4E4B-A1EF-60184706D117}" type="datetimeFigureOut">
              <a:rPr lang="en-IN" smtClean="0"/>
              <a:t>20-03-2024</a:t>
            </a:fld>
            <a:endParaRPr lang="en-IN"/>
          </a:p>
        </p:txBody>
      </p:sp>
      <p:sp>
        <p:nvSpPr>
          <p:cNvPr id="3" name="Footer Placeholder 2">
            <a:extLst>
              <a:ext uri="{FF2B5EF4-FFF2-40B4-BE49-F238E27FC236}">
                <a16:creationId xmlns:a16="http://schemas.microsoft.com/office/drawing/2014/main" id="{1552A2DB-5073-440A-B183-F9CC47D9A1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C72A34-D299-490B-881E-EBDF7CC04181}"/>
              </a:ext>
            </a:extLst>
          </p:cNvPr>
          <p:cNvSpPr>
            <a:spLocks noGrp="1"/>
          </p:cNvSpPr>
          <p:nvPr>
            <p:ph type="sldNum" sz="quarter" idx="12"/>
          </p:nvPr>
        </p:nvSpPr>
        <p:spPr/>
        <p:txBody>
          <a:bodyPr/>
          <a:lstStyle/>
          <a:p>
            <a:fld id="{DBF7814F-A41B-4BE3-BDBC-F3F2ECC39DA5}" type="slidenum">
              <a:rPr lang="en-IN" smtClean="0"/>
              <a:t>‹#›</a:t>
            </a:fld>
            <a:endParaRPr lang="en-IN"/>
          </a:p>
        </p:txBody>
      </p:sp>
    </p:spTree>
    <p:extLst>
      <p:ext uri="{BB962C8B-B14F-4D97-AF65-F5344CB8AC3E}">
        <p14:creationId xmlns:p14="http://schemas.microsoft.com/office/powerpoint/2010/main" val="1295870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328B-BF1E-4B5B-AA32-CE6B1A9B23E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F9C6AB55-C815-4680-BEAC-3120DFEC9B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81461A18-9F5E-436D-AA7A-D091CA3727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9DAE648-5243-422A-800F-0DC2D4DE199F}"/>
              </a:ext>
            </a:extLst>
          </p:cNvPr>
          <p:cNvSpPr>
            <a:spLocks noGrp="1"/>
          </p:cNvSpPr>
          <p:nvPr>
            <p:ph type="dt" sz="half" idx="10"/>
          </p:nvPr>
        </p:nvSpPr>
        <p:spPr/>
        <p:txBody>
          <a:bodyPr/>
          <a:lstStyle/>
          <a:p>
            <a:fld id="{F84D41AA-E9E4-4E4B-A1EF-60184706D117}" type="datetimeFigureOut">
              <a:rPr lang="en-IN" smtClean="0"/>
              <a:t>20-03-2024</a:t>
            </a:fld>
            <a:endParaRPr lang="en-IN"/>
          </a:p>
        </p:txBody>
      </p:sp>
      <p:sp>
        <p:nvSpPr>
          <p:cNvPr id="6" name="Footer Placeholder 5">
            <a:extLst>
              <a:ext uri="{FF2B5EF4-FFF2-40B4-BE49-F238E27FC236}">
                <a16:creationId xmlns:a16="http://schemas.microsoft.com/office/drawing/2014/main" id="{62E2230F-AA5D-4C44-9D12-C47CC1AA2E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FFE54F-7D80-4805-9436-D90612688621}"/>
              </a:ext>
            </a:extLst>
          </p:cNvPr>
          <p:cNvSpPr>
            <a:spLocks noGrp="1"/>
          </p:cNvSpPr>
          <p:nvPr>
            <p:ph type="sldNum" sz="quarter" idx="12"/>
          </p:nvPr>
        </p:nvSpPr>
        <p:spPr/>
        <p:txBody>
          <a:bodyPr/>
          <a:lstStyle/>
          <a:p>
            <a:fld id="{DBF7814F-A41B-4BE3-BDBC-F3F2ECC39DA5}" type="slidenum">
              <a:rPr lang="en-IN" smtClean="0"/>
              <a:t>‹#›</a:t>
            </a:fld>
            <a:endParaRPr lang="en-IN"/>
          </a:p>
        </p:txBody>
      </p:sp>
    </p:spTree>
    <p:extLst>
      <p:ext uri="{BB962C8B-B14F-4D97-AF65-F5344CB8AC3E}">
        <p14:creationId xmlns:p14="http://schemas.microsoft.com/office/powerpoint/2010/main" val="3994283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2D8A2-AAA4-48CC-9B48-90A74FBDAB9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55A7FB53-7EE2-42B9-9F97-C57B7A7638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B46884-FF3E-4EFF-B407-DE1A992916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015279E-C0C2-4995-9107-B347386F1ECA}"/>
              </a:ext>
            </a:extLst>
          </p:cNvPr>
          <p:cNvSpPr>
            <a:spLocks noGrp="1"/>
          </p:cNvSpPr>
          <p:nvPr>
            <p:ph type="dt" sz="half" idx="10"/>
          </p:nvPr>
        </p:nvSpPr>
        <p:spPr/>
        <p:txBody>
          <a:bodyPr/>
          <a:lstStyle/>
          <a:p>
            <a:fld id="{F84D41AA-E9E4-4E4B-A1EF-60184706D117}" type="datetimeFigureOut">
              <a:rPr lang="en-IN" smtClean="0"/>
              <a:t>20-03-2024</a:t>
            </a:fld>
            <a:endParaRPr lang="en-IN"/>
          </a:p>
        </p:txBody>
      </p:sp>
      <p:sp>
        <p:nvSpPr>
          <p:cNvPr id="6" name="Footer Placeholder 5">
            <a:extLst>
              <a:ext uri="{FF2B5EF4-FFF2-40B4-BE49-F238E27FC236}">
                <a16:creationId xmlns:a16="http://schemas.microsoft.com/office/drawing/2014/main" id="{AB2CC297-FB3D-424C-ADDB-D3ABFE3973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86131A-0A23-4440-BC2B-03B04524B449}"/>
              </a:ext>
            </a:extLst>
          </p:cNvPr>
          <p:cNvSpPr>
            <a:spLocks noGrp="1"/>
          </p:cNvSpPr>
          <p:nvPr>
            <p:ph type="sldNum" sz="quarter" idx="12"/>
          </p:nvPr>
        </p:nvSpPr>
        <p:spPr/>
        <p:txBody>
          <a:bodyPr/>
          <a:lstStyle/>
          <a:p>
            <a:fld id="{DBF7814F-A41B-4BE3-BDBC-F3F2ECC39DA5}" type="slidenum">
              <a:rPr lang="en-IN" smtClean="0"/>
              <a:t>‹#›</a:t>
            </a:fld>
            <a:endParaRPr lang="en-IN"/>
          </a:p>
        </p:txBody>
      </p:sp>
    </p:spTree>
    <p:extLst>
      <p:ext uri="{BB962C8B-B14F-4D97-AF65-F5344CB8AC3E}">
        <p14:creationId xmlns:p14="http://schemas.microsoft.com/office/powerpoint/2010/main" val="2862529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B02E9C-3325-4AEF-9186-A125CFD63E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5DA7884B-8518-4AE8-8AFD-8C58DA703D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28F88E89-354D-448C-BC0A-5F054B1291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4D41AA-E9E4-4E4B-A1EF-60184706D117}" type="datetimeFigureOut">
              <a:rPr lang="en-IN" smtClean="0"/>
              <a:t>20-03-2024</a:t>
            </a:fld>
            <a:endParaRPr lang="en-IN"/>
          </a:p>
        </p:txBody>
      </p:sp>
      <p:sp>
        <p:nvSpPr>
          <p:cNvPr id="5" name="Footer Placeholder 4">
            <a:extLst>
              <a:ext uri="{FF2B5EF4-FFF2-40B4-BE49-F238E27FC236}">
                <a16:creationId xmlns:a16="http://schemas.microsoft.com/office/drawing/2014/main" id="{B3C3E7C9-AFD5-4617-A510-D6621730CD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633C9E-CF94-484E-8801-1ABC3958A3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F7814F-A41B-4BE3-BDBC-F3F2ECC39DA5}" type="slidenum">
              <a:rPr lang="en-IN" smtClean="0"/>
              <a:t>‹#›</a:t>
            </a:fld>
            <a:endParaRPr lang="en-IN"/>
          </a:p>
        </p:txBody>
      </p:sp>
    </p:spTree>
    <p:extLst>
      <p:ext uri="{BB962C8B-B14F-4D97-AF65-F5344CB8AC3E}">
        <p14:creationId xmlns:p14="http://schemas.microsoft.com/office/powerpoint/2010/main" val="982102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mart irrigation systems to be implemented in 5,000 hectares of farmlands -  Tehran Times">
            <a:extLst>
              <a:ext uri="{FF2B5EF4-FFF2-40B4-BE49-F238E27FC236}">
                <a16:creationId xmlns:a16="http://schemas.microsoft.com/office/drawing/2014/main" id="{34DF4D50-077F-4D40-A92F-3B22426D13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4" r="4330"/>
          <a:stretch/>
        </p:blipFill>
        <p:spPr bwMode="auto">
          <a:xfrm>
            <a:off x="-1" y="0"/>
            <a:ext cx="12192001" cy="68731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57F3B9B-EC2C-445D-8C0C-2C76BABE91E5}"/>
              </a:ext>
            </a:extLst>
          </p:cNvPr>
          <p:cNvSpPr txBox="1"/>
          <p:nvPr/>
        </p:nvSpPr>
        <p:spPr>
          <a:xfrm>
            <a:off x="4512366" y="99392"/>
            <a:ext cx="5048498" cy="707886"/>
          </a:xfrm>
          <a:prstGeom prst="rect">
            <a:avLst/>
          </a:prstGeom>
          <a:noFill/>
        </p:spPr>
        <p:txBody>
          <a:bodyPr wrap="none" rtlCol="0">
            <a:spAutoFit/>
          </a:bodyPr>
          <a:lstStyle/>
          <a:p>
            <a:r>
              <a:rPr lang="en-US" sz="4000" dirty="0">
                <a:ln>
                  <a:solidFill>
                    <a:schemeClr val="accent1"/>
                  </a:solidFill>
                </a:ln>
              </a:rPr>
              <a:t>Smart Irrigation System</a:t>
            </a:r>
            <a:endParaRPr lang="en-IN" sz="4000" dirty="0">
              <a:ln>
                <a:solidFill>
                  <a:schemeClr val="accent1"/>
                </a:solidFill>
              </a:ln>
            </a:endParaRPr>
          </a:p>
        </p:txBody>
      </p:sp>
    </p:spTree>
    <p:extLst>
      <p:ext uri="{BB962C8B-B14F-4D97-AF65-F5344CB8AC3E}">
        <p14:creationId xmlns:p14="http://schemas.microsoft.com/office/powerpoint/2010/main" val="2113773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5AAFA5-2DCE-4DC4-9AE3-932EBF830760}"/>
              </a:ext>
            </a:extLst>
          </p:cNvPr>
          <p:cNvSpPr txBox="1"/>
          <p:nvPr/>
        </p:nvSpPr>
        <p:spPr>
          <a:xfrm>
            <a:off x="831463" y="267783"/>
            <a:ext cx="10518914" cy="739754"/>
          </a:xfrm>
          <a:prstGeom prst="rect">
            <a:avLst/>
          </a:prstGeom>
          <a:noFill/>
        </p:spPr>
        <p:txBody>
          <a:bodyPr wrap="square">
            <a:spAutoFit/>
          </a:bodyPr>
          <a:lstStyle/>
          <a:p>
            <a:pPr algn="ctr">
              <a:lnSpc>
                <a:spcPct val="150000"/>
              </a:lnSpc>
              <a:buClr>
                <a:srgbClr val="00B0F0"/>
              </a:buClr>
            </a:pPr>
            <a:r>
              <a:rPr lang="en-US" sz="3200" b="1" dirty="0">
                <a:latin typeface="Arial" panose="020B0604020202020204" pitchFamily="34" charset="0"/>
                <a:cs typeface="Arial" panose="020B0604020202020204" pitchFamily="34" charset="0"/>
              </a:rPr>
              <a:t>Circuit Design</a:t>
            </a:r>
          </a:p>
        </p:txBody>
      </p:sp>
      <p:pic>
        <p:nvPicPr>
          <p:cNvPr id="3" name="Picture 2">
            <a:extLst>
              <a:ext uri="{FF2B5EF4-FFF2-40B4-BE49-F238E27FC236}">
                <a16:creationId xmlns:a16="http://schemas.microsoft.com/office/drawing/2014/main" id="{2A5E73A4-B16B-4E68-BCAC-39B240875F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7" t="1126" r="1135" b="5506"/>
          <a:stretch/>
        </p:blipFill>
        <p:spPr bwMode="auto">
          <a:xfrm>
            <a:off x="3450866" y="1429690"/>
            <a:ext cx="5598160" cy="4564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820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550E79D-0394-44C5-B570-0045CDF862B0}"/>
              </a:ext>
            </a:extLst>
          </p:cNvPr>
          <p:cNvSpPr txBox="1"/>
          <p:nvPr/>
        </p:nvSpPr>
        <p:spPr>
          <a:xfrm>
            <a:off x="238538" y="746816"/>
            <a:ext cx="11420062" cy="5755422"/>
          </a:xfrm>
          <a:prstGeom prst="rect">
            <a:avLst/>
          </a:prstGeom>
          <a:noFill/>
        </p:spPr>
        <p:txBody>
          <a:bodyPr wrap="square">
            <a:spAutoFit/>
          </a:bodyPr>
          <a:lstStyle/>
          <a:p>
            <a:pPr marL="342900" indent="-342900" algn="just">
              <a:buClr>
                <a:srgbClr val="00B050"/>
              </a:buClr>
              <a:buFont typeface="Wingdings" panose="05000000000000000000" pitchFamily="2" charset="2"/>
              <a:buChar char="v"/>
            </a:pPr>
            <a:r>
              <a:rPr lang="en-IN" sz="2300" dirty="0">
                <a:latin typeface="Arial" panose="020B0604020202020204" pitchFamily="34" charset="0"/>
                <a:cs typeface="Arial" panose="020B0604020202020204" pitchFamily="34" charset="0"/>
              </a:rPr>
              <a:t>The smart irrigation system utilizes an ESP8266 microcontroller (such as NodeMCU) as the brain of the operation. It connects wirelessly to your local Wi-Fi network, enabling communication with other devices and services.</a:t>
            </a:r>
          </a:p>
          <a:p>
            <a:pPr marL="342900" indent="-342900" algn="just">
              <a:buClr>
                <a:srgbClr val="00B050"/>
              </a:buClr>
              <a:buFont typeface="Wingdings" panose="05000000000000000000" pitchFamily="2" charset="2"/>
              <a:buChar char="v"/>
            </a:pPr>
            <a:endParaRPr lang="en-IN" sz="2300" dirty="0">
              <a:latin typeface="Arial" panose="020B0604020202020204" pitchFamily="34" charset="0"/>
              <a:cs typeface="Arial" panose="020B0604020202020204" pitchFamily="34" charset="0"/>
            </a:endParaRPr>
          </a:p>
          <a:p>
            <a:pPr marL="342900" indent="-342900" algn="just">
              <a:buClr>
                <a:srgbClr val="00B050"/>
              </a:buClr>
              <a:buFont typeface="Wingdings" panose="05000000000000000000" pitchFamily="2" charset="2"/>
              <a:buChar char="v"/>
            </a:pPr>
            <a:r>
              <a:rPr lang="en-IN" sz="2300" dirty="0">
                <a:latin typeface="Arial" panose="020B0604020202020204" pitchFamily="34" charset="0"/>
                <a:cs typeface="Arial" panose="020B0604020202020204" pitchFamily="34" charset="0"/>
              </a:rPr>
              <a:t>Sensors include the DHT11 for monitoring temperature and humidity levels, providing valuable environmental data for optimizing watering schedules. Additionally, a moisture sensor measures soil moisture content, ensuring plants receive the right amount of water.</a:t>
            </a:r>
          </a:p>
          <a:p>
            <a:pPr marL="342900" indent="-342900" algn="just">
              <a:buClr>
                <a:srgbClr val="00B050"/>
              </a:buClr>
              <a:buFont typeface="Wingdings" panose="05000000000000000000" pitchFamily="2" charset="2"/>
              <a:buChar char="v"/>
            </a:pPr>
            <a:endParaRPr lang="en-IN" sz="2300" dirty="0">
              <a:latin typeface="Arial" panose="020B0604020202020204" pitchFamily="34" charset="0"/>
              <a:cs typeface="Arial" panose="020B0604020202020204" pitchFamily="34" charset="0"/>
            </a:endParaRPr>
          </a:p>
          <a:p>
            <a:pPr marL="342900" indent="-342900" algn="just">
              <a:buClr>
                <a:srgbClr val="00B050"/>
              </a:buClr>
              <a:buFont typeface="Wingdings" panose="05000000000000000000" pitchFamily="2" charset="2"/>
              <a:buChar char="v"/>
            </a:pPr>
            <a:r>
              <a:rPr lang="en-IN" sz="2300" dirty="0">
                <a:latin typeface="Arial" panose="020B0604020202020204" pitchFamily="34" charset="0"/>
                <a:cs typeface="Arial" panose="020B0604020202020204" pitchFamily="34" charset="0"/>
              </a:rPr>
              <a:t>Relays are employed to control the water pump, activating it based on sensor readings and predetermined thresholds. This allows for efficient water distribution to the irrigation system.</a:t>
            </a:r>
          </a:p>
          <a:p>
            <a:pPr marL="342900" indent="-342900" algn="just">
              <a:buClr>
                <a:srgbClr val="00B050"/>
              </a:buClr>
              <a:buFont typeface="Wingdings" panose="05000000000000000000" pitchFamily="2" charset="2"/>
              <a:buChar char="v"/>
            </a:pPr>
            <a:endParaRPr lang="en-IN" sz="2300" dirty="0">
              <a:latin typeface="Arial" panose="020B0604020202020204" pitchFamily="34" charset="0"/>
              <a:cs typeface="Arial" panose="020B0604020202020204" pitchFamily="34" charset="0"/>
            </a:endParaRPr>
          </a:p>
          <a:p>
            <a:pPr marL="342900" indent="-342900" algn="just">
              <a:buClr>
                <a:srgbClr val="00B050"/>
              </a:buClr>
              <a:buFont typeface="Wingdings" panose="05000000000000000000" pitchFamily="2" charset="2"/>
              <a:buChar char="v"/>
            </a:pPr>
            <a:r>
              <a:rPr lang="en-IN" sz="2300" dirty="0">
                <a:latin typeface="Arial" panose="020B0604020202020204" pitchFamily="34" charset="0"/>
                <a:cs typeface="Arial" panose="020B0604020202020204" pitchFamily="34" charset="0"/>
              </a:rPr>
              <a:t>The system's data and status can be displayed and monitored in real-time via the Blynk app, a user-friendly IoT platform. Through the app, users can visualize sensor data, adjust watering schedules, and receive notifications about irrigation activities.</a:t>
            </a:r>
          </a:p>
        </p:txBody>
      </p:sp>
      <p:sp>
        <p:nvSpPr>
          <p:cNvPr id="7" name="TextBox 6">
            <a:extLst>
              <a:ext uri="{FF2B5EF4-FFF2-40B4-BE49-F238E27FC236}">
                <a16:creationId xmlns:a16="http://schemas.microsoft.com/office/drawing/2014/main" id="{FE0A4E92-5752-4063-853B-9B25F559A954}"/>
              </a:ext>
            </a:extLst>
          </p:cNvPr>
          <p:cNvSpPr txBox="1"/>
          <p:nvPr/>
        </p:nvSpPr>
        <p:spPr>
          <a:xfrm>
            <a:off x="836543" y="0"/>
            <a:ext cx="10518914" cy="658835"/>
          </a:xfrm>
          <a:prstGeom prst="rect">
            <a:avLst/>
          </a:prstGeom>
          <a:noFill/>
        </p:spPr>
        <p:txBody>
          <a:bodyPr wrap="square">
            <a:spAutoFit/>
          </a:bodyPr>
          <a:lstStyle/>
          <a:p>
            <a:pPr algn="ctr">
              <a:lnSpc>
                <a:spcPct val="150000"/>
              </a:lnSpc>
              <a:buClr>
                <a:srgbClr val="00B0F0"/>
              </a:buClr>
            </a:pPr>
            <a:r>
              <a:rPr lang="en-US" sz="2800" b="1" dirty="0">
                <a:latin typeface="Arial" panose="020B0604020202020204" pitchFamily="34" charset="0"/>
                <a:cs typeface="Arial" panose="020B0604020202020204" pitchFamily="34" charset="0"/>
              </a:rPr>
              <a:t>Explanation</a:t>
            </a:r>
          </a:p>
        </p:txBody>
      </p:sp>
    </p:spTree>
    <p:extLst>
      <p:ext uri="{BB962C8B-B14F-4D97-AF65-F5344CB8AC3E}">
        <p14:creationId xmlns:p14="http://schemas.microsoft.com/office/powerpoint/2010/main" val="66297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5AAFA5-2DCE-4DC4-9AE3-932EBF830760}"/>
              </a:ext>
            </a:extLst>
          </p:cNvPr>
          <p:cNvSpPr txBox="1"/>
          <p:nvPr/>
        </p:nvSpPr>
        <p:spPr>
          <a:xfrm>
            <a:off x="836543" y="0"/>
            <a:ext cx="10518914" cy="739754"/>
          </a:xfrm>
          <a:prstGeom prst="rect">
            <a:avLst/>
          </a:prstGeom>
          <a:noFill/>
        </p:spPr>
        <p:txBody>
          <a:bodyPr wrap="square">
            <a:spAutoFit/>
          </a:bodyPr>
          <a:lstStyle/>
          <a:p>
            <a:pPr algn="ctr">
              <a:lnSpc>
                <a:spcPct val="150000"/>
              </a:lnSpc>
              <a:buClr>
                <a:srgbClr val="00B0F0"/>
              </a:buClr>
            </a:pPr>
            <a:r>
              <a:rPr lang="en-US" sz="3200" b="1" dirty="0">
                <a:latin typeface="Arial" panose="020B0604020202020204" pitchFamily="34" charset="0"/>
                <a:cs typeface="Arial" panose="020B0604020202020204" pitchFamily="34" charset="0"/>
              </a:rPr>
              <a:t>Programming Logic</a:t>
            </a:r>
          </a:p>
        </p:txBody>
      </p:sp>
      <p:sp>
        <p:nvSpPr>
          <p:cNvPr id="6" name="TextBox 5">
            <a:extLst>
              <a:ext uri="{FF2B5EF4-FFF2-40B4-BE49-F238E27FC236}">
                <a16:creationId xmlns:a16="http://schemas.microsoft.com/office/drawing/2014/main" id="{E43ADE45-3994-4E68-96E0-EFC6C8112FCE}"/>
              </a:ext>
            </a:extLst>
          </p:cNvPr>
          <p:cNvSpPr txBox="1"/>
          <p:nvPr/>
        </p:nvSpPr>
        <p:spPr>
          <a:xfrm>
            <a:off x="301487" y="892872"/>
            <a:ext cx="11589026" cy="5632311"/>
          </a:xfrm>
          <a:prstGeom prst="rect">
            <a:avLst/>
          </a:prstGeom>
          <a:noFill/>
        </p:spPr>
        <p:txBody>
          <a:bodyPr wrap="square">
            <a:spAutoFit/>
          </a:bodyPr>
          <a:lstStyle/>
          <a:p>
            <a:pPr algn="just"/>
            <a:r>
              <a:rPr lang="en-IN" sz="2400" dirty="0">
                <a:latin typeface="Arial" panose="020B0604020202020204" pitchFamily="34" charset="0"/>
                <a:cs typeface="Arial" panose="020B0604020202020204" pitchFamily="34" charset="0"/>
              </a:rPr>
              <a:t>1. Initialization:</a:t>
            </a:r>
          </a:p>
          <a:p>
            <a:pPr algn="just"/>
            <a:r>
              <a:rPr lang="en-IN" sz="2400" dirty="0">
                <a:latin typeface="Arial" panose="020B0604020202020204" pitchFamily="34" charset="0"/>
                <a:cs typeface="Arial" panose="020B0604020202020204" pitchFamily="34" charset="0"/>
              </a:rPr>
              <a:t>Set up the ESP8266 Wi-Fi connection.</a:t>
            </a:r>
          </a:p>
          <a:p>
            <a:pPr algn="just"/>
            <a:r>
              <a:rPr lang="en-IN" sz="2400" dirty="0">
                <a:latin typeface="Arial" panose="020B0604020202020204" pitchFamily="34" charset="0"/>
                <a:cs typeface="Arial" panose="020B0604020202020204" pitchFamily="34" charset="0"/>
              </a:rPr>
              <a:t>Initialize the Blynk app and establish a connection. Configure pin modes for sensor inputs, relay control, and any other necessary peripherals.</a:t>
            </a:r>
          </a:p>
          <a:p>
            <a:pPr algn="just"/>
            <a:endParaRPr lang="en-IN" sz="2400" dirty="0">
              <a:latin typeface="Arial" panose="020B0604020202020204" pitchFamily="34" charset="0"/>
              <a:cs typeface="Arial" panose="020B0604020202020204" pitchFamily="34" charset="0"/>
            </a:endParaRPr>
          </a:p>
          <a:p>
            <a:pPr algn="just"/>
            <a:r>
              <a:rPr lang="en-IN" sz="2400" dirty="0">
                <a:latin typeface="Arial" panose="020B0604020202020204" pitchFamily="34" charset="0"/>
                <a:cs typeface="Arial" panose="020B0604020202020204" pitchFamily="34" charset="0"/>
              </a:rPr>
              <a:t>2. Data Acquisition:</a:t>
            </a:r>
          </a:p>
          <a:p>
            <a:pPr algn="just"/>
            <a:r>
              <a:rPr lang="en-IN" sz="2400" dirty="0">
                <a:latin typeface="Arial" panose="020B0604020202020204" pitchFamily="34" charset="0"/>
                <a:cs typeface="Arial" panose="020B0604020202020204" pitchFamily="34" charset="0"/>
              </a:rPr>
              <a:t>Read data from the DHT11 sensor to obtain temperature and humidity values. Read data from the moisture sensor to determine soil moisture levels.</a:t>
            </a:r>
          </a:p>
          <a:p>
            <a:pPr algn="just"/>
            <a:endParaRPr lang="en-IN" sz="2400" dirty="0">
              <a:latin typeface="Arial" panose="020B0604020202020204" pitchFamily="34" charset="0"/>
              <a:cs typeface="Arial" panose="020B0604020202020204" pitchFamily="34" charset="0"/>
            </a:endParaRPr>
          </a:p>
          <a:p>
            <a:pPr algn="just"/>
            <a:r>
              <a:rPr lang="en-IN" sz="2400" dirty="0">
                <a:latin typeface="Arial" panose="020B0604020202020204" pitchFamily="34" charset="0"/>
                <a:cs typeface="Arial" panose="020B0604020202020204" pitchFamily="34" charset="0"/>
              </a:rPr>
              <a:t>3. Decision Making:</a:t>
            </a:r>
          </a:p>
          <a:p>
            <a:pPr algn="just"/>
            <a:r>
              <a:rPr lang="en-IN" sz="2400" dirty="0">
                <a:latin typeface="Arial" panose="020B0604020202020204" pitchFamily="34" charset="0"/>
                <a:cs typeface="Arial" panose="020B0604020202020204" pitchFamily="34" charset="0"/>
              </a:rPr>
              <a:t>Based on the sensor readings, determine if watering is needed. Compare the current soil moisture level with predefined thresholds to decide whether to activate the pump. Use conditional statements to control the relay that powers the water pump.</a:t>
            </a:r>
          </a:p>
          <a:p>
            <a:pPr algn="just"/>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1645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82899F-847E-4247-8216-38E501810EB2}"/>
              </a:ext>
            </a:extLst>
          </p:cNvPr>
          <p:cNvSpPr txBox="1"/>
          <p:nvPr/>
        </p:nvSpPr>
        <p:spPr>
          <a:xfrm>
            <a:off x="520147" y="204044"/>
            <a:ext cx="11039061" cy="5632311"/>
          </a:xfrm>
          <a:prstGeom prst="rect">
            <a:avLst/>
          </a:prstGeom>
          <a:noFill/>
        </p:spPr>
        <p:txBody>
          <a:bodyPr wrap="square">
            <a:spAutoFit/>
          </a:bodyPr>
          <a:lstStyle/>
          <a:p>
            <a:pPr algn="just"/>
            <a:endParaRPr lang="en-IN" sz="2400" dirty="0">
              <a:latin typeface="Arial" panose="020B0604020202020204" pitchFamily="34" charset="0"/>
              <a:cs typeface="Arial" panose="020B0604020202020204" pitchFamily="34" charset="0"/>
            </a:endParaRPr>
          </a:p>
          <a:p>
            <a:pPr algn="just"/>
            <a:r>
              <a:rPr lang="en-IN" sz="2400" dirty="0">
                <a:latin typeface="Arial" panose="020B0604020202020204" pitchFamily="34" charset="0"/>
                <a:cs typeface="Arial" panose="020B0604020202020204" pitchFamily="34" charset="0"/>
              </a:rPr>
              <a:t>4. Action:</a:t>
            </a:r>
          </a:p>
          <a:p>
            <a:pPr algn="just"/>
            <a:r>
              <a:rPr lang="en-IN" sz="2400" dirty="0">
                <a:latin typeface="Arial" panose="020B0604020202020204" pitchFamily="34" charset="0"/>
                <a:cs typeface="Arial" panose="020B0604020202020204" pitchFamily="34" charset="0"/>
              </a:rPr>
              <a:t>If watering is required, activate the relay to turn on the water pump.</a:t>
            </a:r>
          </a:p>
          <a:p>
            <a:pPr algn="just"/>
            <a:r>
              <a:rPr lang="en-IN" sz="2400" dirty="0">
                <a:latin typeface="Arial" panose="020B0604020202020204" pitchFamily="34" charset="0"/>
                <a:cs typeface="Arial" panose="020B0604020202020204" pitchFamily="34" charset="0"/>
              </a:rPr>
              <a:t>Ensure the pump remains active for an appropriate duration to sufficiently water the plants. If no watering is needed, deactivate the pump.</a:t>
            </a:r>
          </a:p>
          <a:p>
            <a:pPr algn="just"/>
            <a:endParaRPr lang="en-IN" sz="2400" dirty="0">
              <a:latin typeface="Arial" panose="020B0604020202020204" pitchFamily="34" charset="0"/>
              <a:cs typeface="Arial" panose="020B0604020202020204" pitchFamily="34" charset="0"/>
            </a:endParaRPr>
          </a:p>
          <a:p>
            <a:pPr algn="just"/>
            <a:r>
              <a:rPr lang="en-IN" sz="2400" dirty="0">
                <a:latin typeface="Arial" panose="020B0604020202020204" pitchFamily="34" charset="0"/>
                <a:cs typeface="Arial" panose="020B0604020202020204" pitchFamily="34" charset="0"/>
              </a:rPr>
              <a:t>5. Feedback and Monitoring:</a:t>
            </a:r>
          </a:p>
          <a:p>
            <a:pPr algn="just"/>
            <a:r>
              <a:rPr lang="en-IN" sz="2400" dirty="0">
                <a:latin typeface="Arial" panose="020B0604020202020204" pitchFamily="34" charset="0"/>
                <a:cs typeface="Arial" panose="020B0604020202020204" pitchFamily="34" charset="0"/>
              </a:rPr>
              <a:t>Update the Blynk app with real-time sensor data, including temperature, humidity, and soil moisture levels. Send notifications or alerts through the Blynk app to inform the user about watering activities or any anomalies detected by the sensors.</a:t>
            </a:r>
          </a:p>
          <a:p>
            <a:pPr algn="just"/>
            <a:endParaRPr lang="en-IN" sz="2400" dirty="0">
              <a:latin typeface="Arial" panose="020B0604020202020204" pitchFamily="34" charset="0"/>
              <a:cs typeface="Arial" panose="020B0604020202020204" pitchFamily="34" charset="0"/>
            </a:endParaRPr>
          </a:p>
          <a:p>
            <a:pPr algn="just"/>
            <a:r>
              <a:rPr lang="en-IN" sz="2400" dirty="0">
                <a:latin typeface="Arial" panose="020B0604020202020204" pitchFamily="34" charset="0"/>
                <a:cs typeface="Arial" panose="020B0604020202020204" pitchFamily="34" charset="0"/>
              </a:rPr>
              <a:t>6. Loop:</a:t>
            </a:r>
          </a:p>
          <a:p>
            <a:pPr algn="just"/>
            <a:r>
              <a:rPr lang="en-IN" sz="2400" dirty="0">
                <a:latin typeface="Arial" panose="020B0604020202020204" pitchFamily="34" charset="0"/>
                <a:cs typeface="Arial" panose="020B0604020202020204" pitchFamily="34" charset="0"/>
              </a:rPr>
              <a:t>Continuously repeat the above steps in the main loop to provide continuous monitoring and control of the irrigation system.</a:t>
            </a:r>
          </a:p>
        </p:txBody>
      </p:sp>
    </p:spTree>
    <p:extLst>
      <p:ext uri="{BB962C8B-B14F-4D97-AF65-F5344CB8AC3E}">
        <p14:creationId xmlns:p14="http://schemas.microsoft.com/office/powerpoint/2010/main" val="998800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8CC277-C239-40FF-A048-9CB56D21787D}"/>
              </a:ext>
            </a:extLst>
          </p:cNvPr>
          <p:cNvSpPr txBox="1"/>
          <p:nvPr/>
        </p:nvSpPr>
        <p:spPr>
          <a:xfrm>
            <a:off x="468794" y="856357"/>
            <a:ext cx="11259379" cy="5632311"/>
          </a:xfrm>
          <a:prstGeom prst="rect">
            <a:avLst/>
          </a:prstGeom>
          <a:noFill/>
        </p:spPr>
        <p:txBody>
          <a:bodyPr wrap="square">
            <a:spAutoFit/>
          </a:bodyPr>
          <a:lstStyle/>
          <a:p>
            <a:pPr algn="just"/>
            <a:r>
              <a:rPr lang="en-IN" sz="2400" dirty="0"/>
              <a:t>By continuously monitoring soil moisture levels and environmental conditions, the system ensures that plants receive the right amount of water at the right time, minimizing water wastage and promoting efficient water usage.</a:t>
            </a:r>
          </a:p>
          <a:p>
            <a:pPr algn="just"/>
            <a:endParaRPr lang="en-IN" sz="2400" dirty="0"/>
          </a:p>
          <a:p>
            <a:pPr algn="just"/>
            <a:r>
              <a:rPr lang="en-IN" sz="2400" dirty="0"/>
              <a:t>With real-time data on temperature, humidity, and soil moisture, the system can adjust watering schedules to meet the specific needs of different plants, resulting in healthier growth and improved crop yields.</a:t>
            </a:r>
          </a:p>
          <a:p>
            <a:pPr algn="just"/>
            <a:endParaRPr lang="en-IN" sz="2400" dirty="0"/>
          </a:p>
          <a:p>
            <a:pPr algn="just"/>
            <a:r>
              <a:rPr lang="en-IN" sz="2400" dirty="0"/>
              <a:t>The system automates the irrigation process, reducing the need for manual intervention. Users can remotely monitor and control the system through the Blynk app, providing convenience and flexibility in managing irrigation tasks.</a:t>
            </a:r>
          </a:p>
          <a:p>
            <a:pPr algn="just"/>
            <a:endParaRPr lang="en-IN" sz="2400" dirty="0"/>
          </a:p>
          <a:p>
            <a:pPr algn="just"/>
            <a:r>
              <a:rPr lang="en-IN" sz="2400" dirty="0"/>
              <a:t>By optimizing water usage and reducing unnecessary watering, the system contributes to water conservation efforts, helping to preserve natural resources and mitigate environmental impact.</a:t>
            </a:r>
          </a:p>
        </p:txBody>
      </p:sp>
      <p:sp>
        <p:nvSpPr>
          <p:cNvPr id="6" name="TextBox 5">
            <a:extLst>
              <a:ext uri="{FF2B5EF4-FFF2-40B4-BE49-F238E27FC236}">
                <a16:creationId xmlns:a16="http://schemas.microsoft.com/office/drawing/2014/main" id="{02B1ABCF-F8A2-4858-B1F9-9773D5EC87A5}"/>
              </a:ext>
            </a:extLst>
          </p:cNvPr>
          <p:cNvSpPr txBox="1"/>
          <p:nvPr/>
        </p:nvSpPr>
        <p:spPr>
          <a:xfrm>
            <a:off x="836543" y="0"/>
            <a:ext cx="10518914" cy="658835"/>
          </a:xfrm>
          <a:prstGeom prst="rect">
            <a:avLst/>
          </a:prstGeom>
          <a:noFill/>
        </p:spPr>
        <p:txBody>
          <a:bodyPr wrap="square">
            <a:spAutoFit/>
          </a:bodyPr>
          <a:lstStyle/>
          <a:p>
            <a:pPr algn="ctr">
              <a:lnSpc>
                <a:spcPct val="150000"/>
              </a:lnSpc>
              <a:buClr>
                <a:srgbClr val="00B0F0"/>
              </a:buClr>
            </a:pPr>
            <a:r>
              <a:rPr lang="en-US" sz="2800" b="1" dirty="0">
                <a:latin typeface="Arial" panose="020B0604020202020204" pitchFamily="34" charset="0"/>
                <a:cs typeface="Arial" panose="020B0604020202020204" pitchFamily="34" charset="0"/>
              </a:rPr>
              <a:t>Explanation</a:t>
            </a:r>
          </a:p>
        </p:txBody>
      </p:sp>
    </p:spTree>
    <p:extLst>
      <p:ext uri="{BB962C8B-B14F-4D97-AF65-F5344CB8AC3E}">
        <p14:creationId xmlns:p14="http://schemas.microsoft.com/office/powerpoint/2010/main" val="980105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138DF0-F44E-406F-A3BB-1DA2207DEADA}"/>
              </a:ext>
            </a:extLst>
          </p:cNvPr>
          <p:cNvSpPr txBox="1"/>
          <p:nvPr/>
        </p:nvSpPr>
        <p:spPr>
          <a:xfrm>
            <a:off x="522357" y="1611981"/>
            <a:ext cx="3768980" cy="4536819"/>
          </a:xfrm>
          <a:prstGeom prst="rect">
            <a:avLst/>
          </a:prstGeom>
          <a:noFill/>
        </p:spPr>
        <p:txBody>
          <a:bodyPr wrap="none" rtlCol="0">
            <a:spAutoFit/>
          </a:bodyPr>
          <a:lstStyle/>
          <a:p>
            <a:pPr marL="457200" indent="-457200">
              <a:lnSpc>
                <a:spcPct val="150000"/>
              </a:lnSpc>
              <a:buClr>
                <a:srgbClr val="00B0F0"/>
              </a:buClr>
              <a:buFont typeface="Wingdings" panose="05000000000000000000" pitchFamily="2" charset="2"/>
              <a:buChar char="Ø"/>
            </a:pPr>
            <a:r>
              <a:rPr lang="en-US" sz="2800" dirty="0">
                <a:latin typeface="Arial" panose="020B0604020202020204" pitchFamily="34" charset="0"/>
                <a:cs typeface="Arial" panose="020B0604020202020204" pitchFamily="34" charset="0"/>
              </a:rPr>
              <a:t>Introduction </a:t>
            </a:r>
          </a:p>
          <a:p>
            <a:pPr marL="457200" indent="-457200">
              <a:lnSpc>
                <a:spcPct val="150000"/>
              </a:lnSpc>
              <a:buClr>
                <a:srgbClr val="00B0F0"/>
              </a:buClr>
              <a:buFont typeface="Wingdings" panose="05000000000000000000" pitchFamily="2" charset="2"/>
              <a:buChar char="Ø"/>
            </a:pPr>
            <a:r>
              <a:rPr lang="en-US" sz="2800" dirty="0">
                <a:latin typeface="Arial" panose="020B0604020202020204" pitchFamily="34" charset="0"/>
                <a:cs typeface="Arial" panose="020B0604020202020204" pitchFamily="34" charset="0"/>
              </a:rPr>
              <a:t>Objective</a:t>
            </a:r>
          </a:p>
          <a:p>
            <a:pPr marL="457200" indent="-457200">
              <a:lnSpc>
                <a:spcPct val="150000"/>
              </a:lnSpc>
              <a:buClr>
                <a:srgbClr val="00B0F0"/>
              </a:buClr>
              <a:buFont typeface="Wingdings" panose="05000000000000000000" pitchFamily="2" charset="2"/>
              <a:buChar char="Ø"/>
            </a:pPr>
            <a:r>
              <a:rPr lang="en-US" sz="2800" dirty="0">
                <a:latin typeface="Arial" panose="020B0604020202020204" pitchFamily="34" charset="0"/>
                <a:cs typeface="Arial" panose="020B0604020202020204" pitchFamily="34" charset="0"/>
              </a:rPr>
              <a:t>Hardware Required</a:t>
            </a:r>
          </a:p>
          <a:p>
            <a:pPr marL="457200" indent="-457200">
              <a:lnSpc>
                <a:spcPct val="150000"/>
              </a:lnSpc>
              <a:buClr>
                <a:srgbClr val="00B0F0"/>
              </a:buClr>
              <a:buFont typeface="Wingdings" panose="05000000000000000000" pitchFamily="2" charset="2"/>
              <a:buChar char="Ø"/>
            </a:pPr>
            <a:r>
              <a:rPr lang="en-US" sz="2800" dirty="0">
                <a:latin typeface="Arial" panose="020B0604020202020204" pitchFamily="34" charset="0"/>
                <a:cs typeface="Arial" panose="020B0604020202020204" pitchFamily="34" charset="0"/>
              </a:rPr>
              <a:t>Circuit  Design</a:t>
            </a:r>
          </a:p>
          <a:p>
            <a:pPr marL="457200" indent="-457200">
              <a:lnSpc>
                <a:spcPct val="150000"/>
              </a:lnSpc>
              <a:buClr>
                <a:srgbClr val="00B0F0"/>
              </a:buClr>
              <a:buFont typeface="Wingdings" panose="05000000000000000000" pitchFamily="2" charset="2"/>
              <a:buChar char="Ø"/>
            </a:pPr>
            <a:r>
              <a:rPr lang="en-US" sz="2800" dirty="0">
                <a:latin typeface="Arial" panose="020B0604020202020204" pitchFamily="34" charset="0"/>
                <a:cs typeface="Arial" panose="020B0604020202020204" pitchFamily="34" charset="0"/>
              </a:rPr>
              <a:t>Programming Logic</a:t>
            </a:r>
          </a:p>
          <a:p>
            <a:pPr marL="457200" indent="-457200">
              <a:lnSpc>
                <a:spcPct val="150000"/>
              </a:lnSpc>
              <a:buClr>
                <a:srgbClr val="00B0F0"/>
              </a:buClr>
              <a:buFont typeface="Wingdings" panose="05000000000000000000" pitchFamily="2" charset="2"/>
              <a:buChar char="Ø"/>
            </a:pPr>
            <a:r>
              <a:rPr lang="en-US" sz="2800" dirty="0">
                <a:latin typeface="Arial" panose="020B0604020202020204" pitchFamily="34" charset="0"/>
                <a:cs typeface="Arial" panose="020B0604020202020204" pitchFamily="34" charset="0"/>
              </a:rPr>
              <a:t>Advantages</a:t>
            </a:r>
          </a:p>
          <a:p>
            <a:pPr marL="457200" indent="-457200">
              <a:lnSpc>
                <a:spcPct val="150000"/>
              </a:lnSpc>
              <a:buClr>
                <a:srgbClr val="00B0F0"/>
              </a:buClr>
              <a:buFont typeface="Wingdings" panose="05000000000000000000" pitchFamily="2" charset="2"/>
              <a:buChar char="Ø"/>
            </a:pPr>
            <a:r>
              <a:rPr lang="en-US" sz="2800" dirty="0">
                <a:latin typeface="Arial" panose="020B0604020202020204" pitchFamily="34" charset="0"/>
                <a:cs typeface="Arial" panose="020B0604020202020204" pitchFamily="34" charset="0"/>
              </a:rPr>
              <a:t>Conclusion</a:t>
            </a:r>
          </a:p>
        </p:txBody>
      </p:sp>
      <p:sp>
        <p:nvSpPr>
          <p:cNvPr id="5" name="TextBox 4">
            <a:extLst>
              <a:ext uri="{FF2B5EF4-FFF2-40B4-BE49-F238E27FC236}">
                <a16:creationId xmlns:a16="http://schemas.microsoft.com/office/drawing/2014/main" id="{DA4E9305-11E7-4FE4-8F44-96BEDE4480B4}"/>
              </a:ext>
            </a:extLst>
          </p:cNvPr>
          <p:cNvSpPr txBox="1"/>
          <p:nvPr/>
        </p:nvSpPr>
        <p:spPr>
          <a:xfrm>
            <a:off x="644939" y="283448"/>
            <a:ext cx="4047775" cy="646331"/>
          </a:xfrm>
          <a:prstGeom prst="rect">
            <a:avLst/>
          </a:prstGeom>
          <a:noFill/>
        </p:spPr>
        <p:txBody>
          <a:bodyPr wrap="none" rtlCol="0">
            <a:spAutoFit/>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Points To Be  Cover…</a:t>
            </a:r>
          </a:p>
        </p:txBody>
      </p:sp>
      <p:cxnSp>
        <p:nvCxnSpPr>
          <p:cNvPr id="7" name="Straight Connector 6">
            <a:extLst>
              <a:ext uri="{FF2B5EF4-FFF2-40B4-BE49-F238E27FC236}">
                <a16:creationId xmlns:a16="http://schemas.microsoft.com/office/drawing/2014/main" id="{D401CF62-DB9C-47F1-B62F-56BEC702277D}"/>
              </a:ext>
            </a:extLst>
          </p:cNvPr>
          <p:cNvCxnSpPr>
            <a:cxnSpLocks/>
          </p:cNvCxnSpPr>
          <p:nvPr/>
        </p:nvCxnSpPr>
        <p:spPr>
          <a:xfrm>
            <a:off x="644939" y="1073426"/>
            <a:ext cx="11073296"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586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5AAFA5-2DCE-4DC4-9AE3-932EBF830760}"/>
              </a:ext>
            </a:extLst>
          </p:cNvPr>
          <p:cNvSpPr txBox="1"/>
          <p:nvPr/>
        </p:nvSpPr>
        <p:spPr>
          <a:xfrm>
            <a:off x="881269" y="536139"/>
            <a:ext cx="10518914" cy="5016758"/>
          </a:xfrm>
          <a:prstGeom prst="rect">
            <a:avLst/>
          </a:prstGeom>
          <a:noFill/>
        </p:spPr>
        <p:txBody>
          <a:bodyPr wrap="square">
            <a:spAutoFit/>
          </a:bodyPr>
          <a:lstStyle/>
          <a:p>
            <a:pPr algn="ctr"/>
            <a:r>
              <a:rPr lang="en-IN" sz="3200" b="1" dirty="0">
                <a:latin typeface="Arial" panose="020B0604020202020204" pitchFamily="34" charset="0"/>
                <a:cs typeface="Arial" panose="020B0604020202020204" pitchFamily="34" charset="0"/>
              </a:rPr>
              <a:t>Introduction</a:t>
            </a:r>
          </a:p>
          <a:p>
            <a:pPr marL="342900" indent="-34290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India's population crossing 1.3 billion in 2016</a:t>
            </a:r>
          </a:p>
          <a:p>
            <a:pPr marL="342900" indent="-34290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So balance between the optimum population growth and a healthy of nation is far to be achieved.</a:t>
            </a:r>
          </a:p>
          <a:p>
            <a:pPr marL="342900" indent="-34290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 The rising population need for increased agricultural production Irrigated agriculture has been important source increased agricultural production</a:t>
            </a:r>
          </a:p>
          <a:p>
            <a:pPr marL="342900" indent="-34290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 "IOT based smart irrigation system" is for to create an IOT base automated irrigation mechanism which turns the pumping motor ON and OFF pass command through IOT platform. </a:t>
            </a:r>
          </a:p>
        </p:txBody>
      </p:sp>
    </p:spTree>
    <p:extLst>
      <p:ext uri="{BB962C8B-B14F-4D97-AF65-F5344CB8AC3E}">
        <p14:creationId xmlns:p14="http://schemas.microsoft.com/office/powerpoint/2010/main" val="486436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5AAFA5-2DCE-4DC4-9AE3-932EBF830760}"/>
              </a:ext>
            </a:extLst>
          </p:cNvPr>
          <p:cNvSpPr txBox="1"/>
          <p:nvPr/>
        </p:nvSpPr>
        <p:spPr>
          <a:xfrm>
            <a:off x="881269" y="536139"/>
            <a:ext cx="10518914" cy="4655890"/>
          </a:xfrm>
          <a:prstGeom prst="rect">
            <a:avLst/>
          </a:prstGeom>
          <a:noFill/>
        </p:spPr>
        <p:txBody>
          <a:bodyPr wrap="square">
            <a:spAutoFit/>
          </a:bodyPr>
          <a:lstStyle/>
          <a:p>
            <a:pPr algn="ctr"/>
            <a:r>
              <a:rPr lang="en-US" sz="3200" b="1" dirty="0">
                <a:latin typeface="Arial" panose="020B0604020202020204" pitchFamily="34" charset="0"/>
                <a:cs typeface="Arial" panose="020B0604020202020204" pitchFamily="34" charset="0"/>
              </a:rPr>
              <a:t>Objective</a:t>
            </a:r>
          </a:p>
          <a:p>
            <a:pPr algn="ctr"/>
            <a:endParaRPr lang="en-IN" sz="3200" b="1" dirty="0">
              <a:latin typeface="Arial" panose="020B0604020202020204" pitchFamily="34" charset="0"/>
              <a:cs typeface="Arial" panose="020B0604020202020204" pitchFamily="34" charset="0"/>
            </a:endParaRPr>
          </a:p>
          <a:p>
            <a:pPr marL="342900" indent="-342900" algn="just">
              <a:lnSpc>
                <a:spcPct val="20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Save water and reduce human intervention in the agriculture field</a:t>
            </a:r>
          </a:p>
          <a:p>
            <a:pPr marL="342900" indent="-342900" algn="just">
              <a:lnSpc>
                <a:spcPct val="200000"/>
              </a:lnSpc>
              <a:buFont typeface="Arial" panose="020B0604020202020204" pitchFamily="34" charset="0"/>
              <a:buChar char="•"/>
            </a:pPr>
            <a:r>
              <a:rPr lang="en-US" sz="2400" dirty="0">
                <a:latin typeface="Arial" panose="020B0604020202020204" pitchFamily="34" charset="0"/>
                <a:cs typeface="Arial" panose="020B0604020202020204" pitchFamily="34" charset="0"/>
              </a:rPr>
              <a:t>Continuously Monitoring the status of sensors and provide signal for taking necessary action</a:t>
            </a:r>
          </a:p>
          <a:p>
            <a:pPr marL="342900" indent="-342900" algn="just">
              <a:lnSpc>
                <a:spcPct val="200000"/>
              </a:lnSpc>
              <a:buFont typeface="Arial" panose="020B0604020202020204" pitchFamily="34" charset="0"/>
              <a:buChar char="•"/>
            </a:pPr>
            <a:r>
              <a:rPr lang="en-US" sz="2400" dirty="0">
                <a:latin typeface="Arial" panose="020B0604020202020204" pitchFamily="34" charset="0"/>
                <a:cs typeface="Arial" panose="020B0604020202020204" pitchFamily="34" charset="0"/>
              </a:rPr>
              <a:t>To get the output of soil water sensor and provide water to crop</a:t>
            </a:r>
          </a:p>
          <a:p>
            <a:pPr marL="342900" indent="-342900" algn="just">
              <a:lnSpc>
                <a:spcPct val="200000"/>
              </a:lnSpc>
              <a:buFont typeface="Arial" panose="020B0604020202020204" pitchFamily="34" charset="0"/>
              <a:buChar char="•"/>
            </a:pPr>
            <a:r>
              <a:rPr lang="en-US" sz="2400" dirty="0">
                <a:latin typeface="Arial" panose="020B0604020202020204" pitchFamily="34" charset="0"/>
                <a:cs typeface="Arial" panose="020B0604020202020204" pitchFamily="34" charset="0"/>
              </a:rPr>
              <a:t>To observe other parameters for better yield</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7496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5AAFA5-2DCE-4DC4-9AE3-932EBF830760}"/>
              </a:ext>
            </a:extLst>
          </p:cNvPr>
          <p:cNvSpPr txBox="1"/>
          <p:nvPr/>
        </p:nvSpPr>
        <p:spPr>
          <a:xfrm>
            <a:off x="1080052" y="268357"/>
            <a:ext cx="10518914" cy="1323439"/>
          </a:xfrm>
          <a:prstGeom prst="rect">
            <a:avLst/>
          </a:prstGeom>
          <a:noFill/>
        </p:spPr>
        <p:txBody>
          <a:bodyPr wrap="square">
            <a:spAutoFit/>
          </a:bodyPr>
          <a:lstStyle/>
          <a:p>
            <a:pPr algn="ctr">
              <a:lnSpc>
                <a:spcPct val="150000"/>
              </a:lnSpc>
              <a:buClr>
                <a:srgbClr val="00B0F0"/>
              </a:buClr>
            </a:pPr>
            <a:r>
              <a:rPr lang="en-US" sz="3200" b="1" dirty="0">
                <a:latin typeface="Arial" panose="020B0604020202020204" pitchFamily="34" charset="0"/>
                <a:cs typeface="Arial" panose="020B0604020202020204" pitchFamily="34" charset="0"/>
              </a:rPr>
              <a:t>Hardware Required</a:t>
            </a:r>
          </a:p>
          <a:p>
            <a:pPr algn="ctr"/>
            <a:endParaRPr lang="en-IN" sz="3200" b="1" dirty="0">
              <a:latin typeface="Arial" panose="020B0604020202020204" pitchFamily="34" charset="0"/>
              <a:cs typeface="Arial" panose="020B0604020202020204" pitchFamily="34" charset="0"/>
            </a:endParaRPr>
          </a:p>
        </p:txBody>
      </p:sp>
      <p:pic>
        <p:nvPicPr>
          <p:cNvPr id="3074" name="Picture 2" descr="DHT11 sensor module">
            <a:extLst>
              <a:ext uri="{FF2B5EF4-FFF2-40B4-BE49-F238E27FC236}">
                <a16:creationId xmlns:a16="http://schemas.microsoft.com/office/drawing/2014/main" id="{AC476CC3-885D-45F8-9F8B-23982C572E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228" t="8849" r="28179" b="10426"/>
          <a:stretch/>
        </p:blipFill>
        <p:spPr bwMode="auto">
          <a:xfrm>
            <a:off x="6823213" y="1387558"/>
            <a:ext cx="4512366" cy="45948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EC1F0D2-785C-45E4-AE21-467A9F936B3E}"/>
              </a:ext>
            </a:extLst>
          </p:cNvPr>
          <p:cNvSpPr txBox="1"/>
          <p:nvPr/>
        </p:nvSpPr>
        <p:spPr>
          <a:xfrm>
            <a:off x="357809" y="1253865"/>
            <a:ext cx="6202017" cy="4524315"/>
          </a:xfrm>
          <a:prstGeom prst="rect">
            <a:avLst/>
          </a:prstGeom>
          <a:noFill/>
        </p:spPr>
        <p:txBody>
          <a:bodyPr wrap="square" rtlCol="0">
            <a:spAutoFit/>
          </a:bodyPr>
          <a:lstStyle/>
          <a:p>
            <a:pPr marL="342900" indent="-342900">
              <a:buAutoNum type="arabicPeriod"/>
            </a:pPr>
            <a:r>
              <a:rPr lang="en-US" sz="2400" b="1" dirty="0"/>
              <a:t>DHT11 Sensor</a:t>
            </a:r>
          </a:p>
          <a:p>
            <a:endParaRPr lang="en-US" sz="2400" b="1" dirty="0"/>
          </a:p>
          <a:p>
            <a:pPr algn="just"/>
            <a:r>
              <a:rPr lang="en-US" sz="2400" dirty="0"/>
              <a:t>The DHT11 sensor is a basic, low-cost digital temperature and humidity sensor. It is commonly used in projects where monitoring environmental conditions is necessary. The sensor consists of a capacitive humidity sensor and a thermistor to measure temperature. It provides digital output for both temperature and humidity readings, making it easy to interface with microcontrollers or single-board computers like ESP8266.</a:t>
            </a:r>
            <a:endParaRPr lang="en-IN" sz="2400" dirty="0"/>
          </a:p>
        </p:txBody>
      </p:sp>
    </p:spTree>
    <p:extLst>
      <p:ext uri="{BB962C8B-B14F-4D97-AF65-F5344CB8AC3E}">
        <p14:creationId xmlns:p14="http://schemas.microsoft.com/office/powerpoint/2010/main" val="1772745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5AAFA5-2DCE-4DC4-9AE3-932EBF830760}"/>
              </a:ext>
            </a:extLst>
          </p:cNvPr>
          <p:cNvSpPr txBox="1"/>
          <p:nvPr/>
        </p:nvSpPr>
        <p:spPr>
          <a:xfrm>
            <a:off x="978798" y="168966"/>
            <a:ext cx="10518914" cy="1323439"/>
          </a:xfrm>
          <a:prstGeom prst="rect">
            <a:avLst/>
          </a:prstGeom>
          <a:noFill/>
        </p:spPr>
        <p:txBody>
          <a:bodyPr wrap="square">
            <a:spAutoFit/>
          </a:bodyPr>
          <a:lstStyle/>
          <a:p>
            <a:pPr algn="ctr">
              <a:lnSpc>
                <a:spcPct val="150000"/>
              </a:lnSpc>
              <a:buClr>
                <a:srgbClr val="00B0F0"/>
              </a:buClr>
            </a:pPr>
            <a:r>
              <a:rPr lang="en-US" sz="3200" b="1" dirty="0">
                <a:latin typeface="Arial" panose="020B0604020202020204" pitchFamily="34" charset="0"/>
                <a:cs typeface="Arial" panose="020B0604020202020204" pitchFamily="34" charset="0"/>
              </a:rPr>
              <a:t>Hardware Required</a:t>
            </a:r>
          </a:p>
          <a:p>
            <a:pPr algn="ctr"/>
            <a:endParaRPr lang="en-IN" sz="3200"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CEC1F0D2-785C-45E4-AE21-467A9F936B3E}"/>
              </a:ext>
            </a:extLst>
          </p:cNvPr>
          <p:cNvSpPr txBox="1"/>
          <p:nvPr/>
        </p:nvSpPr>
        <p:spPr>
          <a:xfrm>
            <a:off x="357809" y="1253865"/>
            <a:ext cx="6202017" cy="5262979"/>
          </a:xfrm>
          <a:prstGeom prst="rect">
            <a:avLst/>
          </a:prstGeom>
          <a:noFill/>
        </p:spPr>
        <p:txBody>
          <a:bodyPr wrap="square" rtlCol="0">
            <a:spAutoFit/>
          </a:bodyPr>
          <a:lstStyle/>
          <a:p>
            <a:r>
              <a:rPr lang="en-US" sz="2400" b="1" dirty="0"/>
              <a:t>2. Moisture Sensor</a:t>
            </a:r>
          </a:p>
          <a:p>
            <a:endParaRPr lang="en-US" sz="2400" b="1" dirty="0"/>
          </a:p>
          <a:p>
            <a:pPr algn="just"/>
            <a:r>
              <a:rPr lang="en-US" sz="2400" b="0" i="0" dirty="0">
                <a:effectLst/>
                <a:latin typeface="Söhne"/>
              </a:rPr>
              <a:t>The moisture sensor, also known as a soil moisture sensor, is a device used to measure the moisture content in soil. It typically consists of two probes that are inserted into the soil, and the resistance between these probes changes based on the moisture level in the soil. When the soil is dry, the resistance is higher, and when it's moist, the resistance decreases.</a:t>
            </a:r>
          </a:p>
          <a:p>
            <a:pPr algn="just"/>
            <a:r>
              <a:rPr lang="en-US" sz="2400" b="0" i="0" dirty="0">
                <a:effectLst/>
                <a:latin typeface="Söhne"/>
              </a:rPr>
              <a:t>Moisture sensors are commonly used in gardening and agriculture to monitor soil moisture levels and automate irrigation systems accordingly. </a:t>
            </a:r>
          </a:p>
        </p:txBody>
      </p:sp>
      <p:pic>
        <p:nvPicPr>
          <p:cNvPr id="7174" name="Picture 6" descr="KTC CONS Labs Soil Soil Moisture Sensor Module, DC 5V for Arduino and Other  MCU (1 Pieces) : Amazon.in: Industrial &amp; Scientific">
            <a:extLst>
              <a:ext uri="{FF2B5EF4-FFF2-40B4-BE49-F238E27FC236}">
                <a16:creationId xmlns:a16="http://schemas.microsoft.com/office/drawing/2014/main" id="{5B2E6553-5AAE-4249-BE46-5C70555893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569" y="1753897"/>
            <a:ext cx="4258143" cy="3692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672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5AAFA5-2DCE-4DC4-9AE3-932EBF830760}"/>
              </a:ext>
            </a:extLst>
          </p:cNvPr>
          <p:cNvSpPr txBox="1"/>
          <p:nvPr/>
        </p:nvSpPr>
        <p:spPr>
          <a:xfrm>
            <a:off x="836543" y="278296"/>
            <a:ext cx="10518914" cy="1323439"/>
          </a:xfrm>
          <a:prstGeom prst="rect">
            <a:avLst/>
          </a:prstGeom>
          <a:noFill/>
        </p:spPr>
        <p:txBody>
          <a:bodyPr wrap="square">
            <a:spAutoFit/>
          </a:bodyPr>
          <a:lstStyle/>
          <a:p>
            <a:pPr algn="ctr">
              <a:lnSpc>
                <a:spcPct val="150000"/>
              </a:lnSpc>
              <a:buClr>
                <a:srgbClr val="00B0F0"/>
              </a:buClr>
            </a:pPr>
            <a:r>
              <a:rPr lang="en-US" sz="3200" b="1" dirty="0">
                <a:latin typeface="Arial" panose="020B0604020202020204" pitchFamily="34" charset="0"/>
                <a:cs typeface="Arial" panose="020B0604020202020204" pitchFamily="34" charset="0"/>
              </a:rPr>
              <a:t>Hardware Required</a:t>
            </a:r>
          </a:p>
          <a:p>
            <a:pPr algn="ctr"/>
            <a:endParaRPr lang="en-IN" sz="3200"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CEC1F0D2-785C-45E4-AE21-467A9F936B3E}"/>
              </a:ext>
            </a:extLst>
          </p:cNvPr>
          <p:cNvSpPr txBox="1"/>
          <p:nvPr/>
        </p:nvSpPr>
        <p:spPr>
          <a:xfrm>
            <a:off x="318053" y="1623147"/>
            <a:ext cx="6202017" cy="4154984"/>
          </a:xfrm>
          <a:prstGeom prst="rect">
            <a:avLst/>
          </a:prstGeom>
          <a:noFill/>
        </p:spPr>
        <p:txBody>
          <a:bodyPr wrap="square" rtlCol="0">
            <a:spAutoFit/>
          </a:bodyPr>
          <a:lstStyle/>
          <a:p>
            <a:r>
              <a:rPr lang="en-US" sz="2400" b="1" dirty="0"/>
              <a:t>3. Pump</a:t>
            </a:r>
          </a:p>
          <a:p>
            <a:endParaRPr lang="en-US" sz="2400" b="1" dirty="0"/>
          </a:p>
          <a:p>
            <a:pPr algn="just"/>
            <a:r>
              <a:rPr lang="en-US" sz="2400" b="0" i="0" dirty="0">
                <a:effectLst/>
                <a:latin typeface="Söhne"/>
              </a:rPr>
              <a:t>Water pumps in a smart irrigation system are integral components responsible for pumping water from its source, such as a well, reservoir, or water storage tank, to the irrigation system. These pumps are often equipped with sensors and controllers that allow for automated and optimized water delivery based on factors such as soil moisture levels, weather conditions, plant water requirements, and even time of day.</a:t>
            </a:r>
            <a:endParaRPr lang="en-IN" sz="2400" dirty="0"/>
          </a:p>
        </p:txBody>
      </p:sp>
      <p:pic>
        <p:nvPicPr>
          <p:cNvPr id="6146" name="Picture 2" descr="Electric White Mini Water DC Submersible Pump Motor, 9 V at Rs 37 in New  Delhi">
            <a:extLst>
              <a:ext uri="{FF2B5EF4-FFF2-40B4-BE49-F238E27FC236}">
                <a16:creationId xmlns:a16="http://schemas.microsoft.com/office/drawing/2014/main" id="{EAD069EA-D365-4C14-828A-D92798324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1057" y="1263803"/>
            <a:ext cx="4987910" cy="4987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721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5AAFA5-2DCE-4DC4-9AE3-932EBF830760}"/>
              </a:ext>
            </a:extLst>
          </p:cNvPr>
          <p:cNvSpPr txBox="1"/>
          <p:nvPr/>
        </p:nvSpPr>
        <p:spPr>
          <a:xfrm>
            <a:off x="1080052" y="268357"/>
            <a:ext cx="10518914" cy="1323439"/>
          </a:xfrm>
          <a:prstGeom prst="rect">
            <a:avLst/>
          </a:prstGeom>
          <a:noFill/>
        </p:spPr>
        <p:txBody>
          <a:bodyPr wrap="square">
            <a:spAutoFit/>
          </a:bodyPr>
          <a:lstStyle/>
          <a:p>
            <a:pPr algn="ctr">
              <a:lnSpc>
                <a:spcPct val="150000"/>
              </a:lnSpc>
              <a:buClr>
                <a:srgbClr val="00B0F0"/>
              </a:buClr>
            </a:pPr>
            <a:r>
              <a:rPr lang="en-US" sz="3200" b="1" dirty="0">
                <a:latin typeface="Arial" panose="020B0604020202020204" pitchFamily="34" charset="0"/>
                <a:cs typeface="Arial" panose="020B0604020202020204" pitchFamily="34" charset="0"/>
              </a:rPr>
              <a:t>Hardware Required</a:t>
            </a:r>
          </a:p>
          <a:p>
            <a:pPr algn="ctr"/>
            <a:endParaRPr lang="en-IN" sz="3200"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CEC1F0D2-785C-45E4-AE21-467A9F936B3E}"/>
              </a:ext>
            </a:extLst>
          </p:cNvPr>
          <p:cNvSpPr txBox="1"/>
          <p:nvPr/>
        </p:nvSpPr>
        <p:spPr>
          <a:xfrm>
            <a:off x="258418" y="981447"/>
            <a:ext cx="6460434" cy="5262979"/>
          </a:xfrm>
          <a:prstGeom prst="rect">
            <a:avLst/>
          </a:prstGeom>
          <a:noFill/>
        </p:spPr>
        <p:txBody>
          <a:bodyPr wrap="square" rtlCol="0">
            <a:spAutoFit/>
          </a:bodyPr>
          <a:lstStyle/>
          <a:p>
            <a:r>
              <a:rPr lang="en-US" sz="2400" b="1" dirty="0"/>
              <a:t>4. Relay</a:t>
            </a:r>
          </a:p>
          <a:p>
            <a:endParaRPr lang="en-US" sz="2400" b="1" dirty="0"/>
          </a:p>
          <a:p>
            <a:pPr algn="just"/>
            <a:r>
              <a:rPr lang="en-US" sz="2400" b="0" i="0" dirty="0">
                <a:effectLst/>
                <a:latin typeface="Söhne"/>
              </a:rPr>
              <a:t>In an irrigation system, relays are used to control the operation of various components such as water pumps, valves, and sensors. For instance, a relay may be employed to activate a water pump when the soil moisture sensor detects dry conditions, ensuring plants receive adequate water. Similarly, relays can open or close valves to regulate water flow in different zones of the irrigation network based on scheduling or sensor inputs. Overall, relays play a crucial role in automating and optimizing the irrigation process, improving water efficiency and crop health.</a:t>
            </a:r>
            <a:endParaRPr lang="en-IN" sz="2400" dirty="0"/>
          </a:p>
        </p:txBody>
      </p:sp>
      <p:pic>
        <p:nvPicPr>
          <p:cNvPr id="5122" name="Picture 2" descr="Scriptronics® 5V One Channel Relay Module Relay Switch with OPTO Isolation  High Low Level Trigger Compatible with Arduino Raspberry pi ARM AVR :  Amazon.in: Industrial &amp; Scientific">
            <a:extLst>
              <a:ext uri="{FF2B5EF4-FFF2-40B4-BE49-F238E27FC236}">
                <a16:creationId xmlns:a16="http://schemas.microsoft.com/office/drawing/2014/main" id="{DA1A706E-0BDB-430A-8CEF-F436FF3BB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6707" y="1900085"/>
            <a:ext cx="4242564" cy="3795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844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5AAFA5-2DCE-4DC4-9AE3-932EBF830760}"/>
              </a:ext>
            </a:extLst>
          </p:cNvPr>
          <p:cNvSpPr txBox="1"/>
          <p:nvPr/>
        </p:nvSpPr>
        <p:spPr>
          <a:xfrm>
            <a:off x="952742" y="159027"/>
            <a:ext cx="10518914" cy="1323439"/>
          </a:xfrm>
          <a:prstGeom prst="rect">
            <a:avLst/>
          </a:prstGeom>
          <a:noFill/>
        </p:spPr>
        <p:txBody>
          <a:bodyPr wrap="square">
            <a:spAutoFit/>
          </a:bodyPr>
          <a:lstStyle/>
          <a:p>
            <a:pPr algn="ctr">
              <a:lnSpc>
                <a:spcPct val="150000"/>
              </a:lnSpc>
              <a:buClr>
                <a:srgbClr val="00B0F0"/>
              </a:buClr>
            </a:pPr>
            <a:r>
              <a:rPr lang="en-US" sz="3200" b="1" dirty="0">
                <a:latin typeface="Arial" panose="020B0604020202020204" pitchFamily="34" charset="0"/>
                <a:cs typeface="Arial" panose="020B0604020202020204" pitchFamily="34" charset="0"/>
              </a:rPr>
              <a:t>Hardware Required</a:t>
            </a:r>
          </a:p>
          <a:p>
            <a:pPr algn="ctr"/>
            <a:endParaRPr lang="en-IN" sz="3200"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CEC1F0D2-785C-45E4-AE21-467A9F936B3E}"/>
              </a:ext>
            </a:extLst>
          </p:cNvPr>
          <p:cNvSpPr txBox="1"/>
          <p:nvPr/>
        </p:nvSpPr>
        <p:spPr>
          <a:xfrm>
            <a:off x="367748" y="1351508"/>
            <a:ext cx="6460434" cy="4154984"/>
          </a:xfrm>
          <a:prstGeom prst="rect">
            <a:avLst/>
          </a:prstGeom>
          <a:noFill/>
        </p:spPr>
        <p:txBody>
          <a:bodyPr wrap="square" rtlCol="0">
            <a:spAutoFit/>
          </a:bodyPr>
          <a:lstStyle/>
          <a:p>
            <a:r>
              <a:rPr lang="en-US" sz="2400" b="1" dirty="0"/>
              <a:t>5. NodeMCU</a:t>
            </a:r>
          </a:p>
          <a:p>
            <a:endParaRPr lang="en-US" sz="2400" b="1" dirty="0"/>
          </a:p>
          <a:p>
            <a:pPr algn="just"/>
            <a:r>
              <a:rPr lang="en-US" sz="2400" b="0" i="0" dirty="0">
                <a:effectLst/>
                <a:latin typeface="Söhne"/>
              </a:rPr>
              <a:t>The NodeMCU ESP8266 is a powerful and compact development board designed for IoT applications. It integrates an ESP8266 </a:t>
            </a:r>
            <a:r>
              <a:rPr lang="en-US" sz="2400" b="0" i="0" dirty="0" err="1">
                <a:effectLst/>
                <a:latin typeface="Söhne"/>
              </a:rPr>
              <a:t>WiFi</a:t>
            </a:r>
            <a:r>
              <a:rPr lang="en-US" sz="2400" b="0" i="0" dirty="0">
                <a:effectLst/>
                <a:latin typeface="Söhne"/>
              </a:rPr>
              <a:t> module, which enables seamless wireless connectivity, allowing devices to communicate over local networks or the internet. With its onboard microcontroller unit (MCU), GPIO pins, and support for Arduino IDE and Lua scripting, the NodeMCU offers versatility and ease of programming.</a:t>
            </a:r>
            <a:endParaRPr lang="en-IN" sz="2400" dirty="0"/>
          </a:p>
        </p:txBody>
      </p:sp>
      <p:pic>
        <p:nvPicPr>
          <p:cNvPr id="8194" name="Picture 2" descr="ESP8266 Nodemcu WiFi Module at Rs 300/piece | Chandni Chowk | New Delhi |  ID: 20357033330">
            <a:extLst>
              <a:ext uri="{FF2B5EF4-FFF2-40B4-BE49-F238E27FC236}">
                <a16:creationId xmlns:a16="http://schemas.microsoft.com/office/drawing/2014/main" id="{C14E76DC-9BFB-4467-8980-7F0908A576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95" t="28261" r="10582" b="18986"/>
          <a:stretch/>
        </p:blipFill>
        <p:spPr bwMode="auto">
          <a:xfrm rot="16200000">
            <a:off x="7948685" y="2743922"/>
            <a:ext cx="3799818" cy="2049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391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1083</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siddhant vishwakarma</dc:creator>
  <cp:lastModifiedBy>siddhant vishwakarma</cp:lastModifiedBy>
  <cp:revision>1</cp:revision>
  <dcterms:created xsi:type="dcterms:W3CDTF">2024-03-20T09:01:47Z</dcterms:created>
  <dcterms:modified xsi:type="dcterms:W3CDTF">2024-03-20T09:47:10Z</dcterms:modified>
</cp:coreProperties>
</file>