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ant vishwakarma" userId="849556ecfc8e331f" providerId="LiveId" clId="{E8225911-B5D4-4E59-B16F-612C5DB05EC6}"/>
    <pc:docChg chg="undo custSel addSld modSld sldOrd">
      <pc:chgData name="siddhant vishwakarma" userId="849556ecfc8e331f" providerId="LiveId" clId="{E8225911-B5D4-4E59-B16F-612C5DB05EC6}" dt="2024-03-28T13:03:07.844" v="367" actId="14100"/>
      <pc:docMkLst>
        <pc:docMk/>
      </pc:docMkLst>
      <pc:sldChg chg="addSp delSp modSp mod">
        <pc:chgData name="siddhant vishwakarma" userId="849556ecfc8e331f" providerId="LiveId" clId="{E8225911-B5D4-4E59-B16F-612C5DB05EC6}" dt="2024-03-28T12:32:04.510" v="26" actId="123"/>
        <pc:sldMkLst>
          <pc:docMk/>
          <pc:sldMk cId="1002689373" sldId="259"/>
        </pc:sldMkLst>
        <pc:spChg chg="add mod">
          <ac:chgData name="siddhant vishwakarma" userId="849556ecfc8e331f" providerId="LiveId" clId="{E8225911-B5D4-4E59-B16F-612C5DB05EC6}" dt="2024-03-28T12:32:04.510" v="26" actId="123"/>
          <ac:spMkLst>
            <pc:docMk/>
            <pc:sldMk cId="1002689373" sldId="259"/>
            <ac:spMk id="3" creationId="{F557EF28-2FA1-4DAC-A37E-64C8D9B1BB80}"/>
          </ac:spMkLst>
        </pc:spChg>
        <pc:spChg chg="add mod">
          <ac:chgData name="siddhant vishwakarma" userId="849556ecfc8e331f" providerId="LiveId" clId="{E8225911-B5D4-4E59-B16F-612C5DB05EC6}" dt="2024-03-28T12:31:59.759" v="25" actId="20577"/>
          <ac:spMkLst>
            <pc:docMk/>
            <pc:sldMk cId="1002689373" sldId="259"/>
            <ac:spMk id="4" creationId="{1F55BED4-7A6B-4FE8-A925-E9CE9DCE537D}"/>
          </ac:spMkLst>
        </pc:spChg>
        <pc:spChg chg="add del mod">
          <ac:chgData name="siddhant vishwakarma" userId="849556ecfc8e331f" providerId="LiveId" clId="{E8225911-B5D4-4E59-B16F-612C5DB05EC6}" dt="2024-03-28T12:31:38.314" v="8"/>
          <ac:spMkLst>
            <pc:docMk/>
            <pc:sldMk cId="1002689373" sldId="259"/>
            <ac:spMk id="5" creationId="{854544C3-0FA3-47BB-8D82-C3429471B39C}"/>
          </ac:spMkLst>
        </pc:spChg>
        <pc:spChg chg="add del mod">
          <ac:chgData name="siddhant vishwakarma" userId="849556ecfc8e331f" providerId="LiveId" clId="{E8225911-B5D4-4E59-B16F-612C5DB05EC6}" dt="2024-03-28T12:31:45.387" v="10"/>
          <ac:spMkLst>
            <pc:docMk/>
            <pc:sldMk cId="1002689373" sldId="259"/>
            <ac:spMk id="6" creationId="{BCC35095-2E1E-4182-A999-1CF847FA85EC}"/>
          </ac:spMkLst>
        </pc:spChg>
        <pc:spChg chg="add del mod">
          <ac:chgData name="siddhant vishwakarma" userId="849556ecfc8e331f" providerId="LiveId" clId="{E8225911-B5D4-4E59-B16F-612C5DB05EC6}" dt="2024-03-28T12:31:45.387" v="10"/>
          <ac:spMkLst>
            <pc:docMk/>
            <pc:sldMk cId="1002689373" sldId="259"/>
            <ac:spMk id="7" creationId="{FABDBA96-3F13-42B2-8B5C-7EE4C73274F8}"/>
          </ac:spMkLst>
        </pc:spChg>
      </pc:sldChg>
      <pc:sldChg chg="addSp modSp mod">
        <pc:chgData name="siddhant vishwakarma" userId="849556ecfc8e331f" providerId="LiveId" clId="{E8225911-B5D4-4E59-B16F-612C5DB05EC6}" dt="2024-03-28T12:36:04.850" v="137" actId="1076"/>
        <pc:sldMkLst>
          <pc:docMk/>
          <pc:sldMk cId="2631166875" sldId="260"/>
        </pc:sldMkLst>
        <pc:spChg chg="add mod">
          <ac:chgData name="siddhant vishwakarma" userId="849556ecfc8e331f" providerId="LiveId" clId="{E8225911-B5D4-4E59-B16F-612C5DB05EC6}" dt="2024-03-28T12:36:00.058" v="136" actId="1076"/>
          <ac:spMkLst>
            <pc:docMk/>
            <pc:sldMk cId="2631166875" sldId="260"/>
            <ac:spMk id="2" creationId="{3B30EC01-9068-4890-BA97-FD9947F2F6FD}"/>
          </ac:spMkLst>
        </pc:spChg>
        <pc:spChg chg="add mod">
          <ac:chgData name="siddhant vishwakarma" userId="849556ecfc8e331f" providerId="LiveId" clId="{E8225911-B5D4-4E59-B16F-612C5DB05EC6}" dt="2024-03-28T12:36:04.850" v="137" actId="1076"/>
          <ac:spMkLst>
            <pc:docMk/>
            <pc:sldMk cId="2631166875" sldId="260"/>
            <ac:spMk id="3" creationId="{730FAD3A-476E-49FC-87D8-3CB6CE3FDC0E}"/>
          </ac:spMkLst>
        </pc:spChg>
        <pc:picChg chg="add mod">
          <ac:chgData name="siddhant vishwakarma" userId="849556ecfc8e331f" providerId="LiveId" clId="{E8225911-B5D4-4E59-B16F-612C5DB05EC6}" dt="2024-03-28T12:35:56.021" v="135" actId="1076"/>
          <ac:picMkLst>
            <pc:docMk/>
            <pc:sldMk cId="2631166875" sldId="260"/>
            <ac:picMk id="1026" creationId="{B1B85CBC-8B70-4945-AE9E-E4028451ED4B}"/>
          </ac:picMkLst>
        </pc:picChg>
      </pc:sldChg>
      <pc:sldChg chg="addSp modSp mod">
        <pc:chgData name="siddhant vishwakarma" userId="849556ecfc8e331f" providerId="LiveId" clId="{E8225911-B5D4-4E59-B16F-612C5DB05EC6}" dt="2024-03-28T12:36:38.011" v="144" actId="1076"/>
        <pc:sldMkLst>
          <pc:docMk/>
          <pc:sldMk cId="572439252" sldId="261"/>
        </pc:sldMkLst>
        <pc:spChg chg="add mod">
          <ac:chgData name="siddhant vishwakarma" userId="849556ecfc8e331f" providerId="LiveId" clId="{E8225911-B5D4-4E59-B16F-612C5DB05EC6}" dt="2024-03-28T12:36:28.888" v="139" actId="14100"/>
          <ac:spMkLst>
            <pc:docMk/>
            <pc:sldMk cId="572439252" sldId="261"/>
            <ac:spMk id="2" creationId="{7E937870-18D3-479D-8E1D-E073E7BC58BE}"/>
          </ac:spMkLst>
        </pc:spChg>
        <pc:spChg chg="add mod">
          <ac:chgData name="siddhant vishwakarma" userId="849556ecfc8e331f" providerId="LiveId" clId="{E8225911-B5D4-4E59-B16F-612C5DB05EC6}" dt="2024-03-28T12:33:29.231" v="79"/>
          <ac:spMkLst>
            <pc:docMk/>
            <pc:sldMk cId="572439252" sldId="261"/>
            <ac:spMk id="3" creationId="{70747916-12C3-470A-AD62-616D74D00F25}"/>
          </ac:spMkLst>
        </pc:spChg>
        <pc:picChg chg="add mod">
          <ac:chgData name="siddhant vishwakarma" userId="849556ecfc8e331f" providerId="LiveId" clId="{E8225911-B5D4-4E59-B16F-612C5DB05EC6}" dt="2024-03-28T12:36:38.011" v="144" actId="1076"/>
          <ac:picMkLst>
            <pc:docMk/>
            <pc:sldMk cId="572439252" sldId="261"/>
            <ac:picMk id="2050" creationId="{0B12918E-0194-4D45-BE70-725854FB625B}"/>
          </ac:picMkLst>
        </pc:picChg>
      </pc:sldChg>
      <pc:sldChg chg="addSp modSp mod">
        <pc:chgData name="siddhant vishwakarma" userId="849556ecfc8e331f" providerId="LiveId" clId="{E8225911-B5D4-4E59-B16F-612C5DB05EC6}" dt="2024-03-28T12:37:15.009" v="152" actId="1076"/>
        <pc:sldMkLst>
          <pc:docMk/>
          <pc:sldMk cId="4111843199" sldId="262"/>
        </pc:sldMkLst>
        <pc:spChg chg="add mod">
          <ac:chgData name="siddhant vishwakarma" userId="849556ecfc8e331f" providerId="LiveId" clId="{E8225911-B5D4-4E59-B16F-612C5DB05EC6}" dt="2024-03-28T12:37:06.836" v="148" actId="1076"/>
          <ac:spMkLst>
            <pc:docMk/>
            <pc:sldMk cId="4111843199" sldId="262"/>
            <ac:spMk id="2" creationId="{A24D53A7-5078-49BC-B53B-AAE9959B2D70}"/>
          </ac:spMkLst>
        </pc:spChg>
        <pc:spChg chg="add mod">
          <ac:chgData name="siddhant vishwakarma" userId="849556ecfc8e331f" providerId="LiveId" clId="{E8225911-B5D4-4E59-B16F-612C5DB05EC6}" dt="2024-03-28T12:34:26.147" v="113"/>
          <ac:spMkLst>
            <pc:docMk/>
            <pc:sldMk cId="4111843199" sldId="262"/>
            <ac:spMk id="3" creationId="{FC8313D2-FA27-41F1-A45C-39BF77CCF65C}"/>
          </ac:spMkLst>
        </pc:spChg>
        <pc:picChg chg="add mod">
          <ac:chgData name="siddhant vishwakarma" userId="849556ecfc8e331f" providerId="LiveId" clId="{E8225911-B5D4-4E59-B16F-612C5DB05EC6}" dt="2024-03-28T12:37:15.009" v="152" actId="1076"/>
          <ac:picMkLst>
            <pc:docMk/>
            <pc:sldMk cId="4111843199" sldId="262"/>
            <ac:picMk id="3074" creationId="{3AB9E807-F157-4675-8193-72CBC0E581CF}"/>
          </ac:picMkLst>
        </pc:picChg>
      </pc:sldChg>
      <pc:sldChg chg="addSp modSp mod">
        <pc:chgData name="siddhant vishwakarma" userId="849556ecfc8e331f" providerId="LiveId" clId="{E8225911-B5D4-4E59-B16F-612C5DB05EC6}" dt="2024-03-28T12:37:44.962" v="168" actId="20577"/>
        <pc:sldMkLst>
          <pc:docMk/>
          <pc:sldMk cId="1511735431" sldId="263"/>
        </pc:sldMkLst>
        <pc:spChg chg="add mod">
          <ac:chgData name="siddhant vishwakarma" userId="849556ecfc8e331f" providerId="LiveId" clId="{E8225911-B5D4-4E59-B16F-612C5DB05EC6}" dt="2024-03-28T12:37:39.836" v="153"/>
          <ac:spMkLst>
            <pc:docMk/>
            <pc:sldMk cId="1511735431" sldId="263"/>
            <ac:spMk id="2" creationId="{DA081BCA-114D-44A2-9F7B-A1C1EEDC38D7}"/>
          </ac:spMkLst>
        </pc:spChg>
        <pc:spChg chg="add mod">
          <ac:chgData name="siddhant vishwakarma" userId="849556ecfc8e331f" providerId="LiveId" clId="{E8225911-B5D4-4E59-B16F-612C5DB05EC6}" dt="2024-03-28T12:37:44.962" v="168" actId="20577"/>
          <ac:spMkLst>
            <pc:docMk/>
            <pc:sldMk cId="1511735431" sldId="263"/>
            <ac:spMk id="3" creationId="{F93D4E54-E6D5-4B84-A0EC-0B33E3A7B302}"/>
          </ac:spMkLst>
        </pc:spChg>
        <pc:picChg chg="add mod">
          <ac:chgData name="siddhant vishwakarma" userId="849556ecfc8e331f" providerId="LiveId" clId="{E8225911-B5D4-4E59-B16F-612C5DB05EC6}" dt="2024-03-28T12:37:39.836" v="153"/>
          <ac:picMkLst>
            <pc:docMk/>
            <pc:sldMk cId="1511735431" sldId="263"/>
            <ac:picMk id="4" creationId="{F778DD09-3469-4ACA-B4A7-6600FC3FB1F5}"/>
          </ac:picMkLst>
        </pc:picChg>
      </pc:sldChg>
      <pc:sldChg chg="addSp delSp modSp mod">
        <pc:chgData name="siddhant vishwakarma" userId="849556ecfc8e331f" providerId="LiveId" clId="{E8225911-B5D4-4E59-B16F-612C5DB05EC6}" dt="2024-03-28T13:00:37.806" v="287" actId="1076"/>
        <pc:sldMkLst>
          <pc:docMk/>
          <pc:sldMk cId="3099846524" sldId="264"/>
        </pc:sldMkLst>
        <pc:spChg chg="add del mod">
          <ac:chgData name="siddhant vishwakarma" userId="849556ecfc8e331f" providerId="LiveId" clId="{E8225911-B5D4-4E59-B16F-612C5DB05EC6}" dt="2024-03-28T12:58:03.382" v="255" actId="478"/>
          <ac:spMkLst>
            <pc:docMk/>
            <pc:sldMk cId="3099846524" sldId="264"/>
            <ac:spMk id="21" creationId="{023C3C90-E6AC-43CF-99BC-7E6694CDBF6B}"/>
          </ac:spMkLst>
        </pc:spChg>
        <pc:spChg chg="add del mod">
          <ac:chgData name="siddhant vishwakarma" userId="849556ecfc8e331f" providerId="LiveId" clId="{E8225911-B5D4-4E59-B16F-612C5DB05EC6}" dt="2024-03-28T12:58:03.382" v="255" actId="478"/>
          <ac:spMkLst>
            <pc:docMk/>
            <pc:sldMk cId="3099846524" sldId="264"/>
            <ac:spMk id="24" creationId="{61A01F1F-ACBD-4ACA-8DD0-CCDCFE52FEF4}"/>
          </ac:spMkLst>
        </pc:spChg>
        <pc:spChg chg="add mod">
          <ac:chgData name="siddhant vishwakarma" userId="849556ecfc8e331f" providerId="LiveId" clId="{E8225911-B5D4-4E59-B16F-612C5DB05EC6}" dt="2024-03-28T13:00:37.806" v="287" actId="1076"/>
          <ac:spMkLst>
            <pc:docMk/>
            <pc:sldMk cId="3099846524" sldId="264"/>
            <ac:spMk id="40" creationId="{0529B5E1-CA95-4EB9-99CD-588AD8A26321}"/>
          </ac:spMkLst>
        </pc:spChg>
        <pc:spChg chg="add mod">
          <ac:chgData name="siddhant vishwakarma" userId="849556ecfc8e331f" providerId="LiveId" clId="{E8225911-B5D4-4E59-B16F-612C5DB05EC6}" dt="2024-03-28T13:00:34.548" v="286" actId="1076"/>
          <ac:spMkLst>
            <pc:docMk/>
            <pc:sldMk cId="3099846524" sldId="264"/>
            <ac:spMk id="42" creationId="{03DADC36-963F-4E97-AA0C-3230C4B86A26}"/>
          </ac:spMkLst>
        </pc:spChg>
        <pc:picChg chg="add del">
          <ac:chgData name="siddhant vishwakarma" userId="849556ecfc8e331f" providerId="LiveId" clId="{E8225911-B5D4-4E59-B16F-612C5DB05EC6}" dt="2024-03-28T12:43:59.671" v="170" actId="478"/>
          <ac:picMkLst>
            <pc:docMk/>
            <pc:sldMk cId="3099846524" sldId="264"/>
            <ac:picMk id="3" creationId="{CFE8E357-67F0-4E1F-84DF-B4D8F7C71A32}"/>
          </ac:picMkLst>
        </pc:picChg>
        <pc:picChg chg="add del mod">
          <ac:chgData name="siddhant vishwakarma" userId="849556ecfc8e331f" providerId="LiveId" clId="{E8225911-B5D4-4E59-B16F-612C5DB05EC6}" dt="2024-03-28T12:58:03.382" v="255" actId="478"/>
          <ac:picMkLst>
            <pc:docMk/>
            <pc:sldMk cId="3099846524" sldId="264"/>
            <ac:picMk id="5" creationId="{18A65DAE-1108-402D-BC8A-47A8D2A529E5}"/>
          </ac:picMkLst>
        </pc:picChg>
        <pc:picChg chg="add del mod">
          <ac:chgData name="siddhant vishwakarma" userId="849556ecfc8e331f" providerId="LiveId" clId="{E8225911-B5D4-4E59-B16F-612C5DB05EC6}" dt="2024-03-28T12:58:03.382" v="255" actId="478"/>
          <ac:picMkLst>
            <pc:docMk/>
            <pc:sldMk cId="3099846524" sldId="264"/>
            <ac:picMk id="4098" creationId="{C475F7CB-5A09-41BF-8ED6-4BC07C55495C}"/>
          </ac:picMkLst>
        </pc:picChg>
        <pc:picChg chg="add del">
          <ac:chgData name="siddhant vishwakarma" userId="849556ecfc8e331f" providerId="LiveId" clId="{E8225911-B5D4-4E59-B16F-612C5DB05EC6}" dt="2024-03-28T12:48:41.460" v="213"/>
          <ac:picMkLst>
            <pc:docMk/>
            <pc:sldMk cId="3099846524" sldId="264"/>
            <ac:picMk id="4100" creationId="{AC747CE4-0F2E-41FB-AE7F-D95B00EE6D77}"/>
          </ac:picMkLst>
        </pc:picChg>
        <pc:picChg chg="add del">
          <ac:chgData name="siddhant vishwakarma" userId="849556ecfc8e331f" providerId="LiveId" clId="{E8225911-B5D4-4E59-B16F-612C5DB05EC6}" dt="2024-03-28T12:50:34.537" v="218"/>
          <ac:picMkLst>
            <pc:docMk/>
            <pc:sldMk cId="3099846524" sldId="264"/>
            <ac:picMk id="4104" creationId="{5287A148-7591-429E-A420-F0F24AE2E23B}"/>
          </ac:picMkLst>
        </pc:picChg>
        <pc:picChg chg="add del mod">
          <ac:chgData name="siddhant vishwakarma" userId="849556ecfc8e331f" providerId="LiveId" clId="{E8225911-B5D4-4E59-B16F-612C5DB05EC6}" dt="2024-03-28T12:58:03.382" v="255" actId="478"/>
          <ac:picMkLst>
            <pc:docMk/>
            <pc:sldMk cId="3099846524" sldId="264"/>
            <ac:picMk id="4106" creationId="{713C033C-8D25-4F37-8E7D-A1739EC772DA}"/>
          </ac:picMkLst>
        </pc:picChg>
        <pc:cxnChg chg="add del mod">
          <ac:chgData name="siddhant vishwakarma" userId="849556ecfc8e331f" providerId="LiveId" clId="{E8225911-B5D4-4E59-B16F-612C5DB05EC6}" dt="2024-03-28T12:58:03.382" v="255" actId="478"/>
          <ac:cxnSpMkLst>
            <pc:docMk/>
            <pc:sldMk cId="3099846524" sldId="264"/>
            <ac:cxnSpMk id="7" creationId="{BA10BC91-10D9-4617-A4BE-D58CCCB007E1}"/>
          </ac:cxnSpMkLst>
        </pc:cxnChg>
        <pc:cxnChg chg="add del mod">
          <ac:chgData name="siddhant vishwakarma" userId="849556ecfc8e331f" providerId="LiveId" clId="{E8225911-B5D4-4E59-B16F-612C5DB05EC6}" dt="2024-03-28T12:46:26.526" v="192" actId="11529"/>
          <ac:cxnSpMkLst>
            <pc:docMk/>
            <pc:sldMk cId="3099846524" sldId="264"/>
            <ac:cxnSpMk id="9" creationId="{3E745642-5395-42DD-918E-DD39CDF9BDBF}"/>
          </ac:cxnSpMkLst>
        </pc:cxnChg>
        <pc:cxnChg chg="add del mod">
          <ac:chgData name="siddhant vishwakarma" userId="849556ecfc8e331f" providerId="LiveId" clId="{E8225911-B5D4-4E59-B16F-612C5DB05EC6}" dt="2024-03-28T12:58:03.382" v="255" actId="478"/>
          <ac:cxnSpMkLst>
            <pc:docMk/>
            <pc:sldMk cId="3099846524" sldId="264"/>
            <ac:cxnSpMk id="12" creationId="{55534E21-2694-422D-A424-27D7AAF02513}"/>
          </ac:cxnSpMkLst>
        </pc:cxnChg>
        <pc:cxnChg chg="add del mod">
          <ac:chgData name="siddhant vishwakarma" userId="849556ecfc8e331f" providerId="LiveId" clId="{E8225911-B5D4-4E59-B16F-612C5DB05EC6}" dt="2024-03-28T12:58:03.382" v="255" actId="478"/>
          <ac:cxnSpMkLst>
            <pc:docMk/>
            <pc:sldMk cId="3099846524" sldId="264"/>
            <ac:cxnSpMk id="19" creationId="{2CAD31BB-474A-4F54-8329-B596B28BAC5E}"/>
          </ac:cxnSpMkLst>
        </pc:cxnChg>
        <pc:cxnChg chg="add del mod">
          <ac:chgData name="siddhant vishwakarma" userId="849556ecfc8e331f" providerId="LiveId" clId="{E8225911-B5D4-4E59-B16F-612C5DB05EC6}" dt="2024-03-28T12:58:03.382" v="255" actId="478"/>
          <ac:cxnSpMkLst>
            <pc:docMk/>
            <pc:sldMk cId="3099846524" sldId="264"/>
            <ac:cxnSpMk id="23" creationId="{F5C594B2-992F-48D5-8CC6-66AEB20E7E7C}"/>
          </ac:cxnSpMkLst>
        </pc:cxnChg>
        <pc:cxnChg chg="add del">
          <ac:chgData name="siddhant vishwakarma" userId="849556ecfc8e331f" providerId="LiveId" clId="{E8225911-B5D4-4E59-B16F-612C5DB05EC6}" dt="2024-03-28T12:56:23.899" v="235" actId="11529"/>
          <ac:cxnSpMkLst>
            <pc:docMk/>
            <pc:sldMk cId="3099846524" sldId="264"/>
            <ac:cxnSpMk id="26" creationId="{CC8A10F3-C6AA-4C6E-BC59-CFD347D2F4D5}"/>
          </ac:cxnSpMkLst>
        </pc:cxnChg>
        <pc:cxnChg chg="add del mod">
          <ac:chgData name="siddhant vishwakarma" userId="849556ecfc8e331f" providerId="LiveId" clId="{E8225911-B5D4-4E59-B16F-612C5DB05EC6}" dt="2024-03-28T12:58:03.382" v="255" actId="478"/>
          <ac:cxnSpMkLst>
            <pc:docMk/>
            <pc:sldMk cId="3099846524" sldId="264"/>
            <ac:cxnSpMk id="29" creationId="{37CCE3EE-5DE6-49EB-AF0D-18790CCC161E}"/>
          </ac:cxnSpMkLst>
        </pc:cxnChg>
        <pc:cxnChg chg="add del mod">
          <ac:chgData name="siddhant vishwakarma" userId="849556ecfc8e331f" providerId="LiveId" clId="{E8225911-B5D4-4E59-B16F-612C5DB05EC6}" dt="2024-03-28T12:58:03.382" v="255" actId="478"/>
          <ac:cxnSpMkLst>
            <pc:docMk/>
            <pc:sldMk cId="3099846524" sldId="264"/>
            <ac:cxnSpMk id="34" creationId="{BB641BCE-9221-4C64-91FF-2C8638A84BDE}"/>
          </ac:cxnSpMkLst>
        </pc:cxnChg>
      </pc:sldChg>
      <pc:sldChg chg="addSp delSp new mod ord">
        <pc:chgData name="siddhant vishwakarma" userId="849556ecfc8e331f" providerId="LiveId" clId="{E8225911-B5D4-4E59-B16F-612C5DB05EC6}" dt="2024-03-28T12:58:06.376" v="257"/>
        <pc:sldMkLst>
          <pc:docMk/>
          <pc:sldMk cId="3942915346" sldId="265"/>
        </pc:sldMkLst>
        <pc:spChg chg="del">
          <ac:chgData name="siddhant vishwakarma" userId="849556ecfc8e331f" providerId="LiveId" clId="{E8225911-B5D4-4E59-B16F-612C5DB05EC6}" dt="2024-03-28T12:57:57.340" v="253" actId="478"/>
          <ac:spMkLst>
            <pc:docMk/>
            <pc:sldMk cId="3942915346" sldId="265"/>
            <ac:spMk id="2" creationId="{7C7F05EC-FED1-4A2D-905B-0953F54615A0}"/>
          </ac:spMkLst>
        </pc:spChg>
        <pc:spChg chg="del">
          <ac:chgData name="siddhant vishwakarma" userId="849556ecfc8e331f" providerId="LiveId" clId="{E8225911-B5D4-4E59-B16F-612C5DB05EC6}" dt="2024-03-28T12:57:57.340" v="253" actId="478"/>
          <ac:spMkLst>
            <pc:docMk/>
            <pc:sldMk cId="3942915346" sldId="265"/>
            <ac:spMk id="3" creationId="{E830856F-9D2C-4FEA-B109-98F2E83667DC}"/>
          </ac:spMkLst>
        </pc:spChg>
        <pc:picChg chg="add">
          <ac:chgData name="siddhant vishwakarma" userId="849556ecfc8e331f" providerId="LiveId" clId="{E8225911-B5D4-4E59-B16F-612C5DB05EC6}" dt="2024-03-28T12:57:58.069" v="254" actId="22"/>
          <ac:picMkLst>
            <pc:docMk/>
            <pc:sldMk cId="3942915346" sldId="265"/>
            <ac:picMk id="5" creationId="{143F6BF2-A491-4B1C-A430-A0436C2454BF}"/>
          </ac:picMkLst>
        </pc:picChg>
      </pc:sldChg>
      <pc:sldChg chg="addSp delSp modSp new mod">
        <pc:chgData name="siddhant vishwakarma" userId="849556ecfc8e331f" providerId="LiveId" clId="{E8225911-B5D4-4E59-B16F-612C5DB05EC6}" dt="2024-03-28T13:00:55.614" v="295" actId="1076"/>
        <pc:sldMkLst>
          <pc:docMk/>
          <pc:sldMk cId="1046305883" sldId="266"/>
        </pc:sldMkLst>
        <pc:spChg chg="del">
          <ac:chgData name="siddhant vishwakarma" userId="849556ecfc8e331f" providerId="LiveId" clId="{E8225911-B5D4-4E59-B16F-612C5DB05EC6}" dt="2024-03-28T13:00:44.370" v="289" actId="478"/>
          <ac:spMkLst>
            <pc:docMk/>
            <pc:sldMk cId="1046305883" sldId="266"/>
            <ac:spMk id="2" creationId="{A1F34040-00A2-4332-98AB-85F6A0081F50}"/>
          </ac:spMkLst>
        </pc:spChg>
        <pc:spChg chg="del">
          <ac:chgData name="siddhant vishwakarma" userId="849556ecfc8e331f" providerId="LiveId" clId="{E8225911-B5D4-4E59-B16F-612C5DB05EC6}" dt="2024-03-28T13:00:44.370" v="289" actId="478"/>
          <ac:spMkLst>
            <pc:docMk/>
            <pc:sldMk cId="1046305883" sldId="266"/>
            <ac:spMk id="3" creationId="{E1753CD0-2810-4E8E-9F67-9CE28E9DC72A}"/>
          </ac:spMkLst>
        </pc:spChg>
        <pc:spChg chg="add mod">
          <ac:chgData name="siddhant vishwakarma" userId="849556ecfc8e331f" providerId="LiveId" clId="{E8225911-B5D4-4E59-B16F-612C5DB05EC6}" dt="2024-03-28T13:00:55.614" v="295" actId="1076"/>
          <ac:spMkLst>
            <pc:docMk/>
            <pc:sldMk cId="1046305883" sldId="266"/>
            <ac:spMk id="5" creationId="{C002E115-41A9-4FE6-AC7A-9E49C3920B9F}"/>
          </ac:spMkLst>
        </pc:spChg>
      </pc:sldChg>
      <pc:sldChg chg="addSp delSp modSp new mod">
        <pc:chgData name="siddhant vishwakarma" userId="849556ecfc8e331f" providerId="LiveId" clId="{E8225911-B5D4-4E59-B16F-612C5DB05EC6}" dt="2024-03-28T13:02:34.291" v="334" actId="123"/>
        <pc:sldMkLst>
          <pc:docMk/>
          <pc:sldMk cId="2170754827" sldId="267"/>
        </pc:sldMkLst>
        <pc:spChg chg="del">
          <ac:chgData name="siddhant vishwakarma" userId="849556ecfc8e331f" providerId="LiveId" clId="{E8225911-B5D4-4E59-B16F-612C5DB05EC6}" dt="2024-03-28T13:01:39.658" v="297" actId="478"/>
          <ac:spMkLst>
            <pc:docMk/>
            <pc:sldMk cId="2170754827" sldId="267"/>
            <ac:spMk id="2" creationId="{7CAAEF21-CF29-4A4B-AD6D-9321DE9F7DB4}"/>
          </ac:spMkLst>
        </pc:spChg>
        <pc:spChg chg="del">
          <ac:chgData name="siddhant vishwakarma" userId="849556ecfc8e331f" providerId="LiveId" clId="{E8225911-B5D4-4E59-B16F-612C5DB05EC6}" dt="2024-03-28T13:01:39.658" v="297" actId="478"/>
          <ac:spMkLst>
            <pc:docMk/>
            <pc:sldMk cId="2170754827" sldId="267"/>
            <ac:spMk id="3" creationId="{7C4AF936-8155-42A7-8FEB-E5B016255B20}"/>
          </ac:spMkLst>
        </pc:spChg>
        <pc:spChg chg="add mod">
          <ac:chgData name="siddhant vishwakarma" userId="849556ecfc8e331f" providerId="LiveId" clId="{E8225911-B5D4-4E59-B16F-612C5DB05EC6}" dt="2024-03-28T13:02:34.291" v="334" actId="123"/>
          <ac:spMkLst>
            <pc:docMk/>
            <pc:sldMk cId="2170754827" sldId="267"/>
            <ac:spMk id="5" creationId="{21EF21C6-3279-4BC7-9F22-32904AFABCBA}"/>
          </ac:spMkLst>
        </pc:spChg>
        <pc:spChg chg="add mod">
          <ac:chgData name="siddhant vishwakarma" userId="849556ecfc8e331f" providerId="LiveId" clId="{E8225911-B5D4-4E59-B16F-612C5DB05EC6}" dt="2024-03-28T13:01:48.285" v="299"/>
          <ac:spMkLst>
            <pc:docMk/>
            <pc:sldMk cId="2170754827" sldId="267"/>
            <ac:spMk id="6" creationId="{ECC83219-8207-40D5-92B7-D28C034F0CB8}"/>
          </ac:spMkLst>
        </pc:spChg>
      </pc:sldChg>
      <pc:sldChg chg="addSp delSp modSp new mod">
        <pc:chgData name="siddhant vishwakarma" userId="849556ecfc8e331f" providerId="LiveId" clId="{E8225911-B5D4-4E59-B16F-612C5DB05EC6}" dt="2024-03-28T13:03:07.844" v="367" actId="14100"/>
        <pc:sldMkLst>
          <pc:docMk/>
          <pc:sldMk cId="2804319942" sldId="268"/>
        </pc:sldMkLst>
        <pc:spChg chg="del">
          <ac:chgData name="siddhant vishwakarma" userId="849556ecfc8e331f" providerId="LiveId" clId="{E8225911-B5D4-4E59-B16F-612C5DB05EC6}" dt="2024-03-28T13:02:42.026" v="336" actId="478"/>
          <ac:spMkLst>
            <pc:docMk/>
            <pc:sldMk cId="2804319942" sldId="268"/>
            <ac:spMk id="2" creationId="{B1A1C764-F791-407A-96C5-7D2D97359974}"/>
          </ac:spMkLst>
        </pc:spChg>
        <pc:spChg chg="del">
          <ac:chgData name="siddhant vishwakarma" userId="849556ecfc8e331f" providerId="LiveId" clId="{E8225911-B5D4-4E59-B16F-612C5DB05EC6}" dt="2024-03-28T13:02:42.026" v="336" actId="478"/>
          <ac:spMkLst>
            <pc:docMk/>
            <pc:sldMk cId="2804319942" sldId="268"/>
            <ac:spMk id="3" creationId="{0F300993-1E33-4D50-84FC-74EFFEF4BDA8}"/>
          </ac:spMkLst>
        </pc:spChg>
        <pc:spChg chg="add mod">
          <ac:chgData name="siddhant vishwakarma" userId="849556ecfc8e331f" providerId="LiveId" clId="{E8225911-B5D4-4E59-B16F-612C5DB05EC6}" dt="2024-03-28T13:03:07.844" v="367" actId="14100"/>
          <ac:spMkLst>
            <pc:docMk/>
            <pc:sldMk cId="2804319942" sldId="268"/>
            <ac:spMk id="4" creationId="{059967F0-5C85-4B80-850B-05D7625422D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6554490-C61B-4912-BA79-087AB2EE053A}"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A791F1-0BBB-4E96-88F3-7D33C9E4CF47}" type="slidenum">
              <a:rPr lang="en-IN" smtClean="0"/>
              <a:t>‹#›</a:t>
            </a:fld>
            <a:endParaRPr lang="en-IN"/>
          </a:p>
        </p:txBody>
      </p:sp>
    </p:spTree>
    <p:extLst>
      <p:ext uri="{BB962C8B-B14F-4D97-AF65-F5344CB8AC3E}">
        <p14:creationId xmlns:p14="http://schemas.microsoft.com/office/powerpoint/2010/main" val="423582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6554490-C61B-4912-BA79-087AB2EE053A}"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A791F1-0BBB-4E96-88F3-7D33C9E4CF47}" type="slidenum">
              <a:rPr lang="en-IN" smtClean="0"/>
              <a:t>‹#›</a:t>
            </a:fld>
            <a:endParaRPr lang="en-IN"/>
          </a:p>
        </p:txBody>
      </p:sp>
    </p:spTree>
    <p:extLst>
      <p:ext uri="{BB962C8B-B14F-4D97-AF65-F5344CB8AC3E}">
        <p14:creationId xmlns:p14="http://schemas.microsoft.com/office/powerpoint/2010/main" val="32681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6554490-C61B-4912-BA79-087AB2EE053A}"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A791F1-0BBB-4E96-88F3-7D33C9E4CF47}" type="slidenum">
              <a:rPr lang="en-IN" smtClean="0"/>
              <a:t>‹#›</a:t>
            </a:fld>
            <a:endParaRPr lang="en-IN"/>
          </a:p>
        </p:txBody>
      </p:sp>
    </p:spTree>
    <p:extLst>
      <p:ext uri="{BB962C8B-B14F-4D97-AF65-F5344CB8AC3E}">
        <p14:creationId xmlns:p14="http://schemas.microsoft.com/office/powerpoint/2010/main" val="590833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6554490-C61B-4912-BA79-087AB2EE053A}"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A791F1-0BBB-4E96-88F3-7D33C9E4CF4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09502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6554490-C61B-4912-BA79-087AB2EE053A}"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A791F1-0BBB-4E96-88F3-7D33C9E4CF47}" type="slidenum">
              <a:rPr lang="en-IN" smtClean="0"/>
              <a:t>‹#›</a:t>
            </a:fld>
            <a:endParaRPr lang="en-IN"/>
          </a:p>
        </p:txBody>
      </p:sp>
    </p:spTree>
    <p:extLst>
      <p:ext uri="{BB962C8B-B14F-4D97-AF65-F5344CB8AC3E}">
        <p14:creationId xmlns:p14="http://schemas.microsoft.com/office/powerpoint/2010/main" val="1415438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6554490-C61B-4912-BA79-087AB2EE053A}" type="datetimeFigureOut">
              <a:rPr lang="en-IN" smtClean="0"/>
              <a:t>28-03-2024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A791F1-0BBB-4E96-88F3-7D33C9E4CF47}" type="slidenum">
              <a:rPr lang="en-IN" smtClean="0"/>
              <a:t>‹#›</a:t>
            </a:fld>
            <a:endParaRPr lang="en-IN"/>
          </a:p>
        </p:txBody>
      </p:sp>
    </p:spTree>
    <p:extLst>
      <p:ext uri="{BB962C8B-B14F-4D97-AF65-F5344CB8AC3E}">
        <p14:creationId xmlns:p14="http://schemas.microsoft.com/office/powerpoint/2010/main" val="286521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6554490-C61B-4912-BA79-087AB2EE053A}" type="datetimeFigureOut">
              <a:rPr lang="en-IN" smtClean="0"/>
              <a:t>28-03-2024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A791F1-0BBB-4E96-88F3-7D33C9E4CF47}" type="slidenum">
              <a:rPr lang="en-IN" smtClean="0"/>
              <a:t>‹#›</a:t>
            </a:fld>
            <a:endParaRPr lang="en-IN"/>
          </a:p>
        </p:txBody>
      </p:sp>
    </p:spTree>
    <p:extLst>
      <p:ext uri="{BB962C8B-B14F-4D97-AF65-F5344CB8AC3E}">
        <p14:creationId xmlns:p14="http://schemas.microsoft.com/office/powerpoint/2010/main" val="3322193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6554490-C61B-4912-BA79-087AB2EE053A}"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A791F1-0BBB-4E96-88F3-7D33C9E4CF47}" type="slidenum">
              <a:rPr lang="en-IN" smtClean="0"/>
              <a:t>‹#›</a:t>
            </a:fld>
            <a:endParaRPr lang="en-IN"/>
          </a:p>
        </p:txBody>
      </p:sp>
    </p:spTree>
    <p:extLst>
      <p:ext uri="{BB962C8B-B14F-4D97-AF65-F5344CB8AC3E}">
        <p14:creationId xmlns:p14="http://schemas.microsoft.com/office/powerpoint/2010/main" val="1106128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6554490-C61B-4912-BA79-087AB2EE053A}"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A791F1-0BBB-4E96-88F3-7D33C9E4CF47}" type="slidenum">
              <a:rPr lang="en-IN" smtClean="0"/>
              <a:t>‹#›</a:t>
            </a:fld>
            <a:endParaRPr lang="en-IN"/>
          </a:p>
        </p:txBody>
      </p:sp>
    </p:spTree>
    <p:extLst>
      <p:ext uri="{BB962C8B-B14F-4D97-AF65-F5344CB8AC3E}">
        <p14:creationId xmlns:p14="http://schemas.microsoft.com/office/powerpoint/2010/main" val="196664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6554490-C61B-4912-BA79-087AB2EE053A}"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A791F1-0BBB-4E96-88F3-7D33C9E4CF47}" type="slidenum">
              <a:rPr lang="en-IN" smtClean="0"/>
              <a:t>‹#›</a:t>
            </a:fld>
            <a:endParaRPr lang="en-IN"/>
          </a:p>
        </p:txBody>
      </p:sp>
    </p:spTree>
    <p:extLst>
      <p:ext uri="{BB962C8B-B14F-4D97-AF65-F5344CB8AC3E}">
        <p14:creationId xmlns:p14="http://schemas.microsoft.com/office/powerpoint/2010/main" val="3524351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6554490-C61B-4912-BA79-087AB2EE053A}"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A791F1-0BBB-4E96-88F3-7D33C9E4CF47}" type="slidenum">
              <a:rPr lang="en-IN" smtClean="0"/>
              <a:t>‹#›</a:t>
            </a:fld>
            <a:endParaRPr lang="en-IN"/>
          </a:p>
        </p:txBody>
      </p:sp>
    </p:spTree>
    <p:extLst>
      <p:ext uri="{BB962C8B-B14F-4D97-AF65-F5344CB8AC3E}">
        <p14:creationId xmlns:p14="http://schemas.microsoft.com/office/powerpoint/2010/main" val="2335522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6554490-C61B-4912-BA79-087AB2EE053A}"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A791F1-0BBB-4E96-88F3-7D33C9E4CF47}" type="slidenum">
              <a:rPr lang="en-IN" smtClean="0"/>
              <a:t>‹#›</a:t>
            </a:fld>
            <a:endParaRPr lang="en-IN"/>
          </a:p>
        </p:txBody>
      </p:sp>
    </p:spTree>
    <p:extLst>
      <p:ext uri="{BB962C8B-B14F-4D97-AF65-F5344CB8AC3E}">
        <p14:creationId xmlns:p14="http://schemas.microsoft.com/office/powerpoint/2010/main" val="343953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6554490-C61B-4912-BA79-087AB2EE053A}" type="datetimeFigureOut">
              <a:rPr lang="en-IN" smtClean="0"/>
              <a:t>28-03-2024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A791F1-0BBB-4E96-88F3-7D33C9E4CF47}" type="slidenum">
              <a:rPr lang="en-IN" smtClean="0"/>
              <a:t>‹#›</a:t>
            </a:fld>
            <a:endParaRPr lang="en-IN"/>
          </a:p>
        </p:txBody>
      </p:sp>
    </p:spTree>
    <p:extLst>
      <p:ext uri="{BB962C8B-B14F-4D97-AF65-F5344CB8AC3E}">
        <p14:creationId xmlns:p14="http://schemas.microsoft.com/office/powerpoint/2010/main" val="2452515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6554490-C61B-4912-BA79-087AB2EE053A}" type="datetimeFigureOut">
              <a:rPr lang="en-IN" smtClean="0"/>
              <a:t>28-03-2024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1A791F1-0BBB-4E96-88F3-7D33C9E4CF47}" type="slidenum">
              <a:rPr lang="en-IN" smtClean="0"/>
              <a:t>‹#›</a:t>
            </a:fld>
            <a:endParaRPr lang="en-IN"/>
          </a:p>
        </p:txBody>
      </p:sp>
    </p:spTree>
    <p:extLst>
      <p:ext uri="{BB962C8B-B14F-4D97-AF65-F5344CB8AC3E}">
        <p14:creationId xmlns:p14="http://schemas.microsoft.com/office/powerpoint/2010/main" val="4167412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6554490-C61B-4912-BA79-087AB2EE053A}" type="datetimeFigureOut">
              <a:rPr lang="en-IN" smtClean="0"/>
              <a:t>28-03-2024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1A791F1-0BBB-4E96-88F3-7D33C9E4CF47}" type="slidenum">
              <a:rPr lang="en-IN" smtClean="0"/>
              <a:t>‹#›</a:t>
            </a:fld>
            <a:endParaRPr lang="en-IN"/>
          </a:p>
        </p:txBody>
      </p:sp>
    </p:spTree>
    <p:extLst>
      <p:ext uri="{BB962C8B-B14F-4D97-AF65-F5344CB8AC3E}">
        <p14:creationId xmlns:p14="http://schemas.microsoft.com/office/powerpoint/2010/main" val="936998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6554490-C61B-4912-BA79-087AB2EE053A}" type="datetimeFigureOut">
              <a:rPr lang="en-IN" smtClean="0"/>
              <a:t>28-03-2024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1A791F1-0BBB-4E96-88F3-7D33C9E4CF47}" type="slidenum">
              <a:rPr lang="en-IN" smtClean="0"/>
              <a:t>‹#›</a:t>
            </a:fld>
            <a:endParaRPr lang="en-IN"/>
          </a:p>
        </p:txBody>
      </p:sp>
    </p:spTree>
    <p:extLst>
      <p:ext uri="{BB962C8B-B14F-4D97-AF65-F5344CB8AC3E}">
        <p14:creationId xmlns:p14="http://schemas.microsoft.com/office/powerpoint/2010/main" val="53844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6554490-C61B-4912-BA79-087AB2EE053A}"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A791F1-0BBB-4E96-88F3-7D33C9E4CF47}" type="slidenum">
              <a:rPr lang="en-IN" smtClean="0"/>
              <a:t>‹#›</a:t>
            </a:fld>
            <a:endParaRPr lang="en-IN"/>
          </a:p>
        </p:txBody>
      </p:sp>
    </p:spTree>
    <p:extLst>
      <p:ext uri="{BB962C8B-B14F-4D97-AF65-F5344CB8AC3E}">
        <p14:creationId xmlns:p14="http://schemas.microsoft.com/office/powerpoint/2010/main" val="3517914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6554490-C61B-4912-BA79-087AB2EE053A}" type="datetimeFigureOut">
              <a:rPr lang="en-IN" smtClean="0"/>
              <a:t>28-03-2024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1A791F1-0BBB-4E96-88F3-7D33C9E4CF47}" type="slidenum">
              <a:rPr lang="en-IN" smtClean="0"/>
              <a:t>‹#›</a:t>
            </a:fld>
            <a:endParaRPr lang="en-IN"/>
          </a:p>
        </p:txBody>
      </p:sp>
    </p:spTree>
    <p:extLst>
      <p:ext uri="{BB962C8B-B14F-4D97-AF65-F5344CB8AC3E}">
        <p14:creationId xmlns:p14="http://schemas.microsoft.com/office/powerpoint/2010/main" val="358508961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05C222-7EB7-4A39-9417-9CBE44042BCB}"/>
              </a:ext>
            </a:extLst>
          </p:cNvPr>
          <p:cNvSpPr txBox="1"/>
          <p:nvPr/>
        </p:nvSpPr>
        <p:spPr>
          <a:xfrm flipH="1">
            <a:off x="2133267" y="2721114"/>
            <a:ext cx="7925466" cy="707886"/>
          </a:xfrm>
          <a:prstGeom prst="rect">
            <a:avLst/>
          </a:prstGeom>
          <a:noFill/>
        </p:spPr>
        <p:txBody>
          <a:bodyPr wrap="square" rtlCol="0">
            <a:spAutoFit/>
          </a:bodyPr>
          <a:lstStyle/>
          <a:p>
            <a:r>
              <a:rPr lang="en-US" sz="4000" dirty="0"/>
              <a:t>Smart Light With Sound Control</a:t>
            </a:r>
            <a:endParaRPr lang="en-IN" sz="4000" dirty="0"/>
          </a:p>
        </p:txBody>
      </p:sp>
    </p:spTree>
    <p:extLst>
      <p:ext uri="{BB962C8B-B14F-4D97-AF65-F5344CB8AC3E}">
        <p14:creationId xmlns:p14="http://schemas.microsoft.com/office/powerpoint/2010/main" val="3025854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a:extLst>
              <a:ext uri="{FF2B5EF4-FFF2-40B4-BE49-F238E27FC236}">
                <a16:creationId xmlns:a16="http://schemas.microsoft.com/office/drawing/2014/main" id="{0529B5E1-CA95-4EB9-99CD-588AD8A26321}"/>
              </a:ext>
            </a:extLst>
          </p:cNvPr>
          <p:cNvSpPr txBox="1"/>
          <p:nvPr/>
        </p:nvSpPr>
        <p:spPr>
          <a:xfrm>
            <a:off x="4324608" y="188843"/>
            <a:ext cx="3098925" cy="707886"/>
          </a:xfrm>
          <a:prstGeom prst="rect">
            <a:avLst/>
          </a:prstGeom>
          <a:noFill/>
        </p:spPr>
        <p:txBody>
          <a:bodyPr wrap="none" rtlCol="0">
            <a:spAutoFit/>
          </a:bodyPr>
          <a:lstStyle/>
          <a:p>
            <a:r>
              <a:rPr lang="en-US" sz="4000" dirty="0"/>
              <a:t>Explanation</a:t>
            </a:r>
            <a:endParaRPr lang="en-IN" sz="4000" dirty="0"/>
          </a:p>
        </p:txBody>
      </p:sp>
      <p:sp>
        <p:nvSpPr>
          <p:cNvPr id="42" name="TextBox 41">
            <a:extLst>
              <a:ext uri="{FF2B5EF4-FFF2-40B4-BE49-F238E27FC236}">
                <a16:creationId xmlns:a16="http://schemas.microsoft.com/office/drawing/2014/main" id="{03DADC36-963F-4E97-AA0C-3230C4B86A26}"/>
              </a:ext>
            </a:extLst>
          </p:cNvPr>
          <p:cNvSpPr txBox="1"/>
          <p:nvPr/>
        </p:nvSpPr>
        <p:spPr>
          <a:xfrm>
            <a:off x="624509" y="1131838"/>
            <a:ext cx="10942982" cy="5262979"/>
          </a:xfrm>
          <a:prstGeom prst="rect">
            <a:avLst/>
          </a:prstGeom>
          <a:noFill/>
        </p:spPr>
        <p:txBody>
          <a:bodyPr wrap="square">
            <a:spAutoFit/>
          </a:bodyPr>
          <a:lstStyle/>
          <a:p>
            <a:pPr algn="just"/>
            <a:r>
              <a:rPr lang="en-US" sz="2400" b="0" i="0" dirty="0">
                <a:solidFill>
                  <a:srgbClr val="ECECEC"/>
                </a:solidFill>
                <a:effectLst/>
                <a:latin typeface="Söhne"/>
              </a:rPr>
              <a:t>The "Smart Light with Sound Sensor" project is a sophisticated lighting system designed to offer seamless illumination in response to sound cues, effectively enhancing convenience and energy efficiency across diverse environments. At its core lies the sound sensor, a pivotal component that detects auditory stimuli within its vicinity. Comprising a microphone element and integrated circuitry, the sound sensor swiftly translates sound waves into electrical signals, initiating a chain of responsive actions within the system.</a:t>
            </a:r>
          </a:p>
          <a:p>
            <a:pPr algn="just"/>
            <a:endParaRPr lang="en-US" sz="2400" b="0" i="0" dirty="0">
              <a:solidFill>
                <a:srgbClr val="ECECEC"/>
              </a:solidFill>
              <a:effectLst/>
              <a:latin typeface="Söhne"/>
            </a:endParaRPr>
          </a:p>
          <a:p>
            <a:pPr algn="just"/>
            <a:r>
              <a:rPr lang="en-US" sz="2400" b="0" i="0" dirty="0">
                <a:solidFill>
                  <a:srgbClr val="ECECEC"/>
                </a:solidFill>
                <a:effectLst/>
                <a:latin typeface="Söhne"/>
              </a:rPr>
              <a:t>To enable the automated activation of lights, the project incorporates a relay module responsible for regulating the power supply. Functioning as a switch, the relay module governs the flow of electricity to the lights based on signals received from the sound sensor. When sound levels surpass a predetermined threshold, the relay promptly triggers the illumination, facilitating hands-free operation and eliminating the need for manual intervention.</a:t>
            </a:r>
          </a:p>
        </p:txBody>
      </p:sp>
    </p:spTree>
    <p:extLst>
      <p:ext uri="{BB962C8B-B14F-4D97-AF65-F5344CB8AC3E}">
        <p14:creationId xmlns:p14="http://schemas.microsoft.com/office/powerpoint/2010/main" val="3099846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02E115-41A9-4FE6-AC7A-9E49C3920B9F}"/>
              </a:ext>
            </a:extLst>
          </p:cNvPr>
          <p:cNvSpPr txBox="1"/>
          <p:nvPr/>
        </p:nvSpPr>
        <p:spPr>
          <a:xfrm>
            <a:off x="992256" y="2090172"/>
            <a:ext cx="10207487" cy="2677656"/>
          </a:xfrm>
          <a:prstGeom prst="rect">
            <a:avLst/>
          </a:prstGeom>
          <a:noFill/>
        </p:spPr>
        <p:txBody>
          <a:bodyPr wrap="square">
            <a:spAutoFit/>
          </a:bodyPr>
          <a:lstStyle/>
          <a:p>
            <a:pPr algn="just"/>
            <a:endParaRPr lang="en-US" sz="2400" b="0" i="0" dirty="0">
              <a:solidFill>
                <a:srgbClr val="ECECEC"/>
              </a:solidFill>
              <a:effectLst/>
              <a:latin typeface="Söhne"/>
            </a:endParaRPr>
          </a:p>
          <a:p>
            <a:pPr algn="just"/>
            <a:r>
              <a:rPr lang="en-US" sz="2400" b="0" i="0" dirty="0">
                <a:solidFill>
                  <a:srgbClr val="ECECEC"/>
                </a:solidFill>
                <a:effectLst/>
                <a:latin typeface="Söhne"/>
              </a:rPr>
              <a:t>In addition to its functional prowess, the project integrates indicator lights—red and green— to convey the operational status of the system at a glance. The red indicator light denotes standby mode or system inactivity, ensuring clarity in discerning the system's state. Conversely, the green indicator light signifies active operation, confirming the system's responsiveness to sound cues and the successful activation of the lighting mechanism.</a:t>
            </a:r>
          </a:p>
        </p:txBody>
      </p:sp>
    </p:spTree>
    <p:extLst>
      <p:ext uri="{BB962C8B-B14F-4D97-AF65-F5344CB8AC3E}">
        <p14:creationId xmlns:p14="http://schemas.microsoft.com/office/powerpoint/2010/main" val="1046305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EF21C6-3279-4BC7-9F22-32904AFABCBA}"/>
              </a:ext>
            </a:extLst>
          </p:cNvPr>
          <p:cNvSpPr txBox="1"/>
          <p:nvPr/>
        </p:nvSpPr>
        <p:spPr>
          <a:xfrm>
            <a:off x="728870" y="1123844"/>
            <a:ext cx="10734260" cy="420435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solidFill>
                  <a:srgbClr val="ECECEC"/>
                </a:solidFill>
                <a:effectLst/>
                <a:latin typeface="Söhne"/>
              </a:rPr>
              <a:t>Enables hands-free operation of lights, reducing the need for manual switches.</a:t>
            </a:r>
          </a:p>
          <a:p>
            <a:pPr marL="285750" indent="-285750" algn="just">
              <a:lnSpc>
                <a:spcPct val="150000"/>
              </a:lnSpc>
              <a:buFont typeface="Arial" panose="020B0604020202020204" pitchFamily="34" charset="0"/>
              <a:buChar char="•"/>
            </a:pPr>
            <a:r>
              <a:rPr lang="en-US" b="0" i="0" dirty="0">
                <a:solidFill>
                  <a:srgbClr val="ECECEC"/>
                </a:solidFill>
                <a:effectLst/>
                <a:latin typeface="Söhne"/>
              </a:rPr>
              <a:t>Lights are activated only in response to sound cues, minimizing unnecessary usage and conserving energy.</a:t>
            </a:r>
          </a:p>
          <a:p>
            <a:pPr marL="285750" indent="-285750" algn="just">
              <a:lnSpc>
                <a:spcPct val="150000"/>
              </a:lnSpc>
              <a:buFont typeface="Arial" panose="020B0604020202020204" pitchFamily="34" charset="0"/>
              <a:buChar char="•"/>
            </a:pPr>
            <a:r>
              <a:rPr lang="en-US" b="0" i="0" dirty="0">
                <a:solidFill>
                  <a:srgbClr val="ECECEC"/>
                </a:solidFill>
                <a:effectLst/>
                <a:latin typeface="Söhne"/>
              </a:rPr>
              <a:t>Particularly beneficial for individuals with limited mobility or disabilities, providing easier access to lighting control.</a:t>
            </a:r>
          </a:p>
          <a:p>
            <a:pPr marL="285750" indent="-285750" algn="just">
              <a:lnSpc>
                <a:spcPct val="150000"/>
              </a:lnSpc>
              <a:buFont typeface="Arial" panose="020B0604020202020204" pitchFamily="34" charset="0"/>
              <a:buChar char="•"/>
            </a:pPr>
            <a:r>
              <a:rPr lang="en-US" b="0" i="0" dirty="0">
                <a:solidFill>
                  <a:srgbClr val="ECECEC"/>
                </a:solidFill>
                <a:effectLst/>
                <a:latin typeface="Söhne"/>
              </a:rPr>
              <a:t>Offers automated lighting control, increasing efficiency and streamlining daily tasks.</a:t>
            </a:r>
          </a:p>
          <a:p>
            <a:pPr marL="285750" indent="-285750" algn="just">
              <a:lnSpc>
                <a:spcPct val="150000"/>
              </a:lnSpc>
              <a:buFont typeface="Arial" panose="020B0604020202020204" pitchFamily="34" charset="0"/>
              <a:buChar char="•"/>
            </a:pPr>
            <a:r>
              <a:rPr lang="en-US" b="0" i="0" dirty="0">
                <a:solidFill>
                  <a:srgbClr val="ECECEC"/>
                </a:solidFill>
                <a:effectLst/>
                <a:latin typeface="Söhne"/>
              </a:rPr>
              <a:t>Simple and intuitive operation with indicator lights for clear system status indication.</a:t>
            </a:r>
          </a:p>
          <a:p>
            <a:pPr marL="285750" indent="-285750" algn="just">
              <a:lnSpc>
                <a:spcPct val="150000"/>
              </a:lnSpc>
              <a:buFont typeface="Arial" panose="020B0604020202020204" pitchFamily="34" charset="0"/>
              <a:buChar char="•"/>
            </a:pPr>
            <a:r>
              <a:rPr lang="en-US" b="0" i="0" dirty="0">
                <a:solidFill>
                  <a:srgbClr val="ECECEC"/>
                </a:solidFill>
                <a:effectLst/>
                <a:latin typeface="Söhne"/>
              </a:rPr>
              <a:t>Can be implemented in various environments, including homes, offices, and public spaces, enhancing convenience and functionality across different settings.</a:t>
            </a:r>
          </a:p>
          <a:p>
            <a:pPr marL="285750" indent="-285750" algn="just">
              <a:lnSpc>
                <a:spcPct val="150000"/>
              </a:lnSpc>
              <a:buFont typeface="Arial" panose="020B0604020202020204" pitchFamily="34" charset="0"/>
              <a:buChar char="•"/>
            </a:pPr>
            <a:r>
              <a:rPr lang="en-US" b="0" i="0" dirty="0">
                <a:solidFill>
                  <a:srgbClr val="ECECEC"/>
                </a:solidFill>
                <a:effectLst/>
                <a:latin typeface="Söhne"/>
              </a:rPr>
              <a:t>Provides added security by automatically illuminating spaces in response to sound stimuli, potentially deterring intruders or enhancing visibility during emergencies.</a:t>
            </a:r>
          </a:p>
        </p:txBody>
      </p:sp>
      <p:sp>
        <p:nvSpPr>
          <p:cNvPr id="6" name="TextBox 5">
            <a:extLst>
              <a:ext uri="{FF2B5EF4-FFF2-40B4-BE49-F238E27FC236}">
                <a16:creationId xmlns:a16="http://schemas.microsoft.com/office/drawing/2014/main" id="{ECC83219-8207-40D5-92B7-D28C034F0CB8}"/>
              </a:ext>
            </a:extLst>
          </p:cNvPr>
          <p:cNvSpPr txBox="1"/>
          <p:nvPr/>
        </p:nvSpPr>
        <p:spPr>
          <a:xfrm>
            <a:off x="4324608" y="188843"/>
            <a:ext cx="3098925" cy="707886"/>
          </a:xfrm>
          <a:prstGeom prst="rect">
            <a:avLst/>
          </a:prstGeom>
          <a:noFill/>
        </p:spPr>
        <p:txBody>
          <a:bodyPr wrap="none" rtlCol="0">
            <a:spAutoFit/>
          </a:bodyPr>
          <a:lstStyle/>
          <a:p>
            <a:r>
              <a:rPr lang="en-US" sz="4000" dirty="0"/>
              <a:t>Explanation</a:t>
            </a:r>
            <a:endParaRPr lang="en-IN" sz="4000" dirty="0"/>
          </a:p>
        </p:txBody>
      </p:sp>
    </p:spTree>
    <p:extLst>
      <p:ext uri="{BB962C8B-B14F-4D97-AF65-F5344CB8AC3E}">
        <p14:creationId xmlns:p14="http://schemas.microsoft.com/office/powerpoint/2010/main" val="2170754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9967F0-5C85-4B80-850B-05D7625422D0}"/>
              </a:ext>
            </a:extLst>
          </p:cNvPr>
          <p:cNvSpPr txBox="1"/>
          <p:nvPr/>
        </p:nvSpPr>
        <p:spPr>
          <a:xfrm flipH="1">
            <a:off x="2868429" y="2017643"/>
            <a:ext cx="6533987" cy="1569660"/>
          </a:xfrm>
          <a:prstGeom prst="rect">
            <a:avLst/>
          </a:prstGeom>
          <a:noFill/>
        </p:spPr>
        <p:txBody>
          <a:bodyPr wrap="square" rtlCol="0">
            <a:spAutoFit/>
          </a:bodyPr>
          <a:lstStyle/>
          <a:p>
            <a:r>
              <a:rPr lang="en-US" sz="9600" dirty="0"/>
              <a:t>Thank You</a:t>
            </a:r>
            <a:endParaRPr lang="en-IN" sz="9600" dirty="0"/>
          </a:p>
        </p:txBody>
      </p:sp>
    </p:spTree>
    <p:extLst>
      <p:ext uri="{BB962C8B-B14F-4D97-AF65-F5344CB8AC3E}">
        <p14:creationId xmlns:p14="http://schemas.microsoft.com/office/powerpoint/2010/main" val="2804319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26E65A-B23C-42FD-8014-8544CC59006B}"/>
              </a:ext>
            </a:extLst>
          </p:cNvPr>
          <p:cNvSpPr txBox="1"/>
          <p:nvPr/>
        </p:nvSpPr>
        <p:spPr>
          <a:xfrm>
            <a:off x="802585" y="1478081"/>
            <a:ext cx="6097656" cy="3347840"/>
          </a:xfrm>
          <a:prstGeom prst="rect">
            <a:avLst/>
          </a:prstGeom>
          <a:noFill/>
        </p:spPr>
        <p:txBody>
          <a:bodyPr wrap="square">
            <a:spAutoFit/>
          </a:bodyPr>
          <a:lstStyle/>
          <a:p>
            <a:pPr marL="285750" indent="-285750">
              <a:lnSpc>
                <a:spcPct val="150000"/>
              </a:lnSpc>
              <a:buClr>
                <a:srgbClr val="00B0F0"/>
              </a:buClr>
              <a:buFont typeface="Arial" panose="020B0604020202020204" pitchFamily="34" charset="0"/>
              <a:buChar char="•"/>
            </a:pPr>
            <a:r>
              <a:rPr lang="en-US" sz="2400" dirty="0">
                <a:latin typeface="Arial" panose="020B0604020202020204" pitchFamily="34" charset="0"/>
                <a:cs typeface="Arial" panose="020B0604020202020204" pitchFamily="34" charset="0"/>
              </a:rPr>
              <a:t>Introduction </a:t>
            </a:r>
          </a:p>
          <a:p>
            <a:pPr marL="285750" indent="-285750">
              <a:lnSpc>
                <a:spcPct val="150000"/>
              </a:lnSpc>
              <a:buClr>
                <a:srgbClr val="00B0F0"/>
              </a:buClr>
              <a:buFont typeface="Arial" panose="020B0604020202020204" pitchFamily="34" charset="0"/>
              <a:buChar char="•"/>
            </a:pPr>
            <a:r>
              <a:rPr lang="en-US" sz="2400" dirty="0">
                <a:latin typeface="Arial" panose="020B0604020202020204" pitchFamily="34" charset="0"/>
                <a:cs typeface="Arial" panose="020B0604020202020204" pitchFamily="34" charset="0"/>
              </a:rPr>
              <a:t>Objective</a:t>
            </a:r>
          </a:p>
          <a:p>
            <a:pPr marL="285750" indent="-285750">
              <a:lnSpc>
                <a:spcPct val="150000"/>
              </a:lnSpc>
              <a:buClr>
                <a:srgbClr val="00B0F0"/>
              </a:buClr>
              <a:buFont typeface="Arial" panose="020B0604020202020204" pitchFamily="34" charset="0"/>
              <a:buChar char="•"/>
            </a:pPr>
            <a:r>
              <a:rPr lang="en-US" sz="2400" dirty="0">
                <a:latin typeface="Arial" panose="020B0604020202020204" pitchFamily="34" charset="0"/>
                <a:cs typeface="Arial" panose="020B0604020202020204" pitchFamily="34" charset="0"/>
              </a:rPr>
              <a:t>Hardware Required</a:t>
            </a:r>
          </a:p>
          <a:p>
            <a:pPr marL="285750" indent="-285750">
              <a:lnSpc>
                <a:spcPct val="150000"/>
              </a:lnSpc>
              <a:buClr>
                <a:srgbClr val="00B0F0"/>
              </a:buClr>
              <a:buFont typeface="Arial" panose="020B0604020202020204" pitchFamily="34" charset="0"/>
              <a:buChar char="•"/>
            </a:pPr>
            <a:r>
              <a:rPr lang="en-US" sz="2400" dirty="0">
                <a:latin typeface="Arial" panose="020B0604020202020204" pitchFamily="34" charset="0"/>
                <a:cs typeface="Arial" panose="020B0604020202020204" pitchFamily="34" charset="0"/>
              </a:rPr>
              <a:t>Circuit  Design</a:t>
            </a:r>
          </a:p>
          <a:p>
            <a:pPr marL="285750" indent="-285750">
              <a:lnSpc>
                <a:spcPct val="150000"/>
              </a:lnSpc>
              <a:buClr>
                <a:srgbClr val="00B0F0"/>
              </a:buClr>
              <a:buFont typeface="Arial" panose="020B0604020202020204" pitchFamily="34" charset="0"/>
              <a:buChar char="•"/>
            </a:pPr>
            <a:r>
              <a:rPr lang="en-US" sz="2400" dirty="0">
                <a:latin typeface="Arial" panose="020B0604020202020204" pitchFamily="34" charset="0"/>
                <a:cs typeface="Arial" panose="020B0604020202020204" pitchFamily="34" charset="0"/>
              </a:rPr>
              <a:t>Advantages</a:t>
            </a:r>
          </a:p>
          <a:p>
            <a:pPr marL="285750" indent="-285750">
              <a:lnSpc>
                <a:spcPct val="150000"/>
              </a:lnSpc>
              <a:buClr>
                <a:srgbClr val="00B0F0"/>
              </a:buClr>
              <a:buFont typeface="Arial" panose="020B0604020202020204" pitchFamily="34" charset="0"/>
              <a:buChar char="•"/>
            </a:pPr>
            <a:r>
              <a:rPr lang="en-US" sz="2400" dirty="0">
                <a:latin typeface="Arial" panose="020B0604020202020204" pitchFamily="34" charset="0"/>
                <a:cs typeface="Arial" panose="020B0604020202020204" pitchFamily="34" charset="0"/>
              </a:rPr>
              <a:t>Conclusion</a:t>
            </a:r>
          </a:p>
        </p:txBody>
      </p:sp>
      <p:sp>
        <p:nvSpPr>
          <p:cNvPr id="3" name="TextBox 2">
            <a:extLst>
              <a:ext uri="{FF2B5EF4-FFF2-40B4-BE49-F238E27FC236}">
                <a16:creationId xmlns:a16="http://schemas.microsoft.com/office/drawing/2014/main" id="{DD8FEB6A-4C9B-4C37-AF95-5F492B38F5BF}"/>
              </a:ext>
            </a:extLst>
          </p:cNvPr>
          <p:cNvSpPr txBox="1"/>
          <p:nvPr/>
        </p:nvSpPr>
        <p:spPr>
          <a:xfrm>
            <a:off x="4801686" y="337930"/>
            <a:ext cx="2242922" cy="707886"/>
          </a:xfrm>
          <a:prstGeom prst="rect">
            <a:avLst/>
          </a:prstGeom>
          <a:noFill/>
        </p:spPr>
        <p:txBody>
          <a:bodyPr wrap="none" rtlCol="0">
            <a:spAutoFit/>
          </a:bodyPr>
          <a:lstStyle/>
          <a:p>
            <a:r>
              <a:rPr lang="en-US" sz="4000" dirty="0"/>
              <a:t>Content</a:t>
            </a:r>
            <a:endParaRPr lang="en-IN" sz="4000" dirty="0"/>
          </a:p>
        </p:txBody>
      </p:sp>
    </p:spTree>
    <p:extLst>
      <p:ext uri="{BB962C8B-B14F-4D97-AF65-F5344CB8AC3E}">
        <p14:creationId xmlns:p14="http://schemas.microsoft.com/office/powerpoint/2010/main" val="3050684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3A24B9-9E92-409E-BEC0-B0EA3EBCC06C}"/>
              </a:ext>
            </a:extLst>
          </p:cNvPr>
          <p:cNvSpPr txBox="1"/>
          <p:nvPr/>
        </p:nvSpPr>
        <p:spPr>
          <a:xfrm>
            <a:off x="4497645" y="397564"/>
            <a:ext cx="3196709" cy="707886"/>
          </a:xfrm>
          <a:prstGeom prst="rect">
            <a:avLst/>
          </a:prstGeom>
          <a:noFill/>
        </p:spPr>
        <p:txBody>
          <a:bodyPr wrap="none" rtlCol="0">
            <a:spAutoFit/>
          </a:bodyPr>
          <a:lstStyle/>
          <a:p>
            <a:r>
              <a:rPr lang="en-US" sz="4000" dirty="0"/>
              <a:t>Introduction</a:t>
            </a:r>
            <a:endParaRPr lang="en-IN" sz="4000" dirty="0"/>
          </a:p>
        </p:txBody>
      </p:sp>
      <p:sp>
        <p:nvSpPr>
          <p:cNvPr id="3" name="TextBox 2">
            <a:extLst>
              <a:ext uri="{FF2B5EF4-FFF2-40B4-BE49-F238E27FC236}">
                <a16:creationId xmlns:a16="http://schemas.microsoft.com/office/drawing/2014/main" id="{D2156D9A-263B-4082-BB0E-DCB3D6C70F4A}"/>
              </a:ext>
            </a:extLst>
          </p:cNvPr>
          <p:cNvSpPr txBox="1"/>
          <p:nvPr/>
        </p:nvSpPr>
        <p:spPr>
          <a:xfrm>
            <a:off x="927651" y="1988549"/>
            <a:ext cx="10336695" cy="3046988"/>
          </a:xfrm>
          <a:prstGeom prst="rect">
            <a:avLst/>
          </a:prstGeom>
          <a:noFill/>
        </p:spPr>
        <p:txBody>
          <a:bodyPr wrap="square">
            <a:spAutoFit/>
          </a:bodyPr>
          <a:lstStyle/>
          <a:p>
            <a:pPr algn="just"/>
            <a:r>
              <a:rPr lang="en-US" sz="2400" b="0" i="0" dirty="0">
                <a:solidFill>
                  <a:srgbClr val="ECECEC"/>
                </a:solidFill>
                <a:effectLst/>
                <a:latin typeface="Times New Roman" panose="02020603050405020304" pitchFamily="18" charset="0"/>
                <a:cs typeface="Times New Roman" panose="02020603050405020304" pitchFamily="18" charset="0"/>
              </a:rPr>
              <a:t>Welcome to </a:t>
            </a:r>
            <a:r>
              <a:rPr lang="en-US" sz="2000" dirty="0"/>
              <a:t>Smart Light With Sound Control </a:t>
            </a:r>
            <a:r>
              <a:rPr lang="en-US" sz="2400" b="0" i="0" dirty="0">
                <a:solidFill>
                  <a:srgbClr val="ECECEC"/>
                </a:solidFill>
                <a:effectLst/>
                <a:latin typeface="Times New Roman" panose="02020603050405020304" pitchFamily="18" charset="0"/>
                <a:cs typeface="Times New Roman" panose="02020603050405020304" pitchFamily="18" charset="0"/>
              </a:rPr>
              <a:t>, where innovation meets illumination! Our smart light with a sound sensor brings a new level of convenience and efficiency to your space. By harnessing the power of sound detection, this system activates lights in response to auditory cues, providing hands-free lighting control. With intuitive indicators and reliable relay technology, [Your Project Name] ensures seamless operation while enhancing both functionality and ambiance. Say goodbye to manual switches and hello to a smarter, sound-responsive lighting solution!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0810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57EF28-2FA1-4DAC-A37E-64C8D9B1BB80}"/>
              </a:ext>
            </a:extLst>
          </p:cNvPr>
          <p:cNvSpPr txBox="1"/>
          <p:nvPr/>
        </p:nvSpPr>
        <p:spPr>
          <a:xfrm>
            <a:off x="609600" y="1573874"/>
            <a:ext cx="11125200" cy="3416320"/>
          </a:xfrm>
          <a:prstGeom prst="rect">
            <a:avLst/>
          </a:prstGeom>
          <a:noFill/>
        </p:spPr>
        <p:txBody>
          <a:bodyPr wrap="square">
            <a:spAutoFit/>
          </a:bodyPr>
          <a:lstStyle/>
          <a:p>
            <a:pPr algn="just"/>
            <a:r>
              <a:rPr lang="en-US" sz="2400" b="0" i="0" dirty="0">
                <a:solidFill>
                  <a:srgbClr val="ECECEC"/>
                </a:solidFill>
                <a:effectLst/>
                <a:latin typeface="Söhne"/>
              </a:rPr>
              <a:t>The primary objective of our project is to create an intelligent lighting system that responds to sound cues, offering hands-free operation and enhancing convenience and efficiency in various environments. By integrating a sound sensor with relay technology, our goal is to develop a reliable solution that automatically activates lights in response to detected sound, providing users with an intuitive and responsive lighting experience. Additionally, we aim to incorporate indicator lights to clearly communicate the status of the system, ensuring user awareness and ease of use. Through this project, we seek to showcase the potential of sound-sensing technology in enhancing everyday devices and promoting a more connected and automated living environment</a:t>
            </a:r>
            <a:endParaRPr lang="en-IN" sz="2400" dirty="0"/>
          </a:p>
        </p:txBody>
      </p:sp>
      <p:sp>
        <p:nvSpPr>
          <p:cNvPr id="4" name="TextBox 3">
            <a:extLst>
              <a:ext uri="{FF2B5EF4-FFF2-40B4-BE49-F238E27FC236}">
                <a16:creationId xmlns:a16="http://schemas.microsoft.com/office/drawing/2014/main" id="{1F55BED4-7A6B-4FE8-A925-E9CE9DCE537D}"/>
              </a:ext>
            </a:extLst>
          </p:cNvPr>
          <p:cNvSpPr txBox="1"/>
          <p:nvPr/>
        </p:nvSpPr>
        <p:spPr>
          <a:xfrm>
            <a:off x="4497645" y="397564"/>
            <a:ext cx="2323072"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Objective</a:t>
            </a:r>
            <a:endParaRPr lang="en-IN" sz="4000" dirty="0"/>
          </a:p>
        </p:txBody>
      </p:sp>
    </p:spTree>
    <p:extLst>
      <p:ext uri="{BB962C8B-B14F-4D97-AF65-F5344CB8AC3E}">
        <p14:creationId xmlns:p14="http://schemas.microsoft.com/office/powerpoint/2010/main" val="1002689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30EC01-9068-4890-BA97-FD9947F2F6FD}"/>
              </a:ext>
            </a:extLst>
          </p:cNvPr>
          <p:cNvSpPr txBox="1"/>
          <p:nvPr/>
        </p:nvSpPr>
        <p:spPr>
          <a:xfrm>
            <a:off x="510209" y="1226004"/>
            <a:ext cx="8246165" cy="4893647"/>
          </a:xfrm>
          <a:prstGeom prst="rect">
            <a:avLst/>
          </a:prstGeom>
          <a:noFill/>
        </p:spPr>
        <p:txBody>
          <a:bodyPr wrap="square">
            <a:spAutoFit/>
          </a:bodyPr>
          <a:lstStyle/>
          <a:p>
            <a:pPr marL="457200" indent="-457200" algn="just">
              <a:buAutoNum type="arabicPeriod"/>
            </a:pPr>
            <a:r>
              <a:rPr lang="en-US" sz="2400" b="0" i="0" dirty="0">
                <a:solidFill>
                  <a:srgbClr val="ECECEC"/>
                </a:solidFill>
                <a:effectLst/>
                <a:latin typeface="Söhne"/>
              </a:rPr>
              <a:t>Sound Sensor: </a:t>
            </a:r>
          </a:p>
          <a:p>
            <a:pPr algn="just"/>
            <a:endParaRPr lang="en-US" sz="2400" dirty="0">
              <a:solidFill>
                <a:srgbClr val="ECECEC"/>
              </a:solidFill>
              <a:latin typeface="Söhne"/>
            </a:endParaRPr>
          </a:p>
          <a:p>
            <a:pPr algn="just"/>
            <a:r>
              <a:rPr lang="en-US" sz="2400" b="0" i="0" dirty="0">
                <a:solidFill>
                  <a:srgbClr val="ECECEC"/>
                </a:solidFill>
                <a:effectLst/>
                <a:latin typeface="Söhne"/>
              </a:rPr>
              <a:t>A sound sensor, also known as a sound detector or microphone sensor, is an electronic component that detects sound waves in its vicinity and converts them into electrical signals. These sensors typically consist of a microphone element and associated circuitry that amplifies and processes the detected sound signals. Sound sensors are commonly used in various applications, including voice recognition systems, security alarms, noise monitoring devices, and in your case, smart lighting systems. They provide a means of capturing audio input from the environment, enabling devices to respond to sound stimuli and perform designated actions based on predefined criteria.</a:t>
            </a:r>
            <a:endParaRPr lang="en-IN" sz="2400" dirty="0"/>
          </a:p>
        </p:txBody>
      </p:sp>
      <p:sp>
        <p:nvSpPr>
          <p:cNvPr id="3" name="TextBox 2">
            <a:extLst>
              <a:ext uri="{FF2B5EF4-FFF2-40B4-BE49-F238E27FC236}">
                <a16:creationId xmlns:a16="http://schemas.microsoft.com/office/drawing/2014/main" id="{730FAD3A-476E-49FC-87D8-3CB6CE3FDC0E}"/>
              </a:ext>
            </a:extLst>
          </p:cNvPr>
          <p:cNvSpPr txBox="1"/>
          <p:nvPr/>
        </p:nvSpPr>
        <p:spPr>
          <a:xfrm>
            <a:off x="4121772" y="188842"/>
            <a:ext cx="4634602"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Hardware Required</a:t>
            </a:r>
            <a:endParaRPr lang="en-IN" sz="4000" dirty="0"/>
          </a:p>
        </p:txBody>
      </p:sp>
      <p:pic>
        <p:nvPicPr>
          <p:cNvPr id="1026" name="Picture 2" descr="xcluma Sound Sensor Module Sound Detection Module UNO Other Mcu">
            <a:extLst>
              <a:ext uri="{FF2B5EF4-FFF2-40B4-BE49-F238E27FC236}">
                <a16:creationId xmlns:a16="http://schemas.microsoft.com/office/drawing/2014/main" id="{B1B85CBC-8B70-4945-AE9E-E4028451ED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6085" y="2326583"/>
            <a:ext cx="2226315" cy="1996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166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937870-18D3-479D-8E1D-E073E7BC58BE}"/>
              </a:ext>
            </a:extLst>
          </p:cNvPr>
          <p:cNvSpPr txBox="1"/>
          <p:nvPr/>
        </p:nvSpPr>
        <p:spPr>
          <a:xfrm>
            <a:off x="251791" y="1105450"/>
            <a:ext cx="9200322" cy="5632311"/>
          </a:xfrm>
          <a:prstGeom prst="rect">
            <a:avLst/>
          </a:prstGeom>
          <a:noFill/>
        </p:spPr>
        <p:txBody>
          <a:bodyPr wrap="square">
            <a:spAutoFit/>
          </a:bodyPr>
          <a:lstStyle/>
          <a:p>
            <a:pPr algn="just"/>
            <a:r>
              <a:rPr lang="en-US" sz="2400" b="0" i="0" dirty="0">
                <a:solidFill>
                  <a:srgbClr val="ECECEC"/>
                </a:solidFill>
                <a:effectLst/>
                <a:latin typeface="Söhne"/>
              </a:rPr>
              <a:t>2. </a:t>
            </a:r>
            <a:r>
              <a:rPr lang="en-US" sz="2400" dirty="0">
                <a:solidFill>
                  <a:srgbClr val="ECECEC"/>
                </a:solidFill>
                <a:latin typeface="Söhne"/>
              </a:rPr>
              <a:t>Relay Module</a:t>
            </a:r>
            <a:r>
              <a:rPr lang="en-US" sz="2400" b="0" i="0" dirty="0">
                <a:solidFill>
                  <a:srgbClr val="ECECEC"/>
                </a:solidFill>
                <a:effectLst/>
                <a:latin typeface="Söhne"/>
              </a:rPr>
              <a:t>: </a:t>
            </a:r>
          </a:p>
          <a:p>
            <a:pPr algn="just"/>
            <a:endParaRPr lang="en-US" sz="2400" dirty="0">
              <a:solidFill>
                <a:srgbClr val="ECECEC"/>
              </a:solidFill>
              <a:latin typeface="Söhne"/>
            </a:endParaRPr>
          </a:p>
          <a:p>
            <a:pPr algn="just"/>
            <a:r>
              <a:rPr lang="en-US" sz="2400" b="0" i="0" dirty="0">
                <a:solidFill>
                  <a:srgbClr val="ECECEC"/>
                </a:solidFill>
                <a:effectLst/>
                <a:latin typeface="Söhne"/>
              </a:rPr>
              <a:t>A relay module is an electromechanical device that acts as a switch to control the flow of electrical current in a circuit. It consists of a coil, which when energized, generates a magnetic field that pulls a switch mechanism (usually contacts) to make or break electrical connections. Relay modules typically include input terminals for connecting to a control signal (such as from a microcontroller or sensor), and output terminals for connecting to the circuit being controlled (such as lights, motors, or other devices). They provide isolation between the control circuit and the circuit being controlled, allowing for safe and reliable switching of high-power or high-voltage loads using low-power control signals. Relay modules are commonly used in automation, robotics, home automation, and various electronic projects to interface between different electrical systems and components.</a:t>
            </a:r>
            <a:endParaRPr lang="en-IN" sz="2400" dirty="0"/>
          </a:p>
        </p:txBody>
      </p:sp>
      <p:sp>
        <p:nvSpPr>
          <p:cNvPr id="3" name="TextBox 2">
            <a:extLst>
              <a:ext uri="{FF2B5EF4-FFF2-40B4-BE49-F238E27FC236}">
                <a16:creationId xmlns:a16="http://schemas.microsoft.com/office/drawing/2014/main" id="{70747916-12C3-470A-AD62-616D74D00F25}"/>
              </a:ext>
            </a:extLst>
          </p:cNvPr>
          <p:cNvSpPr txBox="1"/>
          <p:nvPr/>
        </p:nvSpPr>
        <p:spPr>
          <a:xfrm>
            <a:off x="4497645" y="397564"/>
            <a:ext cx="4634602"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Hardware Required</a:t>
            </a:r>
            <a:endParaRPr lang="en-IN" sz="4000" dirty="0"/>
          </a:p>
        </p:txBody>
      </p:sp>
      <p:pic>
        <p:nvPicPr>
          <p:cNvPr id="2050" name="Picture 2" descr="REES52 5VRELAY One Channel 5V Relay Module for Aduino Raspberry Avr Pic Low  Level Trigge">
            <a:extLst>
              <a:ext uri="{FF2B5EF4-FFF2-40B4-BE49-F238E27FC236}">
                <a16:creationId xmlns:a16="http://schemas.microsoft.com/office/drawing/2014/main" id="{0B12918E-0194-4D45-BE70-725854FB62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3114" y="2763906"/>
            <a:ext cx="1758397" cy="1758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439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4D53A7-5078-49BC-B53B-AAE9959B2D70}"/>
              </a:ext>
            </a:extLst>
          </p:cNvPr>
          <p:cNvSpPr txBox="1"/>
          <p:nvPr/>
        </p:nvSpPr>
        <p:spPr>
          <a:xfrm>
            <a:off x="371061" y="1310168"/>
            <a:ext cx="8522647" cy="4893647"/>
          </a:xfrm>
          <a:prstGeom prst="rect">
            <a:avLst/>
          </a:prstGeom>
          <a:noFill/>
        </p:spPr>
        <p:txBody>
          <a:bodyPr wrap="square">
            <a:spAutoFit/>
          </a:bodyPr>
          <a:lstStyle/>
          <a:p>
            <a:pPr algn="just"/>
            <a:r>
              <a:rPr lang="en-US" sz="2400" b="0" i="0" dirty="0">
                <a:solidFill>
                  <a:srgbClr val="ECECEC"/>
                </a:solidFill>
                <a:effectLst/>
                <a:latin typeface="Söhne"/>
              </a:rPr>
              <a:t>2. Ardui</a:t>
            </a:r>
            <a:r>
              <a:rPr lang="en-US" sz="2400" dirty="0">
                <a:solidFill>
                  <a:srgbClr val="ECECEC"/>
                </a:solidFill>
                <a:latin typeface="Söhne"/>
              </a:rPr>
              <a:t>no Nano</a:t>
            </a:r>
            <a:r>
              <a:rPr lang="en-US" sz="2400" b="0" i="0" dirty="0">
                <a:solidFill>
                  <a:srgbClr val="ECECEC"/>
                </a:solidFill>
                <a:effectLst/>
                <a:latin typeface="Söhne"/>
              </a:rPr>
              <a:t>: </a:t>
            </a:r>
          </a:p>
          <a:p>
            <a:pPr algn="just"/>
            <a:endParaRPr lang="en-US" sz="2400" dirty="0">
              <a:solidFill>
                <a:srgbClr val="ECECEC"/>
              </a:solidFill>
              <a:latin typeface="Söhne"/>
            </a:endParaRPr>
          </a:p>
          <a:p>
            <a:pPr algn="just"/>
            <a:r>
              <a:rPr lang="en-US" sz="2400" b="0" i="0" dirty="0">
                <a:solidFill>
                  <a:srgbClr val="ECECEC"/>
                </a:solidFill>
                <a:effectLst/>
                <a:latin typeface="Söhne"/>
              </a:rPr>
              <a:t>A sound sensor, also known as a sound detector or microphone sensor, is a component that detects sound waves in its environment and converts them into electrical signals. It typically consists of a microphone element, which converts sound waves into electrical impulses, and associated circuitry that processes these signals. Sound sensors are widely used in various applications such as voice recognition systems, security alarms, and sound-activated devices. They enable electronic systems to respond to sound stimuli by detecting changes in sound intensity, frequency, or patterns, and can be integrated into projects like yours to enable sound-triggered actions, such as activating lights or alarms.</a:t>
            </a:r>
            <a:endParaRPr lang="en-IN" sz="2400" dirty="0"/>
          </a:p>
        </p:txBody>
      </p:sp>
      <p:sp>
        <p:nvSpPr>
          <p:cNvPr id="3" name="TextBox 2">
            <a:extLst>
              <a:ext uri="{FF2B5EF4-FFF2-40B4-BE49-F238E27FC236}">
                <a16:creationId xmlns:a16="http://schemas.microsoft.com/office/drawing/2014/main" id="{FC8313D2-FA27-41F1-A45C-39BF77CCF65C}"/>
              </a:ext>
            </a:extLst>
          </p:cNvPr>
          <p:cNvSpPr txBox="1"/>
          <p:nvPr/>
        </p:nvSpPr>
        <p:spPr>
          <a:xfrm>
            <a:off x="4497645" y="397564"/>
            <a:ext cx="4634602"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Hardware Required</a:t>
            </a:r>
            <a:endParaRPr lang="en-IN" sz="4000" dirty="0"/>
          </a:p>
        </p:txBody>
      </p:sp>
      <p:pic>
        <p:nvPicPr>
          <p:cNvPr id="3074" name="Picture 2" descr="Arduino Nano V3.0 (Without Cable) – QuartzComponents">
            <a:extLst>
              <a:ext uri="{FF2B5EF4-FFF2-40B4-BE49-F238E27FC236}">
                <a16:creationId xmlns:a16="http://schemas.microsoft.com/office/drawing/2014/main" id="{3AB9E807-F157-4675-8193-72CBC0E581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7291" y="2803248"/>
            <a:ext cx="2268361" cy="1907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843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081BCA-114D-44A2-9F7B-A1C1EEDC38D7}"/>
              </a:ext>
            </a:extLst>
          </p:cNvPr>
          <p:cNvSpPr txBox="1"/>
          <p:nvPr/>
        </p:nvSpPr>
        <p:spPr>
          <a:xfrm>
            <a:off x="371061" y="1310168"/>
            <a:ext cx="8522647" cy="4893647"/>
          </a:xfrm>
          <a:prstGeom prst="rect">
            <a:avLst/>
          </a:prstGeom>
          <a:noFill/>
        </p:spPr>
        <p:txBody>
          <a:bodyPr wrap="square">
            <a:spAutoFit/>
          </a:bodyPr>
          <a:lstStyle/>
          <a:p>
            <a:pPr algn="just"/>
            <a:r>
              <a:rPr lang="en-US" sz="2400" b="0" i="0" dirty="0">
                <a:solidFill>
                  <a:srgbClr val="ECECEC"/>
                </a:solidFill>
                <a:effectLst/>
                <a:latin typeface="Söhne"/>
              </a:rPr>
              <a:t>2. Ardui</a:t>
            </a:r>
            <a:r>
              <a:rPr lang="en-US" sz="2400" dirty="0">
                <a:solidFill>
                  <a:srgbClr val="ECECEC"/>
                </a:solidFill>
                <a:latin typeface="Söhne"/>
              </a:rPr>
              <a:t>no Nano</a:t>
            </a:r>
            <a:r>
              <a:rPr lang="en-US" sz="2400" b="0" i="0" dirty="0">
                <a:solidFill>
                  <a:srgbClr val="ECECEC"/>
                </a:solidFill>
                <a:effectLst/>
                <a:latin typeface="Söhne"/>
              </a:rPr>
              <a:t>: </a:t>
            </a:r>
          </a:p>
          <a:p>
            <a:pPr algn="just"/>
            <a:endParaRPr lang="en-US" sz="2400" dirty="0">
              <a:solidFill>
                <a:srgbClr val="ECECEC"/>
              </a:solidFill>
              <a:latin typeface="Söhne"/>
            </a:endParaRPr>
          </a:p>
          <a:p>
            <a:pPr algn="just"/>
            <a:r>
              <a:rPr lang="en-US" sz="2400" b="0" i="0" dirty="0">
                <a:solidFill>
                  <a:srgbClr val="ECECEC"/>
                </a:solidFill>
                <a:effectLst/>
                <a:latin typeface="Söhne"/>
              </a:rPr>
              <a:t>A sound sensor, also known as a sound detector or microphone sensor, is a component that detects sound waves in its environment and converts them into electrical signals. It typically consists of a microphone element, which converts sound waves into electrical impulses, and associated circuitry that processes these signals. Sound sensors are widely used in various applications such as voice recognition systems, security alarms, and sound-activated devices. They enable electronic systems to respond to sound stimuli by detecting changes in sound intensity, frequency, or patterns, and can be integrated into projects like yours to enable sound-triggered actions, such as activating lights or alarms.</a:t>
            </a:r>
            <a:endParaRPr lang="en-IN" sz="2400" dirty="0"/>
          </a:p>
        </p:txBody>
      </p:sp>
      <p:sp>
        <p:nvSpPr>
          <p:cNvPr id="3" name="TextBox 2">
            <a:extLst>
              <a:ext uri="{FF2B5EF4-FFF2-40B4-BE49-F238E27FC236}">
                <a16:creationId xmlns:a16="http://schemas.microsoft.com/office/drawing/2014/main" id="{F93D4E54-E6D5-4B84-A0EC-0B33E3A7B302}"/>
              </a:ext>
            </a:extLst>
          </p:cNvPr>
          <p:cNvSpPr txBox="1"/>
          <p:nvPr/>
        </p:nvSpPr>
        <p:spPr>
          <a:xfrm>
            <a:off x="4497645" y="397564"/>
            <a:ext cx="3720890"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Circuit Diagram</a:t>
            </a:r>
            <a:endParaRPr lang="en-IN" sz="4000" dirty="0"/>
          </a:p>
        </p:txBody>
      </p:sp>
      <p:pic>
        <p:nvPicPr>
          <p:cNvPr id="4" name="Picture 2" descr="Arduino Nano V3.0 (Without Cable) – QuartzComponents">
            <a:extLst>
              <a:ext uri="{FF2B5EF4-FFF2-40B4-BE49-F238E27FC236}">
                <a16:creationId xmlns:a16="http://schemas.microsoft.com/office/drawing/2014/main" id="{F778DD09-3469-4ACA-B4A7-6600FC3FB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7291" y="2803248"/>
            <a:ext cx="2268361" cy="1907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735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3F6BF2-A491-4B1C-A430-A0436C2454BF}"/>
              </a:ext>
            </a:extLst>
          </p:cNvPr>
          <p:cNvPicPr>
            <a:picLocks noChangeAspect="1"/>
          </p:cNvPicPr>
          <p:nvPr/>
        </p:nvPicPr>
        <p:blipFill>
          <a:blip r:embed="rId2"/>
          <a:stretch>
            <a:fillRect/>
          </a:stretch>
        </p:blipFill>
        <p:spPr>
          <a:xfrm>
            <a:off x="1323309" y="480601"/>
            <a:ext cx="9545382" cy="5896798"/>
          </a:xfrm>
          <a:prstGeom prst="rect">
            <a:avLst/>
          </a:prstGeom>
        </p:spPr>
      </p:pic>
    </p:spTree>
    <p:extLst>
      <p:ext uri="{BB962C8B-B14F-4D97-AF65-F5344CB8AC3E}">
        <p14:creationId xmlns:p14="http://schemas.microsoft.com/office/powerpoint/2010/main" val="3942915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57</TotalTime>
  <Words>1099</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Söhne</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siddhant vishwakarma</dc:creator>
  <cp:lastModifiedBy>siddhant vishwakarma</cp:lastModifiedBy>
  <cp:revision>4</cp:revision>
  <dcterms:created xsi:type="dcterms:W3CDTF">2024-03-28T12:05:17Z</dcterms:created>
  <dcterms:modified xsi:type="dcterms:W3CDTF">2024-03-28T13:03:09Z</dcterms:modified>
</cp:coreProperties>
</file>