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1d0e48c98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1d0e48c9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1d0e48c9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1d0e48c9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d0e48c9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d0e48c9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1d0e48c9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1d0e48c9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1d0e48c98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1d0e48c9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d0e48c9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d0e48c9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1d0e48c9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1d0e48c9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1d0e48c9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1d0e48c9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d0e48c9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d0e48c9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d0e48c9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d0e48c9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d0e48c9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d0e48c9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d0e48c98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d0e48c9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d0e48c9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d0e48c9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Driven Development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Mocha and Chai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NodeJS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 Statements with Chai Assert Library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Truthy and Falsy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Falsy: false, 0(zero), empty string, null, undefined, NaN(not a number)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Truthy: If not Falsy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Expect and Should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Expect: Reference to your script and is passed in a value to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Should: Called by script and adds a ‘should’ property to Object.prototype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337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Chains and Assertion Calls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89350"/>
            <a:ext cx="85206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Language Chains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to, be, been, is, that, which, has, have, with, at, of, same, but, does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Eg. expect(result).to.equal(1);		expect(result).to.be.that.which.is.equal(1);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Assertion Calls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expect(result).to.equal(1);  			//Verifying equality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expect(result).to.be.true;  				//Verifying true/false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expect(result).to.be.instanceof(a);  	//Verifying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expect(badFn).to.throw();  			//Verifying exceptions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3315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TDD Best Practices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503300"/>
            <a:ext cx="85278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Always do the next simplest test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descriptive test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 tests 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code coverage tools like Istanbul (nyc)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	</a:t>
            </a:r>
            <a:r>
              <a:rPr b="1" lang="en"/>
              <a:t>n</a:t>
            </a:r>
            <a:r>
              <a:rPr b="1" lang="en"/>
              <a:t>pm install --save-dev nyc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test multiple times in random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Static code analysis tools like JSHint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 types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782225"/>
            <a:ext cx="37923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Modified condition/decision</a:t>
            </a:r>
            <a:endParaRPr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4572000" y="445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Istanbul (nyc)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572000" y="1439875"/>
            <a:ext cx="41751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coverage plugin for JavaScript in NodeJS and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Line, Statement and Branch coverage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generate reports to console or in HTML format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		</a:t>
            </a:r>
            <a:r>
              <a:rPr b="1" lang="en"/>
              <a:t>n</a:t>
            </a:r>
            <a:r>
              <a:rPr b="1" lang="en"/>
              <a:t>pm install nyc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well with Mocha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2025050" y="214000"/>
            <a:ext cx="5628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rPr>
              <a:t>https://github.com/siddhantw/TestDrivenDevelopmentForNodeJS</a:t>
            </a:r>
            <a:endParaRPr>
              <a:solidFill>
                <a:schemeClr val="lt1"/>
              </a:solidFill>
              <a:highlight>
                <a:schemeClr val="accent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21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TDD in Brief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06225"/>
            <a:ext cx="85206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</a:t>
            </a:r>
            <a:r>
              <a:rPr b="1" lang="en"/>
              <a:t>Automated unit test</a:t>
            </a:r>
            <a:r>
              <a:rPr lang="en"/>
              <a:t> cases for </a:t>
            </a:r>
            <a:r>
              <a:rPr b="1" lang="en"/>
              <a:t>every function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must include all both </a:t>
            </a:r>
            <a:r>
              <a:rPr b="1" lang="en"/>
              <a:t>positive</a:t>
            </a:r>
            <a:r>
              <a:rPr lang="en"/>
              <a:t> and </a:t>
            </a:r>
            <a:r>
              <a:rPr b="1" lang="en"/>
              <a:t>negative </a:t>
            </a:r>
            <a:r>
              <a:rPr lang="en"/>
              <a:t>tests at </a:t>
            </a:r>
            <a:r>
              <a:rPr i="1" lang="en"/>
              <a:t>lowest levels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must be </a:t>
            </a:r>
            <a:r>
              <a:rPr i="1" lang="en"/>
              <a:t>written before</a:t>
            </a:r>
            <a:r>
              <a:rPr lang="en"/>
              <a:t> </a:t>
            </a:r>
            <a:r>
              <a:rPr b="1" lang="en"/>
              <a:t>production code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Developer’s responsibility </a:t>
            </a:r>
            <a:r>
              <a:rPr lang="en"/>
              <a:t> for </a:t>
            </a:r>
            <a:r>
              <a:rPr b="1" lang="en"/>
              <a:t>quality</a:t>
            </a:r>
            <a:r>
              <a:rPr lang="en"/>
              <a:t> of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450" y="2494925"/>
            <a:ext cx="2480975" cy="24869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021450" y="2593300"/>
            <a:ext cx="4263600" cy="22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TDD Workflow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RED</a:t>
            </a:r>
            <a:r>
              <a:rPr lang="en">
                <a:solidFill>
                  <a:srgbClr val="000000"/>
                </a:solidFill>
              </a:rPr>
              <a:t>: Write failing unit tests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GREEN</a:t>
            </a:r>
            <a:r>
              <a:rPr lang="en">
                <a:solidFill>
                  <a:srgbClr val="000000"/>
                </a:solidFill>
              </a:rPr>
              <a:t>: Write just enough production code to pass test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351C75"/>
                </a:solidFill>
              </a:rPr>
              <a:t>REFACTOR</a:t>
            </a:r>
            <a:r>
              <a:rPr lang="en">
                <a:solidFill>
                  <a:srgbClr val="000000"/>
                </a:solidFill>
              </a:rPr>
              <a:t>: Write unit test and production code to make it clean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4215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#Production Code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function str_len(theStr)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eturn theStr.length;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0" y="1266325"/>
            <a:ext cx="4215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#Unit Test Code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it(‘returns the length of the string’, function()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testStr = “1”;    //Setup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 = str_len(testStr);     //Action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expect(result).to.equal(1);    //Assert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42400" y="175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TDD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981425"/>
            <a:ext cx="85206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Boosts</a:t>
            </a:r>
            <a:r>
              <a:rPr lang="en"/>
              <a:t> </a:t>
            </a:r>
            <a:r>
              <a:rPr b="1" lang="en"/>
              <a:t>confidence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Provides</a:t>
            </a:r>
            <a:r>
              <a:rPr lang="en"/>
              <a:t> </a:t>
            </a:r>
            <a:r>
              <a:rPr b="1" lang="en"/>
              <a:t>immediate</a:t>
            </a:r>
            <a:r>
              <a:rPr lang="en"/>
              <a:t> </a:t>
            </a:r>
            <a:r>
              <a:rPr b="1" lang="en"/>
              <a:t>feedback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Documents</a:t>
            </a:r>
            <a:r>
              <a:rPr lang="en"/>
              <a:t> what the </a:t>
            </a:r>
            <a:r>
              <a:rPr b="1" lang="en"/>
              <a:t>code</a:t>
            </a:r>
            <a:r>
              <a:rPr lang="en"/>
              <a:t> does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Drives</a:t>
            </a:r>
            <a:r>
              <a:rPr lang="en"/>
              <a:t> good </a:t>
            </a:r>
            <a:r>
              <a:rPr b="1" lang="en"/>
              <a:t>object-oriented design</a:t>
            </a:r>
            <a:endParaRPr b="1"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500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3208125"/>
            <a:ext cx="85206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Kent Beck in 1990’s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unit testing framework was written in SmallTalk (i.e. SUnit)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Java unit testing framework (i.e. JUnit)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60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Mocha and Chai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13925"/>
            <a:ext cx="85206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Mocha is a unit testing framework for JavaScript that works for NodeJS and JavaScript. To install Mocha: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</a:t>
            </a:r>
            <a:r>
              <a:rPr b="1" lang="en"/>
              <a:t>pm install --save-dev mocha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Chai is a JavaScript assertion library that works well with Mocha and other testing frameworks. To install Chai: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</a:t>
            </a:r>
            <a:r>
              <a:rPr b="1" lang="en"/>
              <a:t>pm install --save-dev chai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tests using the following command: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mocha tests</a:t>
            </a:r>
            <a:endParaRPr b="1"/>
          </a:p>
        </p:txBody>
      </p:sp>
      <p:sp>
        <p:nvSpPr>
          <p:cNvPr id="97" name="Google Shape;97;p17"/>
          <p:cNvSpPr txBox="1"/>
          <p:nvPr/>
        </p:nvSpPr>
        <p:spPr>
          <a:xfrm>
            <a:off x="7530900" y="533875"/>
            <a:ext cx="1301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https://mochajs.org/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67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Suites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875225"/>
            <a:ext cx="8520600" cy="3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Used to group similar tests together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describe(‘test_suite’, function()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it(‘test1’, function(){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expect(result).to.equal(value);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…..more tests…..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83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Mocha Hooks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890625"/>
            <a:ext cx="85206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‘Before’ and ‘After’ Hooks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Before API call specifies code that executes before any test contained in a describe block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API call specifies code that executes after any test contained in a describe block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can be placed anywhere in the describe block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11700" y="3580425"/>
            <a:ext cx="30000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50">
                <a:solidFill>
                  <a:srgbClr val="DD4A68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77AA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0809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// runs before all tests in this block</a:t>
            </a:r>
            <a:b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999999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357150" y="3607425"/>
            <a:ext cx="29490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50">
                <a:solidFill>
                  <a:srgbClr val="DD4A68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77AA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0809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// runs after all tests in this block</a:t>
            </a:r>
            <a:b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999999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269500"/>
            <a:ext cx="8520600" cy="26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‘BeforeEach’ and ‘AfterEach’ Hooks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BeforeEach API call specifies code that executes before each test contained in a describe block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AfterEach API call specifies code that executes after each test contained in a describe block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 can specify multiple and they can be placed anywhere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408100" y="3126125"/>
            <a:ext cx="30000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50">
                <a:solidFill>
                  <a:srgbClr val="DD4A68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77AA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0809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// runs before each test in this block</a:t>
            </a:r>
            <a:b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999999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688225" y="3126125"/>
            <a:ext cx="30000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50">
                <a:solidFill>
                  <a:srgbClr val="DD4A68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afterEach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77AA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0809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// runs after each test in this block</a:t>
            </a:r>
            <a:b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999999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269500"/>
            <a:ext cx="8520600" cy="21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Root-level</a:t>
            </a:r>
            <a:r>
              <a:rPr b="1" lang="en"/>
              <a:t> Hooks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an implied describe block ‘root suite’, which is outside all other test suites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 hooks outside the describe block is included in the ‘root suite’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They will apply to all tests found in all files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11700" y="2333050"/>
            <a:ext cx="83445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example, add beforeEach() outside of all describe() blocks.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will cause the callback to beforeEach() to run before any test case, regardless of the file it lives in (this is because Mocha has an </a:t>
            </a:r>
            <a:r>
              <a:rPr i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implied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describe() block, called the "root suite").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974100" y="3826825"/>
            <a:ext cx="26796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50">
                <a:solidFill>
                  <a:srgbClr val="DD4A68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77AA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6699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'before every test in every file'</a:t>
            </a: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5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999999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