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8BC-073A-BF65-B89A-534DFEA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9256-89C8-F9D6-D9D2-30DA2B76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Limited Collaboration Opportunities:</a:t>
            </a:r>
            <a:r>
              <a:rPr lang="en-US" dirty="0"/>
              <a:t> College-level students face challenges in finding suitable collaborators for diverse projects such as capstone projects, hackathons, research papers etc.</a:t>
            </a:r>
          </a:p>
          <a:p>
            <a:r>
              <a:rPr lang="en-US" b="1" dirty="0"/>
              <a:t>Skill-Matching Difficulties:</a:t>
            </a:r>
            <a:r>
              <a:rPr lang="en-US" dirty="0"/>
              <a:t> Individuals often struggle to identify projects that align with their expertise, hindering effective collaboration. </a:t>
            </a:r>
          </a:p>
          <a:p>
            <a:r>
              <a:rPr lang="en-US" b="1" dirty="0"/>
              <a:t>Limited Opportunities for Faculty Involvement:</a:t>
            </a:r>
            <a:r>
              <a:rPr lang="en-US" dirty="0"/>
              <a:t> Professors may lack a centralized platform to connect with students for various projects, limiting their engagement and contribution to student initiatives.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9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412F-0C6F-05B0-2B2C-E2FDAAFF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Lack of Structured Feedback Mechanism:</a:t>
            </a:r>
            <a:r>
              <a:rPr lang="en-US" dirty="0"/>
              <a:t> The absence of a standardized feedback system hinders the evaluation of team members' contributions and strengths, affecting the overall project quality and mainly the </a:t>
            </a:r>
            <a:r>
              <a:rPr lang="en-US" b="1" dirty="0"/>
              <a:t>credibility</a:t>
            </a:r>
            <a:r>
              <a:rPr lang="en-US" dirty="0"/>
              <a:t> of the projects. As having proper feedback mechanism will avoid last minute back out of students from research papers, projects etc.</a:t>
            </a:r>
          </a:p>
          <a:p>
            <a:r>
              <a:rPr lang="en-US" b="1" dirty="0"/>
              <a:t>Mentorship Challenges:</a:t>
            </a:r>
            <a:r>
              <a:rPr lang="en-US" dirty="0"/>
              <a:t> Students often face difficulties in finding suitable faculty guides for their projects based on their specific needs, leading to a lack of exact mentorship and guidance.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15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6D57-C62F-2988-D85E-C978108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3" y="62932"/>
            <a:ext cx="10515600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 IDEA 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D70A-3E7A-C255-99CB-4D68DF16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b="1" dirty="0"/>
              <a:t>Collaboration for College-Level Students:</a:t>
            </a: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b="1" dirty="0"/>
              <a:t>Matching Experts and Skills:</a:t>
            </a: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b="1" dirty="0"/>
              <a:t>Opportunities for Professors:</a:t>
            </a: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82008-B1BD-922B-DFA5-15531F680935}"/>
              </a:ext>
            </a:extLst>
          </p:cNvPr>
          <p:cNvSpPr txBox="1"/>
          <p:nvPr/>
        </p:nvSpPr>
        <p:spPr>
          <a:xfrm>
            <a:off x="1278385" y="1783538"/>
            <a:ext cx="1075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platform connects college-level students for diverse projects like capstone projects, hackathons, research papers,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Students with projects or those seeking team members can host their projects on the platform.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41ECA-22C1-911D-7A6E-4AEEC0001ECC}"/>
              </a:ext>
            </a:extLst>
          </p:cNvPr>
          <p:cNvSpPr txBox="1"/>
          <p:nvPr/>
        </p:nvSpPr>
        <p:spPr>
          <a:xfrm>
            <a:off x="1278385" y="3146162"/>
            <a:ext cx="860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platform notifies individuals with the right expertise and skills when a project aligns with their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Seamless collaboration is facilitated by connecting experts with projects that match their skills.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8BDD4-1FD2-59C1-900B-1AD1C193F605}"/>
              </a:ext>
            </a:extLst>
          </p:cNvPr>
          <p:cNvSpPr txBox="1"/>
          <p:nvPr/>
        </p:nvSpPr>
        <p:spPr>
          <a:xfrm>
            <a:off x="1278385" y="4858570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Professors searching for students for their projects and research articles can also get help from this platform, thus ensuring credibility.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6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9336-457F-FA0F-D15E-C9F39B87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847976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Effective Team Management Features:</a:t>
            </a: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members rating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Mentorship</a:t>
            </a:r>
          </a:p>
          <a:p>
            <a:pPr marL="0" indent="0">
              <a:buNone/>
            </a:pPr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BC26D-6404-139B-B667-A3BA311B276F}"/>
              </a:ext>
            </a:extLst>
          </p:cNvPr>
          <p:cNvSpPr txBox="1"/>
          <p:nvPr/>
        </p:nvSpPr>
        <p:spPr>
          <a:xfrm>
            <a:off x="940856" y="1283622"/>
            <a:ext cx="10972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leaders/professors can manage teams efficiently through features like task assignment, role allocation, setting deadlines/milestones,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platform ensures streamlined project management for successful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 by part approval of the project based on deadline 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75FA1-8AD1-C9DB-E39A-C3F86B099532}"/>
              </a:ext>
            </a:extLst>
          </p:cNvPr>
          <p:cNvSpPr txBox="1"/>
          <p:nvPr/>
        </p:nvSpPr>
        <p:spPr>
          <a:xfrm>
            <a:off x="940855" y="3351522"/>
            <a:ext cx="10972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Professors/team leaders evaluate team members after project completion. The platform ensures streamlined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 covers individual contributions, teamwork strengths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0C0E0-2ADA-72FE-EDAD-3B4A27DBC407}"/>
              </a:ext>
            </a:extLst>
          </p:cNvPr>
          <p:cNvSpPr txBox="1"/>
          <p:nvPr/>
        </p:nvSpPr>
        <p:spPr>
          <a:xfrm>
            <a:off x="940854" y="4879957"/>
            <a:ext cx="10972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Simplifies the process of finding a faculty guide for student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Provides profiles of faculty members with expertise, research interests, and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Enables students to make informed decisions when selecting mentors.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34B-1CFB-7437-F235-C7D1DC99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Empowering Our College: The Transformative Potential of Our Idea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8BDF-8238-0CA9-68C1-3746D8A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Enhanced Learning Experience: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Strengthens the mentorship culture, fostering meaningful faculty-student connections.</a:t>
            </a:r>
          </a:p>
          <a:p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Empowering Student Creativity-: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platform will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spark creativity. When one person in a friend circle explores our platform, it triggers a cascade of inspiration. The collaborative environment motivates others to join, explore, and contribute, fostering a dynamic cycle of innovation within the college community.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Providing HODs and Deans with Real-Time Project Insights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Ensures credibility in projects 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471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</vt:lpstr>
      <vt:lpstr>Office Theme</vt:lpstr>
      <vt:lpstr>PROBLEM STATEMENT</vt:lpstr>
      <vt:lpstr>PowerPoint Presentation</vt:lpstr>
      <vt:lpstr>BASIC IDEA </vt:lpstr>
      <vt:lpstr>PowerPoint Presentation</vt:lpstr>
      <vt:lpstr>Empowering Our College: The Transformative Potential of Our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AyushWaghe</dc:creator>
  <cp:lastModifiedBy>Ayush Waghe</cp:lastModifiedBy>
  <cp:revision>11</cp:revision>
  <dcterms:created xsi:type="dcterms:W3CDTF">2024-01-16T16:49:23Z</dcterms:created>
  <dcterms:modified xsi:type="dcterms:W3CDTF">2024-01-29T03:50:48Z</dcterms:modified>
</cp:coreProperties>
</file>