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9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2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38D0-4C5A-412A-990D-1C37C7A30B4B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CF07-0661-4514-BC29-4B33DD38B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sortmeout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algn="ctr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Abhinav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Vijaykumar</a:t>
            </a:r>
            <a:endParaRPr lang="en-IN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Aishwarya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Iyer</a:t>
            </a:r>
            <a:endParaRPr lang="en-IN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Rohit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Khapare</a:t>
            </a:r>
            <a:endParaRPr lang="en-IN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Siddharda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Raju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86700" cy="1325563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sortmeout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229600" cy="32766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online grievance forum that allows a user to walk himself through to a resolution of his grievance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86700" cy="1325563"/>
          </a:xfrm>
        </p:spPr>
        <p:txBody>
          <a:bodyPr/>
          <a:lstStyle/>
          <a:p>
            <a:r>
              <a:rPr lang="en-US" b="1" dirty="0" smtClean="0"/>
              <a:t>ER Model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" y="1828800"/>
            <a:ext cx="9141729" cy="4346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53" y="388938"/>
            <a:ext cx="8229600" cy="1143000"/>
          </a:xfrm>
        </p:spPr>
        <p:txBody>
          <a:bodyPr/>
          <a:lstStyle/>
          <a:p>
            <a:r>
              <a:rPr lang="en-US" b="1" dirty="0" smtClean="0"/>
              <a:t>Grievance walkthrough</a:t>
            </a:r>
            <a:endParaRPr lang="en-US" b="1" dirty="0"/>
          </a:p>
        </p:txBody>
      </p:sp>
      <p:pic>
        <p:nvPicPr>
          <p:cNvPr id="6" name="Content Placeholder 5" descr="1371317_10151970621234341_487093639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706" y="1531938"/>
            <a:ext cx="8957094" cy="4945062"/>
          </a:xfrm>
          <a:solidFill>
            <a:schemeClr val="tx2">
              <a:lumMod val="40000"/>
              <a:lumOff val="60000"/>
              <a:alpha val="61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Visiting </a:t>
            </a:r>
            <a:r>
              <a:rPr lang="en-US" b="1" dirty="0" err="1" smtClean="0"/>
              <a:t>sortmeout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5" name="Content Placeholder 4" descr="972454_10151970621249341_1045914504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255" y="1447800"/>
            <a:ext cx="870549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Questions ??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807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22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sortmeout</vt:lpstr>
      <vt:lpstr>What is sortmeout ?</vt:lpstr>
      <vt:lpstr>ER Model</vt:lpstr>
      <vt:lpstr>Grievance walkthrough</vt:lpstr>
      <vt:lpstr>Visiting sortmeout?</vt:lpstr>
      <vt:lpstr>Questions 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Me Out Forum</dc:title>
  <dc:creator>ANAND</dc:creator>
  <cp:lastModifiedBy>Rohit Khapare</cp:lastModifiedBy>
  <cp:revision>33</cp:revision>
  <dcterms:created xsi:type="dcterms:W3CDTF">2013-10-12T21:10:29Z</dcterms:created>
  <dcterms:modified xsi:type="dcterms:W3CDTF">2013-10-14T23:41:04Z</dcterms:modified>
</cp:coreProperties>
</file>