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Nunito-boldItalic.fntdata"/><Relationship Id="rId9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9400" y="41582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   Compiler Project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712500" y="893075"/>
            <a:ext cx="17190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Tiger to C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610550" y="1313100"/>
            <a:ext cx="3306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Instructor:-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Piyush P Kurur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Completed by:-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Amish Ranjan     | 111501032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Sidhhardha SST | 111501028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80425" y="1442075"/>
            <a:ext cx="48345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/>
              <a:t>What we attempted ?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en" sz="1500"/>
              <a:t>A complete Tiger to C Compiler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What we managed to complete?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Complete Front End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We are able to produce a complete Abstract Syntax Tree for a given Tiger program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To do so we made a well functioning Lexer, Parser and a well structured Abstract Syntax Tree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en" sz="1500"/>
              <a:t>Code generation(Tiger to C) for Single line infix operation on(+, -, *, /) and if then else expression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FF0000"/>
                </a:solidFill>
              </a:rPr>
              <a:t>Where we got stuck?</a:t>
            </a:r>
          </a:p>
          <a:p>
            <a:pPr indent="-323850" lvl="0" marL="457200">
              <a:spcBef>
                <a:spcPts val="0"/>
              </a:spcBef>
              <a:buSzPct val="100000"/>
              <a:buChar char="-"/>
            </a:pPr>
            <a:r>
              <a:rPr lang="en" sz="1500"/>
              <a:t>Type checking, we were not able to make it functional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34225" y="726225"/>
            <a:ext cx="6493800" cy="39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What all features could be parsed?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34225" y="1190925"/>
            <a:ext cx="7505700" cy="363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Basic type(int)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Variable assignment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Type Declaration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Array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If then else expression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While expression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For expression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Let expression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Mathematical expressions(on +, -, /, *)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Comparison(on  &gt;,  &lt;, &lt;=, &gt;=, =, &lt;&gt;)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Sequence of expression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Nested expression</a:t>
            </a:r>
          </a:p>
          <a:p>
            <a:pPr indent="-317500" lvl="0" marL="457200">
              <a:spcBef>
                <a:spcPts val="0"/>
              </a:spcBef>
              <a:buClr>
                <a:srgbClr val="FF0000"/>
              </a:buClr>
              <a:buSzPct val="100000"/>
              <a:buChar char="-"/>
            </a:pPr>
            <a:r>
              <a:rPr lang="en" sz="1400">
                <a:solidFill>
                  <a:srgbClr val="FF0000"/>
                </a:solidFill>
              </a:rPr>
              <a:t>String and Function is not included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