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213521f7-dc0d-4ac0-8d12-52491c0cb2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19ef223f26546f7" /><Relationship Type="http://schemas.openxmlformats.org/officeDocument/2006/relationships/hyperlink" Target="https://app.powerbi.com/reports/213521f7-dc0d-4ac0-8d12-52491c0cb229/ReportSection?pbi_source=PowerPoint" TargetMode="External" Id="RelId0" /><Relationship Type="http://schemas.openxmlformats.org/officeDocument/2006/relationships/image" Target="/ppt/media/image4.png" Id="imgId158021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ca72b7a3fd44407" /><Relationship Type="http://schemas.openxmlformats.org/officeDocument/2006/relationships/hyperlink" Target="https://app.powerbi.com/reports/213521f7-dc0d-4ac0-8d12-52491c0cb229/ReportSection32b7975b3a1a87273125?pbi_source=PowerPoint" TargetMode="External" Id="RelId1" /><Relationship Type="http://schemas.openxmlformats.org/officeDocument/2006/relationships/image" Target="/ppt/media/image5.png" Id="imgId158022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COVID 19 DASHBOARD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5/2/2020 8:03:18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5/1/2020 8:14:13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802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802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