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DBE-3BE9-4FDD-A1BF-F91A8A432410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1C30B0-902F-4F03-954A-9965D700078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2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DBE-3BE9-4FDD-A1BF-F91A8A432410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0B0-902F-4F03-954A-9965D7000782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4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DBE-3BE9-4FDD-A1BF-F91A8A432410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0B0-902F-4F03-954A-9965D700078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15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DBE-3BE9-4FDD-A1BF-F91A8A432410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0B0-902F-4F03-954A-9965D7000782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DBE-3BE9-4FDD-A1BF-F91A8A432410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0B0-902F-4F03-954A-9965D700078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0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DBE-3BE9-4FDD-A1BF-F91A8A432410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0B0-902F-4F03-954A-9965D7000782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DBE-3BE9-4FDD-A1BF-F91A8A432410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0B0-902F-4F03-954A-9965D7000782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9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DBE-3BE9-4FDD-A1BF-F91A8A432410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0B0-902F-4F03-954A-9965D7000782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85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DBE-3BE9-4FDD-A1BF-F91A8A432410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0B0-902F-4F03-954A-9965D7000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64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DBE-3BE9-4FDD-A1BF-F91A8A432410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0B0-902F-4F03-954A-9965D7000782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2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402CDBE-3BE9-4FDD-A1BF-F91A8A432410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0B0-902F-4F03-954A-9965D7000782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3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CDBE-3BE9-4FDD-A1BF-F91A8A432410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1C30B0-902F-4F03-954A-9965D700078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" TargetMode="External"/><Relationship Id="rId4" Type="http://schemas.openxmlformats.org/officeDocument/2006/relationships/hyperlink" Target="https://www.techiedelight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2F2D-5366-7284-9568-85C235F38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1" y="981634"/>
            <a:ext cx="12111318" cy="67711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  <a:latin typeface="Algerian" panose="04020705040A02060702" pitchFamily="82" charset="0"/>
              </a:rPr>
              <a:t>EXAM SCHEDULING USING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02DF7-BED8-9668-8247-80239B723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5968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GB" sz="2000" dirty="0"/>
              <a:t>SIDDHARTH CHAUDHARI </a:t>
            </a:r>
          </a:p>
          <a:p>
            <a:pPr algn="ctr"/>
            <a:r>
              <a:rPr lang="en-GB" sz="2000" dirty="0"/>
              <a:t>112003136</a:t>
            </a:r>
          </a:p>
          <a:p>
            <a:pPr algn="ctr"/>
            <a:r>
              <a:rPr lang="en-GB" sz="2000" dirty="0"/>
              <a:t>DIV 2 S-3</a:t>
            </a:r>
          </a:p>
        </p:txBody>
      </p:sp>
    </p:spTree>
    <p:extLst>
      <p:ext uri="{BB962C8B-B14F-4D97-AF65-F5344CB8AC3E}">
        <p14:creationId xmlns:p14="http://schemas.microsoft.com/office/powerpoint/2010/main" val="77174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5F6F-AA8D-AD71-30B9-B7FCFE93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19200"/>
            <a:ext cx="10515600" cy="896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Bahnschrift SemiLight" panose="020B0502040204020203" pitchFamily="34" charset="0"/>
              </a:rPr>
              <a:t>DATA STRUCTURES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D2A4E-78B6-0B96-5127-E7C9458DF85A}"/>
              </a:ext>
            </a:extLst>
          </p:cNvPr>
          <p:cNvSpPr txBox="1"/>
          <p:nvPr/>
        </p:nvSpPr>
        <p:spPr>
          <a:xfrm>
            <a:off x="2196353" y="2034987"/>
            <a:ext cx="7799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BINARY SEARCH TREES: Used for storing and searching different subjects during the creation of timetable for the exam.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STACKS: Using push and pop operations of stacks to add or remove subjects from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GRAPH: The graph will be used in order to schedule the final exams. The exam schedule will have the constraint that each course of a student should be on different time slots. </a:t>
            </a:r>
          </a:p>
        </p:txBody>
      </p:sp>
      <p:pic>
        <p:nvPicPr>
          <p:cNvPr id="1026" name="Picture 2" descr="Data Structures Tutorials - Introduction to Graphs">
            <a:extLst>
              <a:ext uri="{FF2B5EF4-FFF2-40B4-BE49-F238E27FC236}">
                <a16:creationId xmlns:a16="http://schemas.microsoft.com/office/drawing/2014/main" id="{4D6BE233-9EE2-904E-39C8-633F79348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6" r="9216"/>
          <a:stretch/>
        </p:blipFill>
        <p:spPr bwMode="auto">
          <a:xfrm>
            <a:off x="3819265" y="4236640"/>
            <a:ext cx="4230741" cy="129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2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E004-BB22-F3E5-8C81-52EB2B4A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OF ADJACENCY MATRIX AND LISTS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14E7-597E-B311-8C99-8F45DBE1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ADJACENCY MATRIX IS EASY TO IMPLEMENT FROM THE GRAPHS AND QUERIES OF WHETHER AN EDGE EXISTS BETWEEN NODES IS RESOLVED EASILY AND EFFICIENTLY.</a:t>
            </a:r>
          </a:p>
          <a:p>
            <a:r>
              <a:rPr lang="en-GB" dirty="0"/>
              <a:t>ADJACENCY MATRIX SAVES SPACE  AND IS USED FOR STORING DENSE GRAPHS </a:t>
            </a:r>
          </a:p>
          <a:p>
            <a:r>
              <a:rPr lang="en-GB" dirty="0"/>
              <a:t>ADJACENCY LIST SAVES SPACE, ADDING A VERTEX IS EASIER AND COMPUTING ALL NEIGHBOURS OF A VERTEX TAKES OPTIMAL TIME.</a:t>
            </a:r>
          </a:p>
          <a:p>
            <a:r>
              <a:rPr lang="en-GB" dirty="0"/>
              <a:t>ADJACENCY LISTS ARE USED FOR STORING SPARSE GRAPHS AS MOST GRAPHS BASED ON REAL LIFE PROBLEMS ARE SPARSE.</a:t>
            </a:r>
          </a:p>
        </p:txBody>
      </p:sp>
    </p:spTree>
    <p:extLst>
      <p:ext uri="{BB962C8B-B14F-4D97-AF65-F5344CB8AC3E}">
        <p14:creationId xmlns:p14="http://schemas.microsoft.com/office/powerpoint/2010/main" val="171524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5F6F-AA8D-AD71-30B9-B7FCFE93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19200"/>
            <a:ext cx="10515600" cy="896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Bahnschrift SemiLight" panose="020B0502040204020203" pitchFamily="34" charset="0"/>
              </a:rPr>
              <a:t>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5B579-95A7-EA54-9715-F99AAEA778CB}"/>
              </a:ext>
            </a:extLst>
          </p:cNvPr>
          <p:cNvSpPr txBox="1"/>
          <p:nvPr/>
        </p:nvSpPr>
        <p:spPr>
          <a:xfrm>
            <a:off x="1685365" y="2178423"/>
            <a:ext cx="8292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vertices of the graph will be the courses and there will be an edge between each course of a student.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representation of the graph generated (can be viewed like adjacency matrix or adjacency list) and it is used to generate the final exam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Input syntax</a:t>
            </a:r>
            <a:r>
              <a:rPr lang="en-GB" dirty="0"/>
              <a:t>:</a:t>
            </a:r>
          </a:p>
          <a:p>
            <a:r>
              <a:rPr lang="en-GB" dirty="0"/>
              <a:t>     &lt;CS DIV 1/2&gt; : &lt;VCPDE&gt; , &lt;DSA-11&gt; , &lt;DC&gt; , &lt;SA&gt;</a:t>
            </a:r>
          </a:p>
          <a:p>
            <a:r>
              <a:rPr lang="en-GB" dirty="0"/>
              <a:t>     &lt;MECH DIV 1/2&gt; : &lt;VCPDE&gt; , &lt;FCS&gt; , &lt;THERMODYNAMICS&gt;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Output syntax</a:t>
            </a:r>
            <a:r>
              <a:rPr lang="en-GB" dirty="0"/>
              <a:t>:</a:t>
            </a:r>
          </a:p>
          <a:p>
            <a:r>
              <a:rPr lang="en-GB" dirty="0"/>
              <a:t>     Exams on 01.02.2022 -&gt; &lt;DC&gt; &lt;FCS&gt;</a:t>
            </a:r>
          </a:p>
          <a:p>
            <a:r>
              <a:rPr lang="en-GB" dirty="0"/>
              <a:t>     Exams on 02.02.2022 -&gt; &lt;DSA-11&gt; &lt;THERMODYNAMICS&gt;</a:t>
            </a:r>
          </a:p>
          <a:p>
            <a:r>
              <a:rPr lang="en-GB" dirty="0"/>
              <a:t>     Exams on 03.02.2022 -&gt; &lt;SA&gt; </a:t>
            </a:r>
          </a:p>
          <a:p>
            <a:r>
              <a:rPr lang="en-GB" dirty="0"/>
              <a:t>     Exams on 04.02.2022 -&gt; &lt;VCPDE&gt; </a:t>
            </a:r>
          </a:p>
        </p:txBody>
      </p:sp>
    </p:spTree>
    <p:extLst>
      <p:ext uri="{BB962C8B-B14F-4D97-AF65-F5344CB8AC3E}">
        <p14:creationId xmlns:p14="http://schemas.microsoft.com/office/powerpoint/2010/main" val="40008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5F6F-AA8D-AD71-30B9-B7FCFE93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19200"/>
            <a:ext cx="10515600" cy="896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Bahnschrift SemiLight" panose="020B0502040204020203" pitchFamily="34" charset="0"/>
              </a:rPr>
              <a:t>PROJECT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096848-2D85-0E44-AAE4-CC7F8A4556F6}"/>
              </a:ext>
            </a:extLst>
          </p:cNvPr>
          <p:cNvSpPr txBox="1"/>
          <p:nvPr/>
        </p:nvSpPr>
        <p:spPr>
          <a:xfrm>
            <a:off x="1228164" y="2438400"/>
            <a:ext cx="10291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be used by educational institutions for generating exam timetable for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be used by firms for scheduling interviews such that there is no clash in the timings.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be used for generating the schedule of a person considering their appointments and meetings.</a:t>
            </a:r>
          </a:p>
        </p:txBody>
      </p:sp>
    </p:spTree>
    <p:extLst>
      <p:ext uri="{BB962C8B-B14F-4D97-AF65-F5344CB8AC3E}">
        <p14:creationId xmlns:p14="http://schemas.microsoft.com/office/powerpoint/2010/main" val="161670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5F6F-AA8D-AD71-30B9-B7FCFE93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19200"/>
            <a:ext cx="10515600" cy="896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Bahnschrift SemiLight" panose="020B0502040204020203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2731E-5DBD-28E3-858A-052B7A77649B}"/>
              </a:ext>
            </a:extLst>
          </p:cNvPr>
          <p:cNvSpPr txBox="1"/>
          <p:nvPr/>
        </p:nvSpPr>
        <p:spPr>
          <a:xfrm>
            <a:off x="1510553" y="2428726"/>
            <a:ext cx="88481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hlinkClick r:id="rId2"/>
              </a:rPr>
              <a:t>https</a:t>
            </a:r>
            <a:r>
              <a:rPr lang="en-GB" sz="2800" dirty="0">
                <a:hlinkClick r:id="rId2"/>
              </a:rPr>
              <a:t>://</a:t>
            </a:r>
            <a:r>
              <a:rPr lang="en-GB" sz="2400" dirty="0">
                <a:hlinkClick r:id="rId2"/>
              </a:rPr>
              <a:t>www.geeksforgeeks.org/</a:t>
            </a:r>
            <a:endParaRPr lang="en-GB" sz="2400" dirty="0"/>
          </a:p>
          <a:p>
            <a:pPr algn="ctr"/>
            <a:r>
              <a:rPr lang="en-GB" sz="2400" dirty="0">
                <a:hlinkClick r:id="rId3"/>
              </a:rPr>
              <a:t>https://github.com/</a:t>
            </a:r>
            <a:endParaRPr lang="en-GB" sz="2400" dirty="0"/>
          </a:p>
          <a:p>
            <a:pPr algn="ctr"/>
            <a:r>
              <a:rPr lang="en-GB" sz="2400" dirty="0">
                <a:hlinkClick r:id="rId4"/>
              </a:rPr>
              <a:t>https://www.techiedelight.com/</a:t>
            </a:r>
            <a:endParaRPr lang="en-GB" sz="2400" dirty="0"/>
          </a:p>
          <a:p>
            <a:pPr algn="ctr"/>
            <a:r>
              <a:rPr lang="en-GB" sz="2400" dirty="0">
                <a:hlinkClick r:id="rId5"/>
              </a:rPr>
              <a:t>https://www.tutorialspoint.com/</a:t>
            </a: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2052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3964E-54D8-252F-4189-8B8E8FB7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374319"/>
            <a:ext cx="9603275" cy="1054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408656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</TotalTime>
  <Words>386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Bahnschrift SemiLight</vt:lpstr>
      <vt:lpstr>Gill Sans MT</vt:lpstr>
      <vt:lpstr>Gallery</vt:lpstr>
      <vt:lpstr>EXAM SCHEDULING USING GRAPHS</vt:lpstr>
      <vt:lpstr>PowerPoint Presentation</vt:lpstr>
      <vt:lpstr>USE OF ADJACENCY MATRIX AND LISTS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Siddharth</cp:lastModifiedBy>
  <cp:revision>32</cp:revision>
  <dcterms:created xsi:type="dcterms:W3CDTF">2022-05-10T18:23:25Z</dcterms:created>
  <dcterms:modified xsi:type="dcterms:W3CDTF">2022-06-01T06:23:46Z</dcterms:modified>
</cp:coreProperties>
</file>