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5EF7-3479-4DBB-86AF-C3AD6F3859F1}" type="datetimeFigureOut">
              <a:rPr lang="en-IN" smtClean="0"/>
              <a:t>02-07-2016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4F6E-A7F0-4647-BCFB-9F17C5826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79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5EF7-3479-4DBB-86AF-C3AD6F3859F1}" type="datetimeFigureOut">
              <a:rPr lang="en-IN" smtClean="0"/>
              <a:t>02-07-2016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4F6E-A7F0-4647-BCFB-9F17C5826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93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5EF7-3479-4DBB-86AF-C3AD6F3859F1}" type="datetimeFigureOut">
              <a:rPr lang="en-IN" smtClean="0"/>
              <a:t>02-07-2016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4F6E-A7F0-4647-BCFB-9F17C5826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48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5EF7-3479-4DBB-86AF-C3AD6F3859F1}" type="datetimeFigureOut">
              <a:rPr lang="en-IN" smtClean="0"/>
              <a:t>02-07-2016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4F6E-A7F0-4647-BCFB-9F17C5826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56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5EF7-3479-4DBB-86AF-C3AD6F3859F1}" type="datetimeFigureOut">
              <a:rPr lang="en-IN" smtClean="0"/>
              <a:t>02-07-2016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4F6E-A7F0-4647-BCFB-9F17C5826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3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5EF7-3479-4DBB-86AF-C3AD6F3859F1}" type="datetimeFigureOut">
              <a:rPr lang="en-IN" smtClean="0"/>
              <a:t>02-07-2016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4F6E-A7F0-4647-BCFB-9F17C5826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25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5EF7-3479-4DBB-86AF-C3AD6F3859F1}" type="datetimeFigureOut">
              <a:rPr lang="en-IN" smtClean="0"/>
              <a:t>02-07-2016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4F6E-A7F0-4647-BCFB-9F17C5826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65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5EF7-3479-4DBB-86AF-C3AD6F3859F1}" type="datetimeFigureOut">
              <a:rPr lang="en-IN" smtClean="0"/>
              <a:t>02-07-2016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4F6E-A7F0-4647-BCFB-9F17C5826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73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5EF7-3479-4DBB-86AF-C3AD6F3859F1}" type="datetimeFigureOut">
              <a:rPr lang="en-IN" smtClean="0"/>
              <a:t>02-07-2016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4F6E-A7F0-4647-BCFB-9F17C5826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6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5EF7-3479-4DBB-86AF-C3AD6F3859F1}" type="datetimeFigureOut">
              <a:rPr lang="en-IN" smtClean="0"/>
              <a:t>02-07-2016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4F6E-A7F0-4647-BCFB-9F17C5826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1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5EF7-3479-4DBB-86AF-C3AD6F3859F1}" type="datetimeFigureOut">
              <a:rPr lang="en-IN" smtClean="0"/>
              <a:t>02-07-2016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4F6E-A7F0-4647-BCFB-9F17C5826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63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75EF7-3479-4DBB-86AF-C3AD6F3859F1}" type="datetimeFigureOut">
              <a:rPr lang="en-IN" smtClean="0"/>
              <a:t>02-07-2016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14F6E-A7F0-4647-BCFB-9F17C5826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92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9" y="333521"/>
            <a:ext cx="3474720" cy="3253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403" y="333521"/>
            <a:ext cx="4107766" cy="30989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9" y="3995225"/>
            <a:ext cx="3474720" cy="26306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403" y="3995225"/>
            <a:ext cx="4107766" cy="263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6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TANUSHREE</dc:creator>
  <cp:lastModifiedBy>TANUSHREE</cp:lastModifiedBy>
  <cp:revision>1</cp:revision>
  <cp:lastPrinted>2016-07-02T15:52:13Z</cp:lastPrinted>
  <dcterms:created xsi:type="dcterms:W3CDTF">2016-07-02T15:51:36Z</dcterms:created>
  <dcterms:modified xsi:type="dcterms:W3CDTF">2016-07-02T15:53:16Z</dcterms:modified>
</cp:coreProperties>
</file>