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4"/>
  </p:sldMasterIdLst>
  <p:notesMasterIdLst>
    <p:notesMasterId r:id="rId21"/>
  </p:notesMasterIdLst>
  <p:sldIdLst>
    <p:sldId id="256" r:id="rId5"/>
    <p:sldId id="269" r:id="rId6"/>
    <p:sldId id="309" r:id="rId7"/>
    <p:sldId id="310" r:id="rId8"/>
    <p:sldId id="316" r:id="rId9"/>
    <p:sldId id="317" r:id="rId10"/>
    <p:sldId id="324" r:id="rId11"/>
    <p:sldId id="315" r:id="rId12"/>
    <p:sldId id="319" r:id="rId13"/>
    <p:sldId id="320" r:id="rId14"/>
    <p:sldId id="321" r:id="rId15"/>
    <p:sldId id="322" r:id="rId16"/>
    <p:sldId id="323" r:id="rId17"/>
    <p:sldId id="285" r:id="rId18"/>
    <p:sldId id="313" r:id="rId19"/>
    <p:sldId id="263" r:id="rId20"/>
  </p:sldIdLst>
  <p:sldSz cx="9144000" cy="6858000" type="screen4x3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73">
          <p15:clr>
            <a:srgbClr val="A4A3A4"/>
          </p15:clr>
        </p15:guide>
        <p15:guide id="2" pos="1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 Bevan" initials="" lastIdx="1" clrIdx="0"/>
  <p:cmAuthor id="1" name="Edwards, Garrick L" initials="EL" lastIdx="7" clrIdx="1">
    <p:extLst>
      <p:ext uri="{19B8F6BF-5375-455C-9EA6-DF929625EA0E}">
        <p15:presenceInfo xmlns:p15="http://schemas.microsoft.com/office/powerpoint/2012/main" userId="S::gedwards37@gatech.edu::1cb9e8c8-9085-4d00-8a42-725198d41e40" providerId="AD"/>
      </p:ext>
    </p:extLst>
  </p:cmAuthor>
  <p:cmAuthor id="2" name="Aggarwal, Saurabh" initials="AS" lastIdx="7" clrIdx="2">
    <p:extLst>
      <p:ext uri="{19B8F6BF-5375-455C-9EA6-DF929625EA0E}">
        <p15:presenceInfo xmlns:p15="http://schemas.microsoft.com/office/powerpoint/2012/main" userId="S::saggarwal77@gatech.edu::14e28e24-77ea-47bc-9520-c4c1b0475a51" providerId="AD"/>
      </p:ext>
    </p:extLst>
  </p:cmAuthor>
  <p:cmAuthor id="3" name="Edwards, Garrick" initials="EG" lastIdx="6" clrIdx="3">
    <p:extLst>
      <p:ext uri="{19B8F6BF-5375-455C-9EA6-DF929625EA0E}">
        <p15:presenceInfo xmlns:p15="http://schemas.microsoft.com/office/powerpoint/2012/main" userId="S::Garrick.Edwards@aecom.com::ab96bb3b-b56d-4e31-b288-f56bab9967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057"/>
    <a:srgbClr val="C0504D"/>
    <a:srgbClr val="E1E10B"/>
    <a:srgbClr val="CBCB0E"/>
    <a:srgbClr val="7503B6"/>
    <a:srgbClr val="C1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19056-AFC3-4551-82ED-02918BF1009D}" v="3327" dt="2022-04-26T17:18:28.735"/>
    <p1510:client id="{7710AE39-932E-D245-A888-854721AB3799}" v="9" dt="2022-04-26T02:55:1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>
        <p:guide orient="horz" pos="773"/>
        <p:guide pos="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, Siddharth" userId="c7f7b32b-4138-41c0-b6c6-9513505775fa" providerId="ADAL" clId="{3D254DB7-097F-44CA-8815-E74D35AF75D3}"/>
    <pc:docChg chg="modSld">
      <pc:chgData name="Sen, Siddharth" userId="c7f7b32b-4138-41c0-b6c6-9513505775fa" providerId="ADAL" clId="{3D254DB7-097F-44CA-8815-E74D35AF75D3}" dt="2022-04-25T03:03:41.945" v="6" actId="404"/>
      <pc:docMkLst>
        <pc:docMk/>
      </pc:docMkLst>
      <pc:sldChg chg="modSp mod">
        <pc:chgData name="Sen, Siddharth" userId="c7f7b32b-4138-41c0-b6c6-9513505775fa" providerId="ADAL" clId="{3D254DB7-097F-44CA-8815-E74D35AF75D3}" dt="2022-04-25T03:03:41.945" v="6" actId="404"/>
        <pc:sldMkLst>
          <pc:docMk/>
          <pc:sldMk cId="0" sldId="256"/>
        </pc:sldMkLst>
        <pc:spChg chg="mod">
          <ac:chgData name="Sen, Siddharth" userId="c7f7b32b-4138-41c0-b6c6-9513505775fa" providerId="ADAL" clId="{3D254DB7-097F-44CA-8815-E74D35AF75D3}" dt="2022-04-25T03:03:41.945" v="6" actId="404"/>
          <ac:spMkLst>
            <pc:docMk/>
            <pc:sldMk cId="0" sldId="256"/>
            <ac:spMk id="18" creationId="{00000000-0000-0000-0000-000000000000}"/>
          </ac:spMkLst>
        </pc:spChg>
      </pc:sldChg>
    </pc:docChg>
  </pc:docChgLst>
  <pc:docChgLst>
    <pc:chgData name="Sen, Siddharth" userId="S::ssen79@gatech.edu::c7f7b32b-4138-41c0-b6c6-9513505775fa" providerId="AD" clId="Web-{60BC6689-00B7-4010-8DE8-87E39923266D}"/>
    <pc:docChg chg="delSld modSld">
      <pc:chgData name="Sen, Siddharth" userId="S::ssen79@gatech.edu::c7f7b32b-4138-41c0-b6c6-9513505775fa" providerId="AD" clId="Web-{60BC6689-00B7-4010-8DE8-87E39923266D}" dt="2022-04-24T23:51:25.328" v="894" actId="20577"/>
      <pc:docMkLst>
        <pc:docMk/>
      </pc:docMkLst>
      <pc:sldChg chg="modSp">
        <pc:chgData name="Sen, Siddharth" userId="S::ssen79@gatech.edu::c7f7b32b-4138-41c0-b6c6-9513505775fa" providerId="AD" clId="Web-{60BC6689-00B7-4010-8DE8-87E39923266D}" dt="2022-04-24T23:50:58.281" v="890" actId="1076"/>
        <pc:sldMkLst>
          <pc:docMk/>
          <pc:sldMk cId="0" sldId="263"/>
        </pc:sldMkLst>
        <pc:spChg chg="mod">
          <ac:chgData name="Sen, Siddharth" userId="S::ssen79@gatech.edu::c7f7b32b-4138-41c0-b6c6-9513505775fa" providerId="AD" clId="Web-{60BC6689-00B7-4010-8DE8-87E39923266D}" dt="2022-04-24T23:50:58.281" v="890" actId="1076"/>
          <ac:spMkLst>
            <pc:docMk/>
            <pc:sldMk cId="0" sldId="263"/>
            <ac:spMk id="77" creationId="{00000000-0000-0000-0000-000000000000}"/>
          </ac:spMkLst>
        </pc:spChg>
      </pc:sldChg>
      <pc:sldChg chg="del">
        <pc:chgData name="Sen, Siddharth" userId="S::ssen79@gatech.edu::c7f7b32b-4138-41c0-b6c6-9513505775fa" providerId="AD" clId="Web-{60BC6689-00B7-4010-8DE8-87E39923266D}" dt="2022-04-24T23:50:39.984" v="886"/>
        <pc:sldMkLst>
          <pc:docMk/>
          <pc:sldMk cId="3208697060" sldId="267"/>
        </pc:sldMkLst>
      </pc:sldChg>
      <pc:sldChg chg="modSp">
        <pc:chgData name="Sen, Siddharth" userId="S::ssen79@gatech.edu::c7f7b32b-4138-41c0-b6c6-9513505775fa" providerId="AD" clId="Web-{60BC6689-00B7-4010-8DE8-87E39923266D}" dt="2022-04-24T23:25:21.526" v="103" actId="20577"/>
        <pc:sldMkLst>
          <pc:docMk/>
          <pc:sldMk cId="145515263" sldId="269"/>
        </pc:sldMkLst>
        <pc:spChg chg="mod">
          <ac:chgData name="Sen, Siddharth" userId="S::ssen79@gatech.edu::c7f7b32b-4138-41c0-b6c6-9513505775fa" providerId="AD" clId="Web-{60BC6689-00B7-4010-8DE8-87E39923266D}" dt="2022-04-24T23:25:21.526" v="103" actId="20577"/>
          <ac:spMkLst>
            <pc:docMk/>
            <pc:sldMk cId="145515263" sldId="269"/>
            <ac:spMk id="2" creationId="{D544D42E-D650-4F74-B43C-CBA5ADFA71C1}"/>
          </ac:spMkLst>
        </pc:spChg>
      </pc:sldChg>
      <pc:sldChg chg="addSp delSp modSp delAnim">
        <pc:chgData name="Sen, Siddharth" userId="S::ssen79@gatech.edu::c7f7b32b-4138-41c0-b6c6-9513505775fa" providerId="AD" clId="Web-{60BC6689-00B7-4010-8DE8-87E39923266D}" dt="2022-04-24T23:50:03.061" v="884" actId="20577"/>
        <pc:sldMkLst>
          <pc:docMk/>
          <pc:sldMk cId="649056768" sldId="284"/>
        </pc:sldMkLst>
        <pc:spChg chg="del">
          <ac:chgData name="Sen, Siddharth" userId="S::ssen79@gatech.edu::c7f7b32b-4138-41c0-b6c6-9513505775fa" providerId="AD" clId="Web-{60BC6689-00B7-4010-8DE8-87E39923266D}" dt="2022-04-24T23:29:56.501" v="204"/>
          <ac:spMkLst>
            <pc:docMk/>
            <pc:sldMk cId="649056768" sldId="284"/>
            <ac:spMk id="3" creationId="{422C40E6-E2F8-373F-04FA-2E87B5FE8DFB}"/>
          </ac:spMkLst>
        </pc:spChg>
        <pc:spChg chg="del">
          <ac:chgData name="Sen, Siddharth" userId="S::ssen79@gatech.edu::c7f7b32b-4138-41c0-b6c6-9513505775fa" providerId="AD" clId="Web-{60BC6689-00B7-4010-8DE8-87E39923266D}" dt="2022-04-24T23:29:59.439" v="206"/>
          <ac:spMkLst>
            <pc:docMk/>
            <pc:sldMk cId="649056768" sldId="284"/>
            <ac:spMk id="4" creationId="{B30B74E1-4B00-35BA-44F9-2077AA890BCA}"/>
          </ac:spMkLst>
        </pc:spChg>
        <pc:spChg chg="add mod">
          <ac:chgData name="Sen, Siddharth" userId="S::ssen79@gatech.edu::c7f7b32b-4138-41c0-b6c6-9513505775fa" providerId="AD" clId="Web-{60BC6689-00B7-4010-8DE8-87E39923266D}" dt="2022-04-24T23:50:03.061" v="884" actId="20577"/>
          <ac:spMkLst>
            <pc:docMk/>
            <pc:sldMk cId="649056768" sldId="284"/>
            <ac:spMk id="5" creationId="{6D4B499E-76C0-A76A-B28E-7452349E11DC}"/>
          </ac:spMkLst>
        </pc:spChg>
        <pc:spChg chg="del">
          <ac:chgData name="Sen, Siddharth" userId="S::ssen79@gatech.edu::c7f7b32b-4138-41c0-b6c6-9513505775fa" providerId="AD" clId="Web-{60BC6689-00B7-4010-8DE8-87E39923266D}" dt="2022-04-24T23:29:56.486" v="198"/>
          <ac:spMkLst>
            <pc:docMk/>
            <pc:sldMk cId="649056768" sldId="284"/>
            <ac:spMk id="7" creationId="{75AAA911-D9ED-26D9-BEB4-DA59073B227F}"/>
          </ac:spMkLst>
        </pc:spChg>
        <pc:spChg chg="del">
          <ac:chgData name="Sen, Siddharth" userId="S::ssen79@gatech.edu::c7f7b32b-4138-41c0-b6c6-9513505775fa" providerId="AD" clId="Web-{60BC6689-00B7-4010-8DE8-87E39923266D}" dt="2022-04-24T23:29:56.486" v="203"/>
          <ac:spMkLst>
            <pc:docMk/>
            <pc:sldMk cId="649056768" sldId="284"/>
            <ac:spMk id="9" creationId="{5214ED63-9F3B-9A48-E379-EFC984265354}"/>
          </ac:spMkLst>
        </pc:spChg>
        <pc:spChg chg="del">
          <ac:chgData name="Sen, Siddharth" userId="S::ssen79@gatech.edu::c7f7b32b-4138-41c0-b6c6-9513505775fa" providerId="AD" clId="Web-{60BC6689-00B7-4010-8DE8-87E39923266D}" dt="2022-04-24T23:29:56.486" v="202"/>
          <ac:spMkLst>
            <pc:docMk/>
            <pc:sldMk cId="649056768" sldId="284"/>
            <ac:spMk id="10" creationId="{948D285F-5E36-EB27-8639-B9C603FE2366}"/>
          </ac:spMkLst>
        </pc:spChg>
        <pc:spChg chg="del">
          <ac:chgData name="Sen, Siddharth" userId="S::ssen79@gatech.edu::c7f7b32b-4138-41c0-b6c6-9513505775fa" providerId="AD" clId="Web-{60BC6689-00B7-4010-8DE8-87E39923266D}" dt="2022-04-24T23:29:56.486" v="201"/>
          <ac:spMkLst>
            <pc:docMk/>
            <pc:sldMk cId="649056768" sldId="284"/>
            <ac:spMk id="11" creationId="{FCE94A84-C4C4-05AF-87B9-67B6367E80DC}"/>
          </ac:spMkLst>
        </pc:spChg>
        <pc:spChg chg="del">
          <ac:chgData name="Sen, Siddharth" userId="S::ssen79@gatech.edu::c7f7b32b-4138-41c0-b6c6-9513505775fa" providerId="AD" clId="Web-{60BC6689-00B7-4010-8DE8-87E39923266D}" dt="2022-04-24T23:29:56.486" v="200"/>
          <ac:spMkLst>
            <pc:docMk/>
            <pc:sldMk cId="649056768" sldId="284"/>
            <ac:spMk id="12" creationId="{31610EEF-D775-D79A-DED3-9B2B7644B0B1}"/>
          </ac:spMkLst>
        </pc:spChg>
        <pc:spChg chg="del">
          <ac:chgData name="Sen, Siddharth" userId="S::ssen79@gatech.edu::c7f7b32b-4138-41c0-b6c6-9513505775fa" providerId="AD" clId="Web-{60BC6689-00B7-4010-8DE8-87E39923266D}" dt="2022-04-24T23:29:56.486" v="199"/>
          <ac:spMkLst>
            <pc:docMk/>
            <pc:sldMk cId="649056768" sldId="284"/>
            <ac:spMk id="14" creationId="{7F545779-CBF0-B71A-EF33-069D140F2810}"/>
          </ac:spMkLst>
        </pc:spChg>
        <pc:spChg chg="mod">
          <ac:chgData name="Sen, Siddharth" userId="S::ssen79@gatech.edu::c7f7b32b-4138-41c0-b6c6-9513505775fa" providerId="AD" clId="Web-{60BC6689-00B7-4010-8DE8-87E39923266D}" dt="2022-04-24T23:49:58.217" v="880" actId="20577"/>
          <ac:spMkLst>
            <pc:docMk/>
            <pc:sldMk cId="649056768" sldId="284"/>
            <ac:spMk id="42" creationId="{00000000-0000-0000-0000-000000000000}"/>
          </ac:spMkLst>
        </pc:spChg>
        <pc:cxnChg chg="del mod">
          <ac:chgData name="Sen, Siddharth" userId="S::ssen79@gatech.edu::c7f7b32b-4138-41c0-b6c6-9513505775fa" providerId="AD" clId="Web-{60BC6689-00B7-4010-8DE8-87E39923266D}" dt="2022-04-24T23:29:56.486" v="197"/>
          <ac:cxnSpMkLst>
            <pc:docMk/>
            <pc:sldMk cId="649056768" sldId="284"/>
            <ac:cxnSpMk id="29" creationId="{054ED3FA-093A-1998-6900-B221926E4CA0}"/>
          </ac:cxnSpMkLst>
        </pc:cxnChg>
        <pc:cxnChg chg="del mod">
          <ac:chgData name="Sen, Siddharth" userId="S::ssen79@gatech.edu::c7f7b32b-4138-41c0-b6c6-9513505775fa" providerId="AD" clId="Web-{60BC6689-00B7-4010-8DE8-87E39923266D}" dt="2022-04-24T23:29:56.486" v="196"/>
          <ac:cxnSpMkLst>
            <pc:docMk/>
            <pc:sldMk cId="649056768" sldId="284"/>
            <ac:cxnSpMk id="32" creationId="{3735F1C0-FF61-1649-3112-DEA988C35873}"/>
          </ac:cxnSpMkLst>
        </pc:cxnChg>
        <pc:cxnChg chg="del mod">
          <ac:chgData name="Sen, Siddharth" userId="S::ssen79@gatech.edu::c7f7b32b-4138-41c0-b6c6-9513505775fa" providerId="AD" clId="Web-{60BC6689-00B7-4010-8DE8-87E39923266D}" dt="2022-04-24T23:29:59.439" v="205"/>
          <ac:cxnSpMkLst>
            <pc:docMk/>
            <pc:sldMk cId="649056768" sldId="284"/>
            <ac:cxnSpMk id="33" creationId="{0331A45B-C067-7B6D-B26E-3BA195D53158}"/>
          </ac:cxnSpMkLst>
        </pc:cxnChg>
        <pc:cxnChg chg="del mod">
          <ac:chgData name="Sen, Siddharth" userId="S::ssen79@gatech.edu::c7f7b32b-4138-41c0-b6c6-9513505775fa" providerId="AD" clId="Web-{60BC6689-00B7-4010-8DE8-87E39923266D}" dt="2022-04-24T23:29:56.486" v="195"/>
          <ac:cxnSpMkLst>
            <pc:docMk/>
            <pc:sldMk cId="649056768" sldId="284"/>
            <ac:cxnSpMk id="38" creationId="{649AEB0B-CEEB-1F37-5AF6-B67235FDDC19}"/>
          </ac:cxnSpMkLst>
        </pc:cxnChg>
        <pc:cxnChg chg="del mod">
          <ac:chgData name="Sen, Siddharth" userId="S::ssen79@gatech.edu::c7f7b32b-4138-41c0-b6c6-9513505775fa" providerId="AD" clId="Web-{60BC6689-00B7-4010-8DE8-87E39923266D}" dt="2022-04-24T23:29:56.486" v="194"/>
          <ac:cxnSpMkLst>
            <pc:docMk/>
            <pc:sldMk cId="649056768" sldId="284"/>
            <ac:cxnSpMk id="39" creationId="{EA7420BB-B5B8-39ED-AB3B-FB2D339FEC29}"/>
          </ac:cxnSpMkLst>
        </pc:cxnChg>
      </pc:sldChg>
      <pc:sldChg chg="modSp">
        <pc:chgData name="Sen, Siddharth" userId="S::ssen79@gatech.edu::c7f7b32b-4138-41c0-b6c6-9513505775fa" providerId="AD" clId="Web-{60BC6689-00B7-4010-8DE8-87E39923266D}" dt="2022-04-24T23:51:18.860" v="892" actId="20577"/>
        <pc:sldMkLst>
          <pc:docMk/>
          <pc:sldMk cId="184911978" sldId="285"/>
        </pc:sldMkLst>
        <pc:spChg chg="mod">
          <ac:chgData name="Sen, Siddharth" userId="S::ssen79@gatech.edu::c7f7b32b-4138-41c0-b6c6-9513505775fa" providerId="AD" clId="Web-{60BC6689-00B7-4010-8DE8-87E39923266D}" dt="2022-04-24T23:51:18.860" v="892" actId="20577"/>
          <ac:spMkLst>
            <pc:docMk/>
            <pc:sldMk cId="184911978" sldId="285"/>
            <ac:spMk id="42" creationId="{00000000-0000-0000-0000-000000000000}"/>
          </ac:spMkLst>
        </pc:spChg>
      </pc:sldChg>
      <pc:sldChg chg="addSp delSp modSp">
        <pc:chgData name="Sen, Siddharth" userId="S::ssen79@gatech.edu::c7f7b32b-4138-41c0-b6c6-9513505775fa" providerId="AD" clId="Web-{60BC6689-00B7-4010-8DE8-87E39923266D}" dt="2022-04-24T23:28:57.563" v="187" actId="20577"/>
        <pc:sldMkLst>
          <pc:docMk/>
          <pc:sldMk cId="4144649991" sldId="309"/>
        </pc:sldMkLst>
        <pc:spChg chg="add del mod">
          <ac:chgData name="Sen, Siddharth" userId="S::ssen79@gatech.edu::c7f7b32b-4138-41c0-b6c6-9513505775fa" providerId="AD" clId="Web-{60BC6689-00B7-4010-8DE8-87E39923266D}" dt="2022-04-24T23:24:06.822" v="86"/>
          <ac:spMkLst>
            <pc:docMk/>
            <pc:sldMk cId="4144649991" sldId="309"/>
            <ac:spMk id="3" creationId="{7028939D-3D16-43E9-E1CA-4D2CAC360402}"/>
          </ac:spMkLst>
        </pc:spChg>
        <pc:spChg chg="add mod">
          <ac:chgData name="Sen, Siddharth" userId="S::ssen79@gatech.edu::c7f7b32b-4138-41c0-b6c6-9513505775fa" providerId="AD" clId="Web-{60BC6689-00B7-4010-8DE8-87E39923266D}" dt="2022-04-24T23:28:57.563" v="187" actId="20577"/>
          <ac:spMkLst>
            <pc:docMk/>
            <pc:sldMk cId="4144649991" sldId="309"/>
            <ac:spMk id="4" creationId="{BA0608A9-9D7E-E829-F03E-FE92660AC65E}"/>
          </ac:spMkLst>
        </pc:spChg>
        <pc:spChg chg="del mod">
          <ac:chgData name="Sen, Siddharth" userId="S::ssen79@gatech.edu::c7f7b32b-4138-41c0-b6c6-9513505775fa" providerId="AD" clId="Web-{60BC6689-00B7-4010-8DE8-87E39923266D}" dt="2022-04-24T23:23:28.055" v="82"/>
          <ac:spMkLst>
            <pc:docMk/>
            <pc:sldMk cId="4144649991" sldId="309"/>
            <ac:spMk id="9" creationId="{A34CC28B-5607-A1E9-B341-E065812B70A3}"/>
          </ac:spMkLst>
        </pc:spChg>
        <pc:spChg chg="mod">
          <ac:chgData name="Sen, Siddharth" userId="S::ssen79@gatech.edu::c7f7b32b-4138-41c0-b6c6-9513505775fa" providerId="AD" clId="Web-{60BC6689-00B7-4010-8DE8-87E39923266D}" dt="2022-04-24T23:23:24.836" v="81" actId="20577"/>
          <ac:spMkLst>
            <pc:docMk/>
            <pc:sldMk cId="4144649991" sldId="309"/>
            <ac:spMk id="42" creationId="{00000000-0000-0000-0000-000000000000}"/>
          </ac:spMkLst>
        </pc:spChg>
      </pc:sldChg>
      <pc:sldChg chg="addSp delSp modSp delAnim">
        <pc:chgData name="Sen, Siddharth" userId="S::ssen79@gatech.edu::c7f7b32b-4138-41c0-b6c6-9513505775fa" providerId="AD" clId="Web-{60BC6689-00B7-4010-8DE8-87E39923266D}" dt="2022-04-24T23:49:34.513" v="868" actId="20577"/>
        <pc:sldMkLst>
          <pc:docMk/>
          <pc:sldMk cId="2730016696" sldId="310"/>
        </pc:sldMkLst>
        <pc:spChg chg="add del mod">
          <ac:chgData name="Sen, Siddharth" userId="S::ssen79@gatech.edu::c7f7b32b-4138-41c0-b6c6-9513505775fa" providerId="AD" clId="Web-{60BC6689-00B7-4010-8DE8-87E39923266D}" dt="2022-04-24T23:37:12.230" v="492"/>
          <ac:spMkLst>
            <pc:docMk/>
            <pc:sldMk cId="2730016696" sldId="310"/>
            <ac:spMk id="2" creationId="{77C84775-FC84-A12B-BA0A-D892322844B3}"/>
          </ac:spMkLst>
        </pc:spChg>
        <pc:spChg chg="mod">
          <ac:chgData name="Sen, Siddharth" userId="S::ssen79@gatech.edu::c7f7b32b-4138-41c0-b6c6-9513505775fa" providerId="AD" clId="Web-{60BC6689-00B7-4010-8DE8-87E39923266D}" dt="2022-04-24T23:48:32.012" v="848" actId="20577"/>
          <ac:spMkLst>
            <pc:docMk/>
            <pc:sldMk cId="2730016696" sldId="310"/>
            <ac:spMk id="6" creationId="{5105BFE4-D5BB-95EA-2674-DB2019657CBB}"/>
          </ac:spMkLst>
        </pc:spChg>
        <pc:spChg chg="del">
          <ac:chgData name="Sen, Siddharth" userId="S::ssen79@gatech.edu::c7f7b32b-4138-41c0-b6c6-9513505775fa" providerId="AD" clId="Web-{60BC6689-00B7-4010-8DE8-87E39923266D}" dt="2022-04-24T23:33:01.240" v="247"/>
          <ac:spMkLst>
            <pc:docMk/>
            <pc:sldMk cId="2730016696" sldId="310"/>
            <ac:spMk id="7" creationId="{1ED7C375-91E9-8BF8-3B2C-843F8A7B51B6}"/>
          </ac:spMkLst>
        </pc:spChg>
        <pc:spChg chg="del mod">
          <ac:chgData name="Sen, Siddharth" userId="S::ssen79@gatech.edu::c7f7b32b-4138-41c0-b6c6-9513505775fa" providerId="AD" clId="Web-{60BC6689-00B7-4010-8DE8-87E39923266D}" dt="2022-04-24T23:33:04.943" v="250"/>
          <ac:spMkLst>
            <pc:docMk/>
            <pc:sldMk cId="2730016696" sldId="310"/>
            <ac:spMk id="8" creationId="{537A438B-CCEB-B959-1E93-A859C4414F76}"/>
          </ac:spMkLst>
        </pc:spChg>
        <pc:spChg chg="del">
          <ac:chgData name="Sen, Siddharth" userId="S::ssen79@gatech.edu::c7f7b32b-4138-41c0-b6c6-9513505775fa" providerId="AD" clId="Web-{60BC6689-00B7-4010-8DE8-87E39923266D}" dt="2022-04-24T23:33:01.240" v="246"/>
          <ac:spMkLst>
            <pc:docMk/>
            <pc:sldMk cId="2730016696" sldId="310"/>
            <ac:spMk id="9" creationId="{02525C0A-26B8-FD87-7D2C-20506DE7E114}"/>
          </ac:spMkLst>
        </pc:spChg>
        <pc:spChg chg="add mod">
          <ac:chgData name="Sen, Siddharth" userId="S::ssen79@gatech.edu::c7f7b32b-4138-41c0-b6c6-9513505775fa" providerId="AD" clId="Web-{60BC6689-00B7-4010-8DE8-87E39923266D}" dt="2022-04-24T23:49:34.513" v="868" actId="20577"/>
          <ac:spMkLst>
            <pc:docMk/>
            <pc:sldMk cId="2730016696" sldId="310"/>
            <ac:spMk id="11" creationId="{AD794C47-C793-1637-AB77-A460B1CC276B}"/>
          </ac:spMkLst>
        </pc:spChg>
        <pc:spChg chg="mod">
          <ac:chgData name="Sen, Siddharth" userId="S::ssen79@gatech.edu::c7f7b32b-4138-41c0-b6c6-9513505775fa" providerId="AD" clId="Web-{60BC6689-00B7-4010-8DE8-87E39923266D}" dt="2022-04-24T23:31:27.816" v="236" actId="20577"/>
          <ac:spMkLst>
            <pc:docMk/>
            <pc:sldMk cId="2730016696" sldId="310"/>
            <ac:spMk id="42" creationId="{00000000-0000-0000-0000-000000000000}"/>
          </ac:spMkLst>
        </pc:spChg>
        <pc:graphicFrameChg chg="add mod modGraphic">
          <ac:chgData name="Sen, Siddharth" userId="S::ssen79@gatech.edu::c7f7b32b-4138-41c0-b6c6-9513505775fa" providerId="AD" clId="Web-{60BC6689-00B7-4010-8DE8-87E39923266D}" dt="2022-04-24T23:42:53.113" v="712" actId="1076"/>
          <ac:graphicFrameMkLst>
            <pc:docMk/>
            <pc:sldMk cId="2730016696" sldId="310"/>
            <ac:graphicFrameMk id="4" creationId="{8A8C512B-A215-C063-7907-05683E81A85E}"/>
          </ac:graphicFrameMkLst>
        </pc:graphicFrameChg>
        <pc:cxnChg chg="del mod">
          <ac:chgData name="Sen, Siddharth" userId="S::ssen79@gatech.edu::c7f7b32b-4138-41c0-b6c6-9513505775fa" providerId="AD" clId="Web-{60BC6689-00B7-4010-8DE8-87E39923266D}" dt="2022-04-24T23:33:01.240" v="245"/>
          <ac:cxnSpMkLst>
            <pc:docMk/>
            <pc:sldMk cId="2730016696" sldId="310"/>
            <ac:cxnSpMk id="10" creationId="{4C1E82C0-5A21-7DC3-471F-E860078C78EE}"/>
          </ac:cxnSpMkLst>
        </pc:cxnChg>
      </pc:sldChg>
      <pc:sldChg chg="del">
        <pc:chgData name="Sen, Siddharth" userId="S::ssen79@gatech.edu::c7f7b32b-4138-41c0-b6c6-9513505775fa" providerId="AD" clId="Web-{60BC6689-00B7-4010-8DE8-87E39923266D}" dt="2022-04-24T23:50:37.405" v="885"/>
        <pc:sldMkLst>
          <pc:docMk/>
          <pc:sldMk cId="2424520561" sldId="311"/>
        </pc:sldMkLst>
      </pc:sldChg>
      <pc:sldChg chg="modSp">
        <pc:chgData name="Sen, Siddharth" userId="S::ssen79@gatech.edu::c7f7b32b-4138-41c0-b6c6-9513505775fa" providerId="AD" clId="Web-{60BC6689-00B7-4010-8DE8-87E39923266D}" dt="2022-04-24T23:51:25.328" v="894" actId="20577"/>
        <pc:sldMkLst>
          <pc:docMk/>
          <pc:sldMk cId="4226886226" sldId="313"/>
        </pc:sldMkLst>
        <pc:spChg chg="mod">
          <ac:chgData name="Sen, Siddharth" userId="S::ssen79@gatech.edu::c7f7b32b-4138-41c0-b6c6-9513505775fa" providerId="AD" clId="Web-{60BC6689-00B7-4010-8DE8-87E39923266D}" dt="2022-04-24T23:51:25.328" v="894" actId="20577"/>
          <ac:spMkLst>
            <pc:docMk/>
            <pc:sldMk cId="4226886226" sldId="313"/>
            <ac:spMk id="42" creationId="{00000000-0000-0000-0000-000000000000}"/>
          </ac:spMkLst>
        </pc:spChg>
      </pc:sldChg>
    </pc:docChg>
  </pc:docChgLst>
  <pc:docChgLst>
    <pc:chgData name="Sen, Siddharth" userId="c7f7b32b-4138-41c0-b6c6-9513505775fa" providerId="ADAL" clId="{680CAD62-1BCB-4924-9EF4-7DFA89DC2281}"/>
    <pc:docChg chg="delSld modSld">
      <pc:chgData name="Sen, Siddharth" userId="c7f7b32b-4138-41c0-b6c6-9513505775fa" providerId="ADAL" clId="{680CAD62-1BCB-4924-9EF4-7DFA89DC2281}" dt="2022-04-24T23:17:51.438" v="126" actId="20577"/>
      <pc:docMkLst>
        <pc:docMk/>
      </pc:docMkLst>
      <pc:sldChg chg="modSp mod">
        <pc:chgData name="Sen, Siddharth" userId="c7f7b32b-4138-41c0-b6c6-9513505775fa" providerId="ADAL" clId="{680CAD62-1BCB-4924-9EF4-7DFA89DC2281}" dt="2022-04-24T23:17:15.158" v="111" actId="404"/>
        <pc:sldMkLst>
          <pc:docMk/>
          <pc:sldMk cId="0" sldId="256"/>
        </pc:sldMkLst>
        <pc:spChg chg="mod">
          <ac:chgData name="Sen, Siddharth" userId="c7f7b32b-4138-41c0-b6c6-9513505775fa" providerId="ADAL" clId="{680CAD62-1BCB-4924-9EF4-7DFA89DC2281}" dt="2022-04-24T23:17:15.158" v="111" actId="404"/>
          <ac:spMkLst>
            <pc:docMk/>
            <pc:sldMk cId="0" sldId="256"/>
            <ac:spMk id="18" creationId="{00000000-0000-0000-0000-000000000000}"/>
          </ac:spMkLst>
        </pc:spChg>
      </pc:sldChg>
      <pc:sldChg chg="del">
        <pc:chgData name="Sen, Siddharth" userId="c7f7b32b-4138-41c0-b6c6-9513505775fa" providerId="ADAL" clId="{680CAD62-1BCB-4924-9EF4-7DFA89DC2281}" dt="2022-04-24T18:32:34.586" v="0" actId="2696"/>
        <pc:sldMkLst>
          <pc:docMk/>
          <pc:sldMk cId="0" sldId="257"/>
        </pc:sldMkLst>
      </pc:sldChg>
      <pc:sldChg chg="modSp mod">
        <pc:chgData name="Sen, Siddharth" userId="c7f7b32b-4138-41c0-b6c6-9513505775fa" providerId="ADAL" clId="{680CAD62-1BCB-4924-9EF4-7DFA89DC2281}" dt="2022-04-24T23:17:51.438" v="126" actId="20577"/>
        <pc:sldMkLst>
          <pc:docMk/>
          <pc:sldMk cId="145515263" sldId="269"/>
        </pc:sldMkLst>
        <pc:spChg chg="mod">
          <ac:chgData name="Sen, Siddharth" userId="c7f7b32b-4138-41c0-b6c6-9513505775fa" providerId="ADAL" clId="{680CAD62-1BCB-4924-9EF4-7DFA89DC2281}" dt="2022-04-24T23:17:51.438" v="126" actId="20577"/>
          <ac:spMkLst>
            <pc:docMk/>
            <pc:sldMk cId="145515263" sldId="269"/>
            <ac:spMk id="2" creationId="{D544D42E-D650-4F74-B43C-CBA5ADFA71C1}"/>
          </ac:spMkLst>
        </pc:spChg>
      </pc:sldChg>
    </pc:docChg>
  </pc:docChgLst>
  <pc:docChgLst>
    <pc:chgData name="Gawande, Abhishek K" userId="d1b76fa4-80ac-4358-b773-4028ebcf7bb1" providerId="ADAL" clId="{7710AE39-932E-D245-A888-854721AB3799}"/>
    <pc:docChg chg="undo redo custSel addSld delSld modSld">
      <pc:chgData name="Gawande, Abhishek K" userId="d1b76fa4-80ac-4358-b773-4028ebcf7bb1" providerId="ADAL" clId="{7710AE39-932E-D245-A888-854721AB3799}" dt="2022-04-26T02:55:29.149" v="1573" actId="20577"/>
      <pc:docMkLst>
        <pc:docMk/>
      </pc:docMkLst>
      <pc:sldChg chg="addSp delSp modSp mod">
        <pc:chgData name="Gawande, Abhishek K" userId="d1b76fa4-80ac-4358-b773-4028ebcf7bb1" providerId="ADAL" clId="{7710AE39-932E-D245-A888-854721AB3799}" dt="2022-04-26T02:55:11.069" v="1560"/>
        <pc:sldMkLst>
          <pc:docMk/>
          <pc:sldMk cId="184911978" sldId="285"/>
        </pc:sldMkLst>
        <pc:graphicFrameChg chg="add del mod">
          <ac:chgData name="Gawande, Abhishek K" userId="d1b76fa4-80ac-4358-b773-4028ebcf7bb1" providerId="ADAL" clId="{7710AE39-932E-D245-A888-854721AB3799}" dt="2022-04-26T02:55:11.069" v="1560"/>
          <ac:graphicFrameMkLst>
            <pc:docMk/>
            <pc:sldMk cId="184911978" sldId="285"/>
            <ac:graphicFrameMk id="2" creationId="{3F66E262-B701-76BB-16F3-398AA461D383}"/>
          </ac:graphicFrameMkLst>
        </pc:graphicFrameChg>
      </pc:sldChg>
      <pc:sldChg chg="modSp mod">
        <pc:chgData name="Gawande, Abhishek K" userId="d1b76fa4-80ac-4358-b773-4028ebcf7bb1" providerId="ADAL" clId="{7710AE39-932E-D245-A888-854721AB3799}" dt="2022-04-26T02:33:37.845" v="27" actId="20577"/>
        <pc:sldMkLst>
          <pc:docMk/>
          <pc:sldMk cId="3463743123" sldId="315"/>
        </pc:sldMkLst>
        <pc:spChg chg="mod">
          <ac:chgData name="Gawande, Abhishek K" userId="d1b76fa4-80ac-4358-b773-4028ebcf7bb1" providerId="ADAL" clId="{7710AE39-932E-D245-A888-854721AB3799}" dt="2022-04-26T02:33:37.845" v="27" actId="20577"/>
          <ac:spMkLst>
            <pc:docMk/>
            <pc:sldMk cId="3463743123" sldId="315"/>
            <ac:spMk id="5" creationId="{D291128B-316F-4E3F-949D-001E9FF5B34B}"/>
          </ac:spMkLst>
        </pc:spChg>
      </pc:sldChg>
      <pc:sldChg chg="new del">
        <pc:chgData name="Gawande, Abhishek K" userId="d1b76fa4-80ac-4358-b773-4028ebcf7bb1" providerId="ADAL" clId="{7710AE39-932E-D245-A888-854721AB3799}" dt="2022-04-26T02:35:01.788" v="29" actId="680"/>
        <pc:sldMkLst>
          <pc:docMk/>
          <pc:sldMk cId="494219930" sldId="317"/>
        </pc:sldMkLst>
      </pc:sldChg>
      <pc:sldChg chg="addSp delSp modSp add mod">
        <pc:chgData name="Gawande, Abhishek K" userId="d1b76fa4-80ac-4358-b773-4028ebcf7bb1" providerId="ADAL" clId="{7710AE39-932E-D245-A888-854721AB3799}" dt="2022-04-26T02:55:29.149" v="1573" actId="20577"/>
        <pc:sldMkLst>
          <pc:docMk/>
          <pc:sldMk cId="2029221411" sldId="317"/>
        </pc:sldMkLst>
        <pc:spChg chg="add del mod">
          <ac:chgData name="Gawande, Abhishek K" userId="d1b76fa4-80ac-4358-b773-4028ebcf7bb1" providerId="ADAL" clId="{7710AE39-932E-D245-A888-854721AB3799}" dt="2022-04-26T02:36:14.327" v="65" actId="767"/>
          <ac:spMkLst>
            <pc:docMk/>
            <pc:sldMk cId="2029221411" sldId="317"/>
            <ac:spMk id="2" creationId="{FDA7F956-40D8-AEB0-7D07-AD7E00A17194}"/>
          </ac:spMkLst>
        </pc:spChg>
        <pc:spChg chg="add del mod">
          <ac:chgData name="Gawande, Abhishek K" userId="d1b76fa4-80ac-4358-b773-4028ebcf7bb1" providerId="ADAL" clId="{7710AE39-932E-D245-A888-854721AB3799}" dt="2022-04-26T02:39:57.036" v="444"/>
          <ac:spMkLst>
            <pc:docMk/>
            <pc:sldMk cId="2029221411" sldId="317"/>
            <ac:spMk id="4" creationId="{037171CD-EBC4-3F74-B94F-B9EFF9275E29}"/>
          </ac:spMkLst>
        </pc:spChg>
        <pc:spChg chg="add del mod">
          <ac:chgData name="Gawande, Abhishek K" userId="d1b76fa4-80ac-4358-b773-4028ebcf7bb1" providerId="ADAL" clId="{7710AE39-932E-D245-A888-854721AB3799}" dt="2022-04-26T02:55:29.149" v="1573" actId="20577"/>
          <ac:spMkLst>
            <pc:docMk/>
            <pc:sldMk cId="2029221411" sldId="317"/>
            <ac:spMk id="5" creationId="{D291128B-316F-4E3F-949D-001E9FF5B34B}"/>
          </ac:spMkLst>
        </pc:spChg>
        <pc:spChg chg="add del mod">
          <ac:chgData name="Gawande, Abhishek K" userId="d1b76fa4-80ac-4358-b773-4028ebcf7bb1" providerId="ADAL" clId="{7710AE39-932E-D245-A888-854721AB3799}" dt="2022-04-26T02:39:56.173" v="442" actId="767"/>
          <ac:spMkLst>
            <pc:docMk/>
            <pc:sldMk cId="2029221411" sldId="317"/>
            <ac:spMk id="6" creationId="{EBEE30B3-5E51-C73F-7740-D8C3185D3491}"/>
          </ac:spMkLst>
        </pc:spChg>
        <pc:spChg chg="mod">
          <ac:chgData name="Gawande, Abhishek K" userId="d1b76fa4-80ac-4358-b773-4028ebcf7bb1" providerId="ADAL" clId="{7710AE39-932E-D245-A888-854721AB3799}" dt="2022-04-26T02:35:23.069" v="60" actId="20577"/>
          <ac:spMkLst>
            <pc:docMk/>
            <pc:sldMk cId="2029221411" sldId="317"/>
            <ac:spMk id="42" creationId="{00000000-0000-0000-0000-000000000000}"/>
          </ac:spMkLst>
        </pc:spChg>
      </pc:sldChg>
    </pc:docChg>
  </pc:docChgLst>
  <pc:docChgLst>
    <pc:chgData name="Sen, Siddharth" userId="c7f7b32b-4138-41c0-b6c6-9513505775fa" providerId="ADAL" clId="{08219056-AFC3-4551-82ED-02918BF1009D}"/>
    <pc:docChg chg="undo redo custSel addSld delSld modSld sldOrd">
      <pc:chgData name="Sen, Siddharth" userId="c7f7b32b-4138-41c0-b6c6-9513505775fa" providerId="ADAL" clId="{08219056-AFC3-4551-82ED-02918BF1009D}" dt="2022-04-26T17:18:28.735" v="3320" actId="20577"/>
      <pc:docMkLst>
        <pc:docMk/>
      </pc:docMkLst>
      <pc:sldChg chg="modSp mod modTransition">
        <pc:chgData name="Sen, Siddharth" userId="c7f7b32b-4138-41c0-b6c6-9513505775fa" providerId="ADAL" clId="{08219056-AFC3-4551-82ED-02918BF1009D}" dt="2022-04-26T15:41:50.742" v="754"/>
        <pc:sldMkLst>
          <pc:docMk/>
          <pc:sldMk cId="0" sldId="256"/>
        </pc:sldMkLst>
        <pc:spChg chg="mod">
          <ac:chgData name="Sen, Siddharth" userId="c7f7b32b-4138-41c0-b6c6-9513505775fa" providerId="ADAL" clId="{08219056-AFC3-4551-82ED-02918BF1009D}" dt="2022-04-26T15:33:15.063" v="517" actId="1037"/>
          <ac:spMkLst>
            <pc:docMk/>
            <pc:sldMk cId="0" sldId="256"/>
            <ac:spMk id="18" creationId="{00000000-0000-0000-0000-000000000000}"/>
          </ac:spMkLst>
        </pc:spChg>
      </pc:sldChg>
      <pc:sldChg chg="modSp mod modTransition">
        <pc:chgData name="Sen, Siddharth" userId="c7f7b32b-4138-41c0-b6c6-9513505775fa" providerId="ADAL" clId="{08219056-AFC3-4551-82ED-02918BF1009D}" dt="2022-04-26T16:56:01.703" v="3003" actId="20577"/>
        <pc:sldMkLst>
          <pc:docMk/>
          <pc:sldMk cId="0" sldId="263"/>
        </pc:sldMkLst>
        <pc:spChg chg="mod">
          <ac:chgData name="Sen, Siddharth" userId="c7f7b32b-4138-41c0-b6c6-9513505775fa" providerId="ADAL" clId="{08219056-AFC3-4551-82ED-02918BF1009D}" dt="2022-04-26T16:56:01.703" v="3003" actId="20577"/>
          <ac:spMkLst>
            <pc:docMk/>
            <pc:sldMk cId="0" sldId="263"/>
            <ac:spMk id="77" creationId="{00000000-0000-0000-0000-000000000000}"/>
          </ac:spMkLst>
        </pc:spChg>
      </pc:sldChg>
      <pc:sldChg chg="addSp delSp modSp mod modTransition">
        <pc:chgData name="Sen, Siddharth" userId="c7f7b32b-4138-41c0-b6c6-9513505775fa" providerId="ADAL" clId="{08219056-AFC3-4551-82ED-02918BF1009D}" dt="2022-04-26T17:18:28.735" v="3320" actId="20577"/>
        <pc:sldMkLst>
          <pc:docMk/>
          <pc:sldMk cId="145515263" sldId="269"/>
        </pc:sldMkLst>
        <pc:spChg chg="del mod">
          <ac:chgData name="Sen, Siddharth" userId="c7f7b32b-4138-41c0-b6c6-9513505775fa" providerId="ADAL" clId="{08219056-AFC3-4551-82ED-02918BF1009D}" dt="2022-04-26T15:34:34.745" v="529" actId="478"/>
          <ac:spMkLst>
            <pc:docMk/>
            <pc:sldMk cId="145515263" sldId="269"/>
            <ac:spMk id="2" creationId="{D544D42E-D650-4F74-B43C-CBA5ADFA71C1}"/>
          </ac:spMkLst>
        </pc:spChg>
        <pc:spChg chg="add mod">
          <ac:chgData name="Sen, Siddharth" userId="c7f7b32b-4138-41c0-b6c6-9513505775fa" providerId="ADAL" clId="{08219056-AFC3-4551-82ED-02918BF1009D}" dt="2022-04-26T17:18:28.735" v="3320" actId="20577"/>
          <ac:spMkLst>
            <pc:docMk/>
            <pc:sldMk cId="145515263" sldId="269"/>
            <ac:spMk id="5" creationId="{F3938C24-4164-4122-B549-5939FA4D7343}"/>
          </ac:spMkLst>
        </pc:spChg>
      </pc:sldChg>
      <pc:sldChg chg="del modTransition">
        <pc:chgData name="Sen, Siddharth" userId="c7f7b32b-4138-41c0-b6c6-9513505775fa" providerId="ADAL" clId="{08219056-AFC3-4551-82ED-02918BF1009D}" dt="2022-04-26T16:21:56.083" v="1527" actId="2696"/>
        <pc:sldMkLst>
          <pc:docMk/>
          <pc:sldMk cId="649056768" sldId="284"/>
        </pc:sldMkLst>
      </pc:sldChg>
      <pc:sldChg chg="addSp modSp mod modTransition">
        <pc:chgData name="Sen, Siddharth" userId="c7f7b32b-4138-41c0-b6c6-9513505775fa" providerId="ADAL" clId="{08219056-AFC3-4551-82ED-02918BF1009D}" dt="2022-04-26T16:43:39.697" v="2750" actId="20577"/>
        <pc:sldMkLst>
          <pc:docMk/>
          <pc:sldMk cId="184911978" sldId="285"/>
        </pc:sldMkLst>
        <pc:spChg chg="add mod">
          <ac:chgData name="Sen, Siddharth" userId="c7f7b32b-4138-41c0-b6c6-9513505775fa" providerId="ADAL" clId="{08219056-AFC3-4551-82ED-02918BF1009D}" dt="2022-04-26T16:43:39.697" v="2750" actId="20577"/>
          <ac:spMkLst>
            <pc:docMk/>
            <pc:sldMk cId="184911978" sldId="285"/>
            <ac:spMk id="6" creationId="{DFD6A2C0-63C7-4219-9F6B-2720F87D4011}"/>
          </ac:spMkLst>
        </pc:spChg>
        <pc:spChg chg="mod">
          <ac:chgData name="Sen, Siddharth" userId="c7f7b32b-4138-41c0-b6c6-9513505775fa" providerId="ADAL" clId="{08219056-AFC3-4551-82ED-02918BF1009D}" dt="2022-04-26T16:10:08.254" v="1285" actId="20577"/>
          <ac:spMkLst>
            <pc:docMk/>
            <pc:sldMk cId="184911978" sldId="285"/>
            <ac:spMk id="42" creationId="{00000000-0000-0000-0000-000000000000}"/>
          </ac:spMkLst>
        </pc:spChg>
        <pc:graphicFrameChg chg="add mod modGraphic">
          <ac:chgData name="Sen, Siddharth" userId="c7f7b32b-4138-41c0-b6c6-9513505775fa" providerId="ADAL" clId="{08219056-AFC3-4551-82ED-02918BF1009D}" dt="2022-04-26T16:41:49.216" v="2731" actId="20577"/>
          <ac:graphicFrameMkLst>
            <pc:docMk/>
            <pc:sldMk cId="184911978" sldId="285"/>
            <ac:graphicFrameMk id="5" creationId="{08E983EA-B8B8-4BC8-942D-43D9E92C2E18}"/>
          </ac:graphicFrameMkLst>
        </pc:graphicFrameChg>
      </pc:sldChg>
      <pc:sldChg chg="modSp mod modTransition">
        <pc:chgData name="Sen, Siddharth" userId="c7f7b32b-4138-41c0-b6c6-9513505775fa" providerId="ADAL" clId="{08219056-AFC3-4551-82ED-02918BF1009D}" dt="2022-04-26T15:41:50.742" v="754"/>
        <pc:sldMkLst>
          <pc:docMk/>
          <pc:sldMk cId="4144649991" sldId="309"/>
        </pc:sldMkLst>
        <pc:spChg chg="mod">
          <ac:chgData name="Sen, Siddharth" userId="c7f7b32b-4138-41c0-b6c6-9513505775fa" providerId="ADAL" clId="{08219056-AFC3-4551-82ED-02918BF1009D}" dt="2022-04-26T15:40:59.243" v="753" actId="1076"/>
          <ac:spMkLst>
            <pc:docMk/>
            <pc:sldMk cId="4144649991" sldId="309"/>
            <ac:spMk id="4" creationId="{BA0608A9-9D7E-E829-F03E-FE92660AC65E}"/>
          </ac:spMkLst>
        </pc:spChg>
      </pc:sldChg>
      <pc:sldChg chg="modTransition">
        <pc:chgData name="Sen, Siddharth" userId="c7f7b32b-4138-41c0-b6c6-9513505775fa" providerId="ADAL" clId="{08219056-AFC3-4551-82ED-02918BF1009D}" dt="2022-04-26T15:41:50.742" v="754"/>
        <pc:sldMkLst>
          <pc:docMk/>
          <pc:sldMk cId="2730016696" sldId="310"/>
        </pc:sldMkLst>
      </pc:sldChg>
      <pc:sldChg chg="addSp modSp mod modTransition">
        <pc:chgData name="Sen, Siddharth" userId="c7f7b32b-4138-41c0-b6c6-9513505775fa" providerId="ADAL" clId="{08219056-AFC3-4551-82ED-02918BF1009D}" dt="2022-04-26T16:46:39.533" v="2842" actId="20577"/>
        <pc:sldMkLst>
          <pc:docMk/>
          <pc:sldMk cId="4226886226" sldId="313"/>
        </pc:sldMkLst>
        <pc:spChg chg="add mod">
          <ac:chgData name="Sen, Siddharth" userId="c7f7b32b-4138-41c0-b6c6-9513505775fa" providerId="ADAL" clId="{08219056-AFC3-4551-82ED-02918BF1009D}" dt="2022-04-26T16:46:39.533" v="2842" actId="20577"/>
          <ac:spMkLst>
            <pc:docMk/>
            <pc:sldMk cId="4226886226" sldId="313"/>
            <ac:spMk id="5" creationId="{2AE0184D-1A3D-4C97-9122-B3631D79F9A9}"/>
          </ac:spMkLst>
        </pc:spChg>
      </pc:sldChg>
      <pc:sldChg chg="addSp delSp modSp mod ord modTransition">
        <pc:chgData name="Sen, Siddharth" userId="c7f7b32b-4138-41c0-b6c6-9513505775fa" providerId="ADAL" clId="{08219056-AFC3-4551-82ED-02918BF1009D}" dt="2022-04-26T15:50:37.172" v="889" actId="1076"/>
        <pc:sldMkLst>
          <pc:docMk/>
          <pc:sldMk cId="3463743123" sldId="315"/>
        </pc:sldMkLst>
        <pc:spChg chg="del mod">
          <ac:chgData name="Sen, Siddharth" userId="c7f7b32b-4138-41c0-b6c6-9513505775fa" providerId="ADAL" clId="{08219056-AFC3-4551-82ED-02918BF1009D}" dt="2022-04-26T15:40:14.338" v="726"/>
          <ac:spMkLst>
            <pc:docMk/>
            <pc:sldMk cId="3463743123" sldId="315"/>
            <ac:spMk id="5" creationId="{D291128B-316F-4E3F-949D-001E9FF5B34B}"/>
          </ac:spMkLst>
        </pc:spChg>
        <pc:spChg chg="add mod">
          <ac:chgData name="Sen, Siddharth" userId="c7f7b32b-4138-41c0-b6c6-9513505775fa" providerId="ADAL" clId="{08219056-AFC3-4551-82ED-02918BF1009D}" dt="2022-04-26T15:47:33.990" v="820" actId="948"/>
          <ac:spMkLst>
            <pc:docMk/>
            <pc:sldMk cId="3463743123" sldId="315"/>
            <ac:spMk id="6" creationId="{B1D84157-27D5-4ADC-8EDD-14AB7797FEC2}"/>
          </ac:spMkLst>
        </pc:spChg>
        <pc:spChg chg="mod">
          <ac:chgData name="Sen, Siddharth" userId="c7f7b32b-4138-41c0-b6c6-9513505775fa" providerId="ADAL" clId="{08219056-AFC3-4551-82ED-02918BF1009D}" dt="2022-04-26T15:42:30.891" v="755" actId="20577"/>
          <ac:spMkLst>
            <pc:docMk/>
            <pc:sldMk cId="3463743123" sldId="315"/>
            <ac:spMk id="42" creationId="{00000000-0000-0000-0000-000000000000}"/>
          </ac:spMkLst>
        </pc:spChg>
        <pc:graphicFrameChg chg="add del mod">
          <ac:chgData name="Sen, Siddharth" userId="c7f7b32b-4138-41c0-b6c6-9513505775fa" providerId="ADAL" clId="{08219056-AFC3-4551-82ED-02918BF1009D}" dt="2022-04-26T15:49:01.711" v="832"/>
          <ac:graphicFrameMkLst>
            <pc:docMk/>
            <pc:sldMk cId="3463743123" sldId="315"/>
            <ac:graphicFrameMk id="2" creationId="{32C63FD8-D8E2-408A-9B1D-35D4A926606B}"/>
          </ac:graphicFrameMkLst>
        </pc:graphicFrameChg>
        <pc:graphicFrameChg chg="add del mod">
          <ac:chgData name="Sen, Siddharth" userId="c7f7b32b-4138-41c0-b6c6-9513505775fa" providerId="ADAL" clId="{08219056-AFC3-4551-82ED-02918BF1009D}" dt="2022-04-26T15:49:06.617" v="836"/>
          <ac:graphicFrameMkLst>
            <pc:docMk/>
            <pc:sldMk cId="3463743123" sldId="315"/>
            <ac:graphicFrameMk id="4" creationId="{37720639-EC5B-43F6-AA97-EF9A23E2580E}"/>
          </ac:graphicFrameMkLst>
        </pc:graphicFrameChg>
        <pc:graphicFrameChg chg="add del mod modGraphic">
          <ac:chgData name="Sen, Siddharth" userId="c7f7b32b-4138-41c0-b6c6-9513505775fa" providerId="ADAL" clId="{08219056-AFC3-4551-82ED-02918BF1009D}" dt="2022-04-26T15:49:19.973" v="842" actId="478"/>
          <ac:graphicFrameMkLst>
            <pc:docMk/>
            <pc:sldMk cId="3463743123" sldId="315"/>
            <ac:graphicFrameMk id="7" creationId="{85A0D9C6-509B-4A3D-A71A-CC4DA0909804}"/>
          </ac:graphicFrameMkLst>
        </pc:graphicFrameChg>
        <pc:graphicFrameChg chg="add mod modGraphic">
          <ac:chgData name="Sen, Siddharth" userId="c7f7b32b-4138-41c0-b6c6-9513505775fa" providerId="ADAL" clId="{08219056-AFC3-4551-82ED-02918BF1009D}" dt="2022-04-26T15:50:37.172" v="889" actId="1076"/>
          <ac:graphicFrameMkLst>
            <pc:docMk/>
            <pc:sldMk cId="3463743123" sldId="315"/>
            <ac:graphicFrameMk id="8" creationId="{F6100E23-4556-4BFB-B671-6507032D649B}"/>
          </ac:graphicFrameMkLst>
        </pc:graphicFrameChg>
      </pc:sldChg>
      <pc:sldChg chg="modTransition">
        <pc:chgData name="Sen, Siddharth" userId="c7f7b32b-4138-41c0-b6c6-9513505775fa" providerId="ADAL" clId="{08219056-AFC3-4551-82ED-02918BF1009D}" dt="2022-04-26T15:41:50.742" v="754"/>
        <pc:sldMkLst>
          <pc:docMk/>
          <pc:sldMk cId="2338255903" sldId="316"/>
        </pc:sldMkLst>
      </pc:sldChg>
      <pc:sldChg chg="addSp delSp modSp mod modTransition">
        <pc:chgData name="Sen, Siddharth" userId="c7f7b32b-4138-41c0-b6c6-9513505775fa" providerId="ADAL" clId="{08219056-AFC3-4551-82ED-02918BF1009D}" dt="2022-04-26T17:04:14.377" v="3010" actId="20577"/>
        <pc:sldMkLst>
          <pc:docMk/>
          <pc:sldMk cId="2029221411" sldId="317"/>
        </pc:sldMkLst>
        <pc:spChg chg="del mod">
          <ac:chgData name="Sen, Siddharth" userId="c7f7b32b-4138-41c0-b6c6-9513505775fa" providerId="ADAL" clId="{08219056-AFC3-4551-82ED-02918BF1009D}" dt="2022-04-26T16:26:33.267" v="1572"/>
          <ac:spMkLst>
            <pc:docMk/>
            <pc:sldMk cId="2029221411" sldId="317"/>
            <ac:spMk id="5" creationId="{D291128B-316F-4E3F-949D-001E9FF5B34B}"/>
          </ac:spMkLst>
        </pc:spChg>
        <pc:spChg chg="add mod">
          <ac:chgData name="Sen, Siddharth" userId="c7f7b32b-4138-41c0-b6c6-9513505775fa" providerId="ADAL" clId="{08219056-AFC3-4551-82ED-02918BF1009D}" dt="2022-04-26T17:04:14.377" v="3010" actId="20577"/>
          <ac:spMkLst>
            <pc:docMk/>
            <pc:sldMk cId="2029221411" sldId="317"/>
            <ac:spMk id="6" creationId="{06A9D4D8-5740-4615-8080-BD3AF1BC18DA}"/>
          </ac:spMkLst>
        </pc:spChg>
      </pc:sldChg>
      <pc:sldChg chg="addSp delSp modSp add del mod modTransition modAnim">
        <pc:chgData name="Sen, Siddharth" userId="c7f7b32b-4138-41c0-b6c6-9513505775fa" providerId="ADAL" clId="{08219056-AFC3-4551-82ED-02918BF1009D}" dt="2022-04-26T16:53:37.284" v="2985" actId="2696"/>
        <pc:sldMkLst>
          <pc:docMk/>
          <pc:sldMk cId="3226028335" sldId="318"/>
        </pc:sldMkLst>
        <pc:spChg chg="mod">
          <ac:chgData name="Sen, Siddharth" userId="c7f7b32b-4138-41c0-b6c6-9513505775fa" providerId="ADAL" clId="{08219056-AFC3-4551-82ED-02918BF1009D}" dt="2022-04-26T15:32:15.774" v="485" actId="14100"/>
          <ac:spMkLst>
            <pc:docMk/>
            <pc:sldMk cId="3226028335" sldId="318"/>
            <ac:spMk id="6" creationId="{5105BFE4-D5BB-95EA-2674-DB2019657CBB}"/>
          </ac:spMkLst>
        </pc:spChg>
        <pc:spChg chg="mod">
          <ac:chgData name="Sen, Siddharth" userId="c7f7b32b-4138-41c0-b6c6-9513505775fa" providerId="ADAL" clId="{08219056-AFC3-4551-82ED-02918BF1009D}" dt="2022-04-26T15:32:07.192" v="481" actId="20577"/>
          <ac:spMkLst>
            <pc:docMk/>
            <pc:sldMk cId="3226028335" sldId="318"/>
            <ac:spMk id="42" creationId="{00000000-0000-0000-0000-000000000000}"/>
          </ac:spMkLst>
        </pc:spChg>
        <pc:picChg chg="del">
          <ac:chgData name="Sen, Siddharth" userId="c7f7b32b-4138-41c0-b6c6-9513505775fa" providerId="ADAL" clId="{08219056-AFC3-4551-82ED-02918BF1009D}" dt="2022-04-26T15:32:09.433" v="482" actId="478"/>
          <ac:picMkLst>
            <pc:docMk/>
            <pc:sldMk cId="3226028335" sldId="318"/>
            <ac:picMk id="2" creationId="{FD75819C-551B-EF0D-57D8-56B06E58E5BF}"/>
          </ac:picMkLst>
        </pc:picChg>
        <pc:picChg chg="add del mod">
          <ac:chgData name="Sen, Siddharth" userId="c7f7b32b-4138-41c0-b6c6-9513505775fa" providerId="ADAL" clId="{08219056-AFC3-4551-82ED-02918BF1009D}" dt="2022-04-26T15:41:50.742" v="754"/>
          <ac:picMkLst>
            <pc:docMk/>
            <pc:sldMk cId="3226028335" sldId="318"/>
            <ac:picMk id="4" creationId="{6BE37354-DE86-4F31-86CB-F29162EE3DD6}"/>
          </ac:picMkLst>
        </pc:picChg>
        <pc:picChg chg="del mod">
          <ac:chgData name="Sen, Siddharth" userId="c7f7b32b-4138-41c0-b6c6-9513505775fa" providerId="ADAL" clId="{08219056-AFC3-4551-82ED-02918BF1009D}" dt="2022-04-26T15:32:10.792" v="484" actId="478"/>
          <ac:picMkLst>
            <pc:docMk/>
            <pc:sldMk cId="3226028335" sldId="318"/>
            <ac:picMk id="5" creationId="{CA272649-5EAF-5DCE-D69D-119FD5394A5A}"/>
          </ac:picMkLst>
        </pc:picChg>
      </pc:sldChg>
      <pc:sldChg chg="addSp modSp add mod">
        <pc:chgData name="Sen, Siddharth" userId="c7f7b32b-4138-41c0-b6c6-9513505775fa" providerId="ADAL" clId="{08219056-AFC3-4551-82ED-02918BF1009D}" dt="2022-04-26T16:37:49.971" v="2204" actId="14734"/>
        <pc:sldMkLst>
          <pc:docMk/>
          <pc:sldMk cId="1431579949" sldId="319"/>
        </pc:sldMkLst>
        <pc:spChg chg="mod">
          <ac:chgData name="Sen, Siddharth" userId="c7f7b32b-4138-41c0-b6c6-9513505775fa" providerId="ADAL" clId="{08219056-AFC3-4551-82ED-02918BF1009D}" dt="2022-04-26T16:05:56.861" v="1187" actId="20577"/>
          <ac:spMkLst>
            <pc:docMk/>
            <pc:sldMk cId="1431579949" sldId="319"/>
            <ac:spMk id="6" creationId="{B1D84157-27D5-4ADC-8EDD-14AB7797FEC2}"/>
          </ac:spMkLst>
        </pc:spChg>
        <pc:spChg chg="mod">
          <ac:chgData name="Sen, Siddharth" userId="c7f7b32b-4138-41c0-b6c6-9513505775fa" providerId="ADAL" clId="{08219056-AFC3-4551-82ED-02918BF1009D}" dt="2022-04-26T15:53:51.315" v="933" actId="20577"/>
          <ac:spMkLst>
            <pc:docMk/>
            <pc:sldMk cId="1431579949" sldId="319"/>
            <ac:spMk id="42" creationId="{00000000-0000-0000-0000-000000000000}"/>
          </ac:spMkLst>
        </pc:spChg>
        <pc:graphicFrameChg chg="mod modGraphic">
          <ac:chgData name="Sen, Siddharth" userId="c7f7b32b-4138-41c0-b6c6-9513505775fa" providerId="ADAL" clId="{08219056-AFC3-4551-82ED-02918BF1009D}" dt="2022-04-26T16:37:49.971" v="2204" actId="14734"/>
          <ac:graphicFrameMkLst>
            <pc:docMk/>
            <pc:sldMk cId="1431579949" sldId="319"/>
            <ac:graphicFrameMk id="8" creationId="{F6100E23-4556-4BFB-B671-6507032D649B}"/>
          </ac:graphicFrameMkLst>
        </pc:graphicFrameChg>
        <pc:picChg chg="add mod">
          <ac:chgData name="Sen, Siddharth" userId="c7f7b32b-4138-41c0-b6c6-9513505775fa" providerId="ADAL" clId="{08219056-AFC3-4551-82ED-02918BF1009D}" dt="2022-04-26T16:22:59.728" v="1549" actId="1036"/>
          <ac:picMkLst>
            <pc:docMk/>
            <pc:sldMk cId="1431579949" sldId="319"/>
            <ac:picMk id="2" creationId="{DE39D15A-29FC-4582-B562-58ADBA620C10}"/>
          </ac:picMkLst>
        </pc:picChg>
      </pc:sldChg>
      <pc:sldChg chg="addSp modSp add mod">
        <pc:chgData name="Sen, Siddharth" userId="c7f7b32b-4138-41c0-b6c6-9513505775fa" providerId="ADAL" clId="{08219056-AFC3-4551-82ED-02918BF1009D}" dt="2022-04-26T16:24:30.638" v="1561" actId="113"/>
        <pc:sldMkLst>
          <pc:docMk/>
          <pc:sldMk cId="1959614120" sldId="320"/>
        </pc:sldMkLst>
        <pc:spChg chg="mod">
          <ac:chgData name="Sen, Siddharth" userId="c7f7b32b-4138-41c0-b6c6-9513505775fa" providerId="ADAL" clId="{08219056-AFC3-4551-82ED-02918BF1009D}" dt="2022-04-26T16:24:30.638" v="1561" actId="113"/>
          <ac:spMkLst>
            <pc:docMk/>
            <pc:sldMk cId="1959614120" sldId="320"/>
            <ac:spMk id="6" creationId="{B1D84157-27D5-4ADC-8EDD-14AB7797FEC2}"/>
          </ac:spMkLst>
        </pc:spChg>
        <pc:spChg chg="mod">
          <ac:chgData name="Sen, Siddharth" userId="c7f7b32b-4138-41c0-b6c6-9513505775fa" providerId="ADAL" clId="{08219056-AFC3-4551-82ED-02918BF1009D}" dt="2022-04-26T16:02:15.900" v="1123" actId="20577"/>
          <ac:spMkLst>
            <pc:docMk/>
            <pc:sldMk cId="1959614120" sldId="320"/>
            <ac:spMk id="42" creationId="{00000000-0000-0000-0000-000000000000}"/>
          </ac:spMkLst>
        </pc:spChg>
        <pc:grpChg chg="add mod">
          <ac:chgData name="Sen, Siddharth" userId="c7f7b32b-4138-41c0-b6c6-9513505775fa" providerId="ADAL" clId="{08219056-AFC3-4551-82ED-02918BF1009D}" dt="2022-04-26T16:09:12.598" v="1257" actId="1036"/>
          <ac:grpSpMkLst>
            <pc:docMk/>
            <pc:sldMk cId="1959614120" sldId="320"/>
            <ac:grpSpMk id="5" creationId="{1D3425B4-9F16-40C7-B58A-5E0A9035C3A5}"/>
          </ac:grpSpMkLst>
        </pc:grpChg>
        <pc:graphicFrameChg chg="mod modGraphic">
          <ac:chgData name="Sen, Siddharth" userId="c7f7b32b-4138-41c0-b6c6-9513505775fa" providerId="ADAL" clId="{08219056-AFC3-4551-82ED-02918BF1009D}" dt="2022-04-26T16:09:12.598" v="1257" actId="1036"/>
          <ac:graphicFrameMkLst>
            <pc:docMk/>
            <pc:sldMk cId="1959614120" sldId="320"/>
            <ac:graphicFrameMk id="8" creationId="{F6100E23-4556-4BFB-B671-6507032D649B}"/>
          </ac:graphicFrameMkLst>
        </pc:graphicFrameChg>
        <pc:picChg chg="add mod">
          <ac:chgData name="Sen, Siddharth" userId="c7f7b32b-4138-41c0-b6c6-9513505775fa" providerId="ADAL" clId="{08219056-AFC3-4551-82ED-02918BF1009D}" dt="2022-04-26T16:08:14.975" v="1226" actId="164"/>
          <ac:picMkLst>
            <pc:docMk/>
            <pc:sldMk cId="1959614120" sldId="320"/>
            <ac:picMk id="2" creationId="{E571F9F5-87A6-435B-9205-41D38EE693F1}"/>
          </ac:picMkLst>
        </pc:picChg>
        <pc:picChg chg="add mod">
          <ac:chgData name="Sen, Siddharth" userId="c7f7b32b-4138-41c0-b6c6-9513505775fa" providerId="ADAL" clId="{08219056-AFC3-4551-82ED-02918BF1009D}" dt="2022-04-26T16:08:14.975" v="1226" actId="164"/>
          <ac:picMkLst>
            <pc:docMk/>
            <pc:sldMk cId="1959614120" sldId="320"/>
            <ac:picMk id="4" creationId="{C3A73C58-97C4-4604-B2E9-5D6BFA3EFC1A}"/>
          </ac:picMkLst>
        </pc:picChg>
      </pc:sldChg>
      <pc:sldChg chg="addSp delSp modSp add mod">
        <pc:chgData name="Sen, Siddharth" userId="c7f7b32b-4138-41c0-b6c6-9513505775fa" providerId="ADAL" clId="{08219056-AFC3-4551-82ED-02918BF1009D}" dt="2022-04-26T16:36:39.308" v="2181" actId="20577"/>
        <pc:sldMkLst>
          <pc:docMk/>
          <pc:sldMk cId="284402258" sldId="321"/>
        </pc:sldMkLst>
        <pc:spChg chg="mod">
          <ac:chgData name="Sen, Siddharth" userId="c7f7b32b-4138-41c0-b6c6-9513505775fa" providerId="ADAL" clId="{08219056-AFC3-4551-82ED-02918BF1009D}" dt="2022-04-26T16:24:13.293" v="1560" actId="113"/>
          <ac:spMkLst>
            <pc:docMk/>
            <pc:sldMk cId="284402258" sldId="321"/>
            <ac:spMk id="6" creationId="{B1D84157-27D5-4ADC-8EDD-14AB7797FEC2}"/>
          </ac:spMkLst>
        </pc:spChg>
        <pc:spChg chg="mod">
          <ac:chgData name="Sen, Siddharth" userId="c7f7b32b-4138-41c0-b6c6-9513505775fa" providerId="ADAL" clId="{08219056-AFC3-4551-82ED-02918BF1009D}" dt="2022-04-26T16:09:42.554" v="1275" actId="20577"/>
          <ac:spMkLst>
            <pc:docMk/>
            <pc:sldMk cId="284402258" sldId="321"/>
            <ac:spMk id="42" creationId="{00000000-0000-0000-0000-000000000000}"/>
          </ac:spMkLst>
        </pc:spChg>
        <pc:grpChg chg="del">
          <ac:chgData name="Sen, Siddharth" userId="c7f7b32b-4138-41c0-b6c6-9513505775fa" providerId="ADAL" clId="{08219056-AFC3-4551-82ED-02918BF1009D}" dt="2022-04-26T16:19:30.846" v="1392" actId="478"/>
          <ac:grpSpMkLst>
            <pc:docMk/>
            <pc:sldMk cId="284402258" sldId="321"/>
            <ac:grpSpMk id="5" creationId="{1D3425B4-9F16-40C7-B58A-5E0A9035C3A5}"/>
          </ac:grpSpMkLst>
        </pc:grpChg>
        <pc:grpChg chg="add mod">
          <ac:chgData name="Sen, Siddharth" userId="c7f7b32b-4138-41c0-b6c6-9513505775fa" providerId="ADAL" clId="{08219056-AFC3-4551-82ED-02918BF1009D}" dt="2022-04-26T16:20:20.581" v="1422" actId="1035"/>
          <ac:grpSpMkLst>
            <pc:docMk/>
            <pc:sldMk cId="284402258" sldId="321"/>
            <ac:grpSpMk id="7" creationId="{CAD15FC4-3B0B-4161-88EF-672A5822DB64}"/>
          </ac:grpSpMkLst>
        </pc:grpChg>
        <pc:graphicFrameChg chg="modGraphic">
          <ac:chgData name="Sen, Siddharth" userId="c7f7b32b-4138-41c0-b6c6-9513505775fa" providerId="ADAL" clId="{08219056-AFC3-4551-82ED-02918BF1009D}" dt="2022-04-26T16:36:39.308" v="2181" actId="20577"/>
          <ac:graphicFrameMkLst>
            <pc:docMk/>
            <pc:sldMk cId="284402258" sldId="321"/>
            <ac:graphicFrameMk id="8" creationId="{F6100E23-4556-4BFB-B671-6507032D649B}"/>
          </ac:graphicFrameMkLst>
        </pc:graphicFrameChg>
        <pc:picChg chg="add mod">
          <ac:chgData name="Sen, Siddharth" userId="c7f7b32b-4138-41c0-b6c6-9513505775fa" providerId="ADAL" clId="{08219056-AFC3-4551-82ED-02918BF1009D}" dt="2022-04-26T16:19:55.700" v="1398" actId="164"/>
          <ac:picMkLst>
            <pc:docMk/>
            <pc:sldMk cId="284402258" sldId="321"/>
            <ac:picMk id="9" creationId="{055AA353-79F2-4F48-9220-ABE3D23810E6}"/>
          </ac:picMkLst>
        </pc:picChg>
        <pc:picChg chg="add mod">
          <ac:chgData name="Sen, Siddharth" userId="c7f7b32b-4138-41c0-b6c6-9513505775fa" providerId="ADAL" clId="{08219056-AFC3-4551-82ED-02918BF1009D}" dt="2022-04-26T16:19:55.700" v="1398" actId="164"/>
          <ac:picMkLst>
            <pc:docMk/>
            <pc:sldMk cId="284402258" sldId="321"/>
            <ac:picMk id="10" creationId="{364A6D70-FA4F-489B-BB89-37BBAFD04238}"/>
          </ac:picMkLst>
        </pc:picChg>
      </pc:sldChg>
      <pc:sldChg chg="addSp delSp modSp add mod">
        <pc:chgData name="Sen, Siddharth" userId="c7f7b32b-4138-41c0-b6c6-9513505775fa" providerId="ADAL" clId="{08219056-AFC3-4551-82ED-02918BF1009D}" dt="2022-04-26T16:51:37.844" v="2938" actId="1076"/>
        <pc:sldMkLst>
          <pc:docMk/>
          <pc:sldMk cId="3151587770" sldId="322"/>
        </pc:sldMkLst>
        <pc:spChg chg="mod">
          <ac:chgData name="Sen, Siddharth" userId="c7f7b32b-4138-41c0-b6c6-9513505775fa" providerId="ADAL" clId="{08219056-AFC3-4551-82ED-02918BF1009D}" dt="2022-04-26T16:51:06.617" v="2936" actId="313"/>
          <ac:spMkLst>
            <pc:docMk/>
            <pc:sldMk cId="3151587770" sldId="322"/>
            <ac:spMk id="6" creationId="{B1D84157-27D5-4ADC-8EDD-14AB7797FEC2}"/>
          </ac:spMkLst>
        </pc:spChg>
        <pc:spChg chg="mod">
          <ac:chgData name="Sen, Siddharth" userId="c7f7b32b-4138-41c0-b6c6-9513505775fa" providerId="ADAL" clId="{08219056-AFC3-4551-82ED-02918BF1009D}" dt="2022-04-26T16:24:44.243" v="1569" actId="20577"/>
          <ac:spMkLst>
            <pc:docMk/>
            <pc:sldMk cId="3151587770" sldId="322"/>
            <ac:spMk id="42" creationId="{00000000-0000-0000-0000-000000000000}"/>
          </ac:spMkLst>
        </pc:spChg>
        <pc:grpChg chg="del">
          <ac:chgData name="Sen, Siddharth" userId="c7f7b32b-4138-41c0-b6c6-9513505775fa" providerId="ADAL" clId="{08219056-AFC3-4551-82ED-02918BF1009D}" dt="2022-04-26T16:21:47.088" v="1526" actId="478"/>
          <ac:grpSpMkLst>
            <pc:docMk/>
            <pc:sldMk cId="3151587770" sldId="322"/>
            <ac:grpSpMk id="7" creationId="{CAD15FC4-3B0B-4161-88EF-672A5822DB64}"/>
          </ac:grpSpMkLst>
        </pc:grpChg>
        <pc:graphicFrameChg chg="add del mod modGraphic">
          <ac:chgData name="Sen, Siddharth" userId="c7f7b32b-4138-41c0-b6c6-9513505775fa" providerId="ADAL" clId="{08219056-AFC3-4551-82ED-02918BF1009D}" dt="2022-04-26T16:49:50.092" v="2903" actId="478"/>
          <ac:graphicFrameMkLst>
            <pc:docMk/>
            <pc:sldMk cId="3151587770" sldId="322"/>
            <ac:graphicFrameMk id="2" creationId="{D5C9E7CD-0F9E-4168-9B95-41030989EB96}"/>
          </ac:graphicFrameMkLst>
        </pc:graphicFrameChg>
        <pc:graphicFrameChg chg="del mod modGraphic">
          <ac:chgData name="Sen, Siddharth" userId="c7f7b32b-4138-41c0-b6c6-9513505775fa" providerId="ADAL" clId="{08219056-AFC3-4551-82ED-02918BF1009D}" dt="2022-04-26T16:49:54.301" v="2905" actId="478"/>
          <ac:graphicFrameMkLst>
            <pc:docMk/>
            <pc:sldMk cId="3151587770" sldId="322"/>
            <ac:graphicFrameMk id="8" creationId="{F6100E23-4556-4BFB-B671-6507032D649B}"/>
          </ac:graphicFrameMkLst>
        </pc:graphicFrameChg>
        <pc:picChg chg="add mod modCrop">
          <ac:chgData name="Sen, Siddharth" userId="c7f7b32b-4138-41c0-b6c6-9513505775fa" providerId="ADAL" clId="{08219056-AFC3-4551-82ED-02918BF1009D}" dt="2022-04-26T16:51:37.844" v="2938" actId="1076"/>
          <ac:picMkLst>
            <pc:docMk/>
            <pc:sldMk cId="3151587770" sldId="322"/>
            <ac:picMk id="11" creationId="{D92ED30C-1C96-409B-A98E-6BEFAD32EBA2}"/>
          </ac:picMkLst>
        </pc:picChg>
      </pc:sldChg>
      <pc:sldChg chg="delSp modSp add mod">
        <pc:chgData name="Sen, Siddharth" userId="c7f7b32b-4138-41c0-b6c6-9513505775fa" providerId="ADAL" clId="{08219056-AFC3-4551-82ED-02918BF1009D}" dt="2022-04-26T16:51:58.115" v="2978" actId="1035"/>
        <pc:sldMkLst>
          <pc:docMk/>
          <pc:sldMk cId="195732408" sldId="323"/>
        </pc:sldMkLst>
        <pc:spChg chg="del">
          <ac:chgData name="Sen, Siddharth" userId="c7f7b32b-4138-41c0-b6c6-9513505775fa" providerId="ADAL" clId="{08219056-AFC3-4551-82ED-02918BF1009D}" dt="2022-04-26T16:51:48.343" v="2939" actId="478"/>
          <ac:spMkLst>
            <pc:docMk/>
            <pc:sldMk cId="195732408" sldId="323"/>
            <ac:spMk id="6" creationId="{B1D84157-27D5-4ADC-8EDD-14AB7797FEC2}"/>
          </ac:spMkLst>
        </pc:spChg>
        <pc:graphicFrameChg chg="mod">
          <ac:chgData name="Sen, Siddharth" userId="c7f7b32b-4138-41c0-b6c6-9513505775fa" providerId="ADAL" clId="{08219056-AFC3-4551-82ED-02918BF1009D}" dt="2022-04-26T16:51:53.245" v="2962" actId="1035"/>
          <ac:graphicFrameMkLst>
            <pc:docMk/>
            <pc:sldMk cId="195732408" sldId="323"/>
            <ac:graphicFrameMk id="2" creationId="{D5C9E7CD-0F9E-4168-9B95-41030989EB96}"/>
          </ac:graphicFrameMkLst>
        </pc:graphicFrameChg>
        <pc:graphicFrameChg chg="mod">
          <ac:chgData name="Sen, Siddharth" userId="c7f7b32b-4138-41c0-b6c6-9513505775fa" providerId="ADAL" clId="{08219056-AFC3-4551-82ED-02918BF1009D}" dt="2022-04-26T16:51:58.115" v="2978" actId="1035"/>
          <ac:graphicFrameMkLst>
            <pc:docMk/>
            <pc:sldMk cId="195732408" sldId="323"/>
            <ac:graphicFrameMk id="8" creationId="{F6100E23-4556-4BFB-B671-6507032D649B}"/>
          </ac:graphicFrameMkLst>
        </pc:graphicFrameChg>
      </pc:sldChg>
      <pc:sldChg chg="addSp delSp modSp add mod">
        <pc:chgData name="Sen, Siddharth" userId="c7f7b32b-4138-41c0-b6c6-9513505775fa" providerId="ADAL" clId="{08219056-AFC3-4551-82ED-02918BF1009D}" dt="2022-04-26T17:07:47.311" v="3306" actId="1035"/>
        <pc:sldMkLst>
          <pc:docMk/>
          <pc:sldMk cId="683704052" sldId="324"/>
        </pc:sldMkLst>
        <pc:spChg chg="add mod">
          <ac:chgData name="Sen, Siddharth" userId="c7f7b32b-4138-41c0-b6c6-9513505775fa" providerId="ADAL" clId="{08219056-AFC3-4551-82ED-02918BF1009D}" dt="2022-04-26T17:07:47.311" v="3306" actId="1035"/>
          <ac:spMkLst>
            <pc:docMk/>
            <pc:sldMk cId="683704052" sldId="324"/>
            <ac:spMk id="2" creationId="{D3A18F91-11B3-49DA-98B8-6787F61A3B6D}"/>
          </ac:spMkLst>
        </pc:spChg>
        <pc:spChg chg="add del mod">
          <ac:chgData name="Sen, Siddharth" userId="c7f7b32b-4138-41c0-b6c6-9513505775fa" providerId="ADAL" clId="{08219056-AFC3-4551-82ED-02918BF1009D}" dt="2022-04-26T17:06:16.231" v="3145" actId="11"/>
          <ac:spMkLst>
            <pc:docMk/>
            <pc:sldMk cId="683704052" sldId="324"/>
            <ac:spMk id="6" creationId="{06A9D4D8-5740-4615-8080-BD3AF1BC18DA}"/>
          </ac:spMkLst>
        </pc:spChg>
        <pc:spChg chg="mod">
          <ac:chgData name="Sen, Siddharth" userId="c7f7b32b-4138-41c0-b6c6-9513505775fa" providerId="ADAL" clId="{08219056-AFC3-4551-82ED-02918BF1009D}" dt="2022-04-26T17:05:03.397" v="3018" actId="20577"/>
          <ac:spMkLst>
            <pc:docMk/>
            <pc:sldMk cId="683704052" sldId="324"/>
            <ac:spMk id="42" creationId="{00000000-0000-0000-0000-000000000000}"/>
          </ac:spMkLst>
        </pc:spChg>
      </pc:sldChg>
    </pc:docChg>
  </pc:docChgLst>
  <pc:docChgLst>
    <pc:chgData name="Singh, Amandeep" userId="5aef2233-d9bf-4a75-897e-c8740b3f7c39" providerId="ADAL" clId="{D98B270F-8644-46B9-8255-7C4A17642AD7}"/>
    <pc:docChg chg="undo custSel modSld">
      <pc:chgData name="Singh, Amandeep" userId="5aef2233-d9bf-4a75-897e-c8740b3f7c39" providerId="ADAL" clId="{D98B270F-8644-46B9-8255-7C4A17642AD7}" dt="2022-04-24T23:44:00.558" v="235" actId="20577"/>
      <pc:docMkLst>
        <pc:docMk/>
      </pc:docMkLst>
      <pc:sldChg chg="modSp mod">
        <pc:chgData name="Singh, Amandeep" userId="5aef2233-d9bf-4a75-897e-c8740b3f7c39" providerId="ADAL" clId="{D98B270F-8644-46B9-8255-7C4A17642AD7}" dt="2022-04-24T23:19:43.937" v="11" actId="20577"/>
        <pc:sldMkLst>
          <pc:docMk/>
          <pc:sldMk cId="0" sldId="256"/>
        </pc:sldMkLst>
        <pc:spChg chg="mod">
          <ac:chgData name="Singh, Amandeep" userId="5aef2233-d9bf-4a75-897e-c8740b3f7c39" providerId="ADAL" clId="{D98B270F-8644-46B9-8255-7C4A17642AD7}" dt="2022-04-24T23:19:43.937" v="11" actId="20577"/>
          <ac:spMkLst>
            <pc:docMk/>
            <pc:sldMk cId="0" sldId="256"/>
            <ac:spMk id="18" creationId="{00000000-0000-0000-0000-000000000000}"/>
          </ac:spMkLst>
        </pc:spChg>
      </pc:sldChg>
      <pc:sldChg chg="modSp mod">
        <pc:chgData name="Singh, Amandeep" userId="5aef2233-d9bf-4a75-897e-c8740b3f7c39" providerId="ADAL" clId="{D98B270F-8644-46B9-8255-7C4A17642AD7}" dt="2022-04-24T23:21:57.116" v="136" actId="20577"/>
        <pc:sldMkLst>
          <pc:docMk/>
          <pc:sldMk cId="145515263" sldId="269"/>
        </pc:sldMkLst>
        <pc:spChg chg="mod">
          <ac:chgData name="Singh, Amandeep" userId="5aef2233-d9bf-4a75-897e-c8740b3f7c39" providerId="ADAL" clId="{D98B270F-8644-46B9-8255-7C4A17642AD7}" dt="2022-04-24T23:21:57.116" v="136" actId="20577"/>
          <ac:spMkLst>
            <pc:docMk/>
            <pc:sldMk cId="145515263" sldId="269"/>
            <ac:spMk id="2" creationId="{D544D42E-D650-4F74-B43C-CBA5ADFA71C1}"/>
          </ac:spMkLst>
        </pc:spChg>
      </pc:sldChg>
      <pc:sldChg chg="addSp delSp modSp mod">
        <pc:chgData name="Singh, Amandeep" userId="5aef2233-d9bf-4a75-897e-c8740b3f7c39" providerId="ADAL" clId="{D98B270F-8644-46B9-8255-7C4A17642AD7}" dt="2022-04-24T23:43:47.098" v="215"/>
        <pc:sldMkLst>
          <pc:docMk/>
          <pc:sldMk cId="184911978" sldId="285"/>
        </pc:sldMkLst>
        <pc:spChg chg="add del">
          <ac:chgData name="Singh, Amandeep" userId="5aef2233-d9bf-4a75-897e-c8740b3f7c39" providerId="ADAL" clId="{D98B270F-8644-46B9-8255-7C4A17642AD7}" dt="2022-04-24T23:43:42.333" v="212" actId="478"/>
          <ac:spMkLst>
            <pc:docMk/>
            <pc:sldMk cId="184911978" sldId="285"/>
            <ac:spMk id="4" creationId="{78319AF7-B2BB-8BCE-4DAE-140B0D747CCC}"/>
          </ac:spMkLst>
        </pc:spChg>
        <pc:spChg chg="add del mod">
          <ac:chgData name="Singh, Amandeep" userId="5aef2233-d9bf-4a75-897e-c8740b3f7c39" providerId="ADAL" clId="{D98B270F-8644-46B9-8255-7C4A17642AD7}" dt="2022-04-24T23:43:47.098" v="215"/>
          <ac:spMkLst>
            <pc:docMk/>
            <pc:sldMk cId="184911978" sldId="285"/>
            <ac:spMk id="6" creationId="{4F703B2D-302F-2343-F77B-CC2DDCA283B4}"/>
          </ac:spMkLst>
        </pc:spChg>
        <pc:spChg chg="del mod">
          <ac:chgData name="Singh, Amandeep" userId="5aef2233-d9bf-4a75-897e-c8740b3f7c39" providerId="ADAL" clId="{D98B270F-8644-46B9-8255-7C4A17642AD7}" dt="2022-04-24T23:43:39.458" v="210"/>
          <ac:spMkLst>
            <pc:docMk/>
            <pc:sldMk cId="184911978" sldId="285"/>
            <ac:spMk id="10" creationId="{F957BBDA-BD1B-6778-6BA6-CECB2A5777AA}"/>
          </ac:spMkLst>
        </pc:spChg>
        <pc:spChg chg="add del">
          <ac:chgData name="Singh, Amandeep" userId="5aef2233-d9bf-4a75-897e-c8740b3f7c39" providerId="ADAL" clId="{D98B270F-8644-46B9-8255-7C4A17642AD7}" dt="2022-04-24T23:43:42.333" v="212" actId="478"/>
          <ac:spMkLst>
            <pc:docMk/>
            <pc:sldMk cId="184911978" sldId="285"/>
            <ac:spMk id="42" creationId="{00000000-0000-0000-0000-000000000000}"/>
          </ac:spMkLst>
        </pc:spChg>
        <pc:graphicFrameChg chg="del">
          <ac:chgData name="Singh, Amandeep" userId="5aef2233-d9bf-4a75-897e-c8740b3f7c39" providerId="ADAL" clId="{D98B270F-8644-46B9-8255-7C4A17642AD7}" dt="2022-04-24T23:43:39.448" v="208" actId="478"/>
          <ac:graphicFrameMkLst>
            <pc:docMk/>
            <pc:sldMk cId="184911978" sldId="285"/>
            <ac:graphicFrameMk id="2" creationId="{E3569DB9-43B2-08F5-F922-9DCE7C8E83B4}"/>
          </ac:graphicFrameMkLst>
        </pc:graphicFrameChg>
      </pc:sldChg>
      <pc:sldChg chg="delSp modSp mod">
        <pc:chgData name="Singh, Amandeep" userId="5aef2233-d9bf-4a75-897e-c8740b3f7c39" providerId="ADAL" clId="{D98B270F-8644-46B9-8255-7C4A17642AD7}" dt="2022-04-24T23:44:00.558" v="235" actId="20577"/>
        <pc:sldMkLst>
          <pc:docMk/>
          <pc:sldMk cId="4226886226" sldId="313"/>
        </pc:sldMkLst>
        <pc:spChg chg="mod">
          <ac:chgData name="Singh, Amandeep" userId="5aef2233-d9bf-4a75-897e-c8740b3f7c39" providerId="ADAL" clId="{D98B270F-8644-46B9-8255-7C4A17642AD7}" dt="2022-04-24T23:44:00.558" v="235" actId="20577"/>
          <ac:spMkLst>
            <pc:docMk/>
            <pc:sldMk cId="4226886226" sldId="313"/>
            <ac:spMk id="42" creationId="{00000000-0000-0000-0000-000000000000}"/>
          </ac:spMkLst>
        </pc:spChg>
        <pc:picChg chg="del">
          <ac:chgData name="Singh, Amandeep" userId="5aef2233-d9bf-4a75-897e-c8740b3f7c39" providerId="ADAL" clId="{D98B270F-8644-46B9-8255-7C4A17642AD7}" dt="2022-04-24T23:43:54.408" v="216" actId="478"/>
          <ac:picMkLst>
            <pc:docMk/>
            <pc:sldMk cId="4226886226" sldId="313"/>
            <ac:picMk id="3" creationId="{B08E2747-D802-3404-9DAE-B90BAA81B83D}"/>
          </ac:picMkLst>
        </pc:picChg>
        <pc:picChg chg="del">
          <ac:chgData name="Singh, Amandeep" userId="5aef2233-d9bf-4a75-897e-c8740b3f7c39" providerId="ADAL" clId="{D98B270F-8644-46B9-8255-7C4A17642AD7}" dt="2022-04-24T23:43:55.778" v="217" actId="478"/>
          <ac:picMkLst>
            <pc:docMk/>
            <pc:sldMk cId="4226886226" sldId="313"/>
            <ac:picMk id="6" creationId="{1505FA66-4ABC-9C50-0E07-FD4B8AF72ADF}"/>
          </ac:picMkLst>
        </pc:picChg>
      </pc:sldChg>
      <pc:sldChg chg="addSp delSp modSp mod">
        <pc:chgData name="Singh, Amandeep" userId="5aef2233-d9bf-4a75-897e-c8740b3f7c39" providerId="ADAL" clId="{D98B270F-8644-46B9-8255-7C4A17642AD7}" dt="2022-04-24T23:43:27.698" v="206" actId="20577"/>
        <pc:sldMkLst>
          <pc:docMk/>
          <pc:sldMk cId="3463743123" sldId="315"/>
        </pc:sldMkLst>
        <pc:spChg chg="add mod">
          <ac:chgData name="Singh, Amandeep" userId="5aef2233-d9bf-4a75-897e-c8740b3f7c39" providerId="ADAL" clId="{D98B270F-8644-46B9-8255-7C4A17642AD7}" dt="2022-04-24T23:43:27.698" v="206" actId="20577"/>
          <ac:spMkLst>
            <pc:docMk/>
            <pc:sldMk cId="3463743123" sldId="315"/>
            <ac:spMk id="5" creationId="{D291128B-316F-4E3F-949D-001E9FF5B34B}"/>
          </ac:spMkLst>
        </pc:spChg>
        <pc:spChg chg="mod">
          <ac:chgData name="Singh, Amandeep" userId="5aef2233-d9bf-4a75-897e-c8740b3f7c39" providerId="ADAL" clId="{D98B270F-8644-46B9-8255-7C4A17642AD7}" dt="2022-04-24T23:42:53.298" v="143" actId="20577"/>
          <ac:spMkLst>
            <pc:docMk/>
            <pc:sldMk cId="3463743123" sldId="315"/>
            <ac:spMk id="42" creationId="{00000000-0000-0000-0000-000000000000}"/>
          </ac:spMkLst>
        </pc:spChg>
        <pc:picChg chg="del">
          <ac:chgData name="Singh, Amandeep" userId="5aef2233-d9bf-4a75-897e-c8740b3f7c39" providerId="ADAL" clId="{D98B270F-8644-46B9-8255-7C4A17642AD7}" dt="2022-04-24T23:42:55.098" v="144" actId="478"/>
          <ac:picMkLst>
            <pc:docMk/>
            <pc:sldMk cId="3463743123" sldId="315"/>
            <ac:picMk id="2" creationId="{D4DFD719-E8C6-88A0-4C11-BE044D9C3AE8}"/>
          </ac:picMkLst>
        </pc:picChg>
      </pc:sldChg>
    </pc:docChg>
  </pc:docChgLst>
  <pc:docChgLst>
    <pc:chgData name="Sen, Siddharth" userId="S::ssen79@gatech.edu::c7f7b32b-4138-41c0-b6c6-9513505775fa" providerId="AD" clId="Web-{0913D09B-64B4-4E5C-86BB-DF8AC37EA4AB}"/>
    <pc:docChg chg="addSld modSld">
      <pc:chgData name="Sen, Siddharth" userId="S::ssen79@gatech.edu::c7f7b32b-4138-41c0-b6c6-9513505775fa" providerId="AD" clId="Web-{0913D09B-64B4-4E5C-86BB-DF8AC37EA4AB}" dt="2022-04-25T00:02:32.665" v="196"/>
      <pc:docMkLst>
        <pc:docMk/>
      </pc:docMkLst>
      <pc:sldChg chg="mod modShow">
        <pc:chgData name="Sen, Siddharth" userId="S::ssen79@gatech.edu::c7f7b32b-4138-41c0-b6c6-9513505775fa" providerId="AD" clId="Web-{0913D09B-64B4-4E5C-86BB-DF8AC37EA4AB}" dt="2022-04-25T00:02:32.665" v="196"/>
        <pc:sldMkLst>
          <pc:docMk/>
          <pc:sldMk cId="649056768" sldId="284"/>
        </pc:sldMkLst>
      </pc:sldChg>
      <pc:sldChg chg="modSp">
        <pc:chgData name="Sen, Siddharth" userId="S::ssen79@gatech.edu::c7f7b32b-4138-41c0-b6c6-9513505775fa" providerId="AD" clId="Web-{0913D09B-64B4-4E5C-86BB-DF8AC37EA4AB}" dt="2022-04-24T23:55:52.670" v="77" actId="20577"/>
        <pc:sldMkLst>
          <pc:docMk/>
          <pc:sldMk cId="3463743123" sldId="315"/>
        </pc:sldMkLst>
        <pc:spChg chg="mod">
          <ac:chgData name="Sen, Siddharth" userId="S::ssen79@gatech.edu::c7f7b32b-4138-41c0-b6c6-9513505775fa" providerId="AD" clId="Web-{0913D09B-64B4-4E5C-86BB-DF8AC37EA4AB}" dt="2022-04-24T23:55:52.670" v="77" actId="20577"/>
          <ac:spMkLst>
            <pc:docMk/>
            <pc:sldMk cId="3463743123" sldId="315"/>
            <ac:spMk id="5" creationId="{D291128B-316F-4E3F-949D-001E9FF5B34B}"/>
          </ac:spMkLst>
        </pc:spChg>
      </pc:sldChg>
      <pc:sldChg chg="addSp delSp modSp add replId">
        <pc:chgData name="Sen, Siddharth" userId="S::ssen79@gatech.edu::c7f7b32b-4138-41c0-b6c6-9513505775fa" providerId="AD" clId="Web-{0913D09B-64B4-4E5C-86BB-DF8AC37EA4AB}" dt="2022-04-25T00:02:18.946" v="195" actId="20577"/>
        <pc:sldMkLst>
          <pc:docMk/>
          <pc:sldMk cId="2338255903" sldId="316"/>
        </pc:sldMkLst>
        <pc:spChg chg="mod">
          <ac:chgData name="Sen, Siddharth" userId="S::ssen79@gatech.edu::c7f7b32b-4138-41c0-b6c6-9513505775fa" providerId="AD" clId="Web-{0913D09B-64B4-4E5C-86BB-DF8AC37EA4AB}" dt="2022-04-25T00:02:18.946" v="195" actId="20577"/>
          <ac:spMkLst>
            <pc:docMk/>
            <pc:sldMk cId="2338255903" sldId="316"/>
            <ac:spMk id="6" creationId="{5105BFE4-D5BB-95EA-2674-DB2019657CBB}"/>
          </ac:spMkLst>
        </pc:spChg>
        <pc:spChg chg="del mod">
          <ac:chgData name="Sen, Siddharth" userId="S::ssen79@gatech.edu::c7f7b32b-4138-41c0-b6c6-9513505775fa" providerId="AD" clId="Web-{0913D09B-64B4-4E5C-86BB-DF8AC37EA4AB}" dt="2022-04-24T23:56:44.641" v="82"/>
          <ac:spMkLst>
            <pc:docMk/>
            <pc:sldMk cId="2338255903" sldId="316"/>
            <ac:spMk id="11" creationId="{AD794C47-C793-1637-AB77-A460B1CC276B}"/>
          </ac:spMkLst>
        </pc:spChg>
        <pc:graphicFrameChg chg="del">
          <ac:chgData name="Sen, Siddharth" userId="S::ssen79@gatech.edu::c7f7b32b-4138-41c0-b6c6-9513505775fa" providerId="AD" clId="Web-{0913D09B-64B4-4E5C-86BB-DF8AC37EA4AB}" dt="2022-04-24T23:56:37.219" v="79"/>
          <ac:graphicFrameMkLst>
            <pc:docMk/>
            <pc:sldMk cId="2338255903" sldId="316"/>
            <ac:graphicFrameMk id="4" creationId="{8A8C512B-A215-C063-7907-05683E81A85E}"/>
          </ac:graphicFrameMkLst>
        </pc:graphicFrameChg>
        <pc:picChg chg="add mod">
          <ac:chgData name="Sen, Siddharth" userId="S::ssen79@gatech.edu::c7f7b32b-4138-41c0-b6c6-9513505775fa" providerId="AD" clId="Web-{0913D09B-64B4-4E5C-86BB-DF8AC37EA4AB}" dt="2022-04-25T00:01:36.070" v="180" actId="1076"/>
          <ac:picMkLst>
            <pc:docMk/>
            <pc:sldMk cId="2338255903" sldId="316"/>
            <ac:picMk id="2" creationId="{FD75819C-551B-EF0D-57D8-56B06E58E5BF}"/>
          </ac:picMkLst>
        </pc:picChg>
        <pc:picChg chg="add mod">
          <ac:chgData name="Sen, Siddharth" userId="S::ssen79@gatech.edu::c7f7b32b-4138-41c0-b6c6-9513505775fa" providerId="AD" clId="Web-{0913D09B-64B4-4E5C-86BB-DF8AC37EA4AB}" dt="2022-04-25T00:01:41.601" v="181" actId="14100"/>
          <ac:picMkLst>
            <pc:docMk/>
            <pc:sldMk cId="2338255903" sldId="316"/>
            <ac:picMk id="5" creationId="{CA272649-5EAF-5DCE-D69D-119FD5394A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416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07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60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51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581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208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3dc37ce19_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103dc37ce19_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14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74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7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0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50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77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dc37ce1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0" name="Google Shape;40;g103dc37ce1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0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A7934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4200"/>
              <a:buFont typeface="Roboto"/>
              <a:buNone/>
              <a:defRPr sz="4200" b="1" i="0" u="none" strike="noStrike" cap="none">
                <a:solidFill>
                  <a:srgbClr val="00305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448570" y="2487694"/>
            <a:ext cx="6722347" cy="188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ct val="135971"/>
              <a:buFont typeface="Roboto"/>
              <a:buNone/>
            </a:pPr>
            <a:r>
              <a:rPr lang="en-US" sz="3050" dirty="0"/>
              <a:t>Book Rating Prediction using Recommender Systems for goodreads.com</a:t>
            </a:r>
            <a:br>
              <a:rPr lang="en-US" sz="3050" dirty="0"/>
            </a:br>
            <a:br>
              <a:rPr lang="en-US" sz="3600" dirty="0"/>
            </a:br>
            <a:r>
              <a:rPr lang="en-US" sz="2200" dirty="0"/>
              <a:t>CSE 6240 Course Project Spring 2022</a:t>
            </a:r>
            <a:br>
              <a:rPr lang="en-US" sz="2200" dirty="0"/>
            </a:br>
            <a:r>
              <a:rPr lang="en-US" sz="1600" dirty="0"/>
              <a:t>(Team 5)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Method II: Neural Matrix Factorization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84157-27D5-4ADC-8EDD-14AB7797FEC2}"/>
              </a:ext>
            </a:extLst>
          </p:cNvPr>
          <p:cNvSpPr txBox="1"/>
          <p:nvPr/>
        </p:nvSpPr>
        <p:spPr>
          <a:xfrm>
            <a:off x="285750" y="1188461"/>
            <a:ext cx="8572499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Included an </a:t>
            </a:r>
            <a:r>
              <a:rPr lang="en-US" sz="1800" b="1">
                <a:solidFill>
                  <a:schemeClr val="tx1"/>
                </a:solidFill>
              </a:rPr>
              <a:t>embedding layer</a:t>
            </a:r>
            <a:r>
              <a:rPr lang="en-US" sz="1800">
                <a:solidFill>
                  <a:schemeClr val="tx1"/>
                </a:solidFill>
              </a:rPr>
              <a:t> as part of the neural network model and trained it using batch-wise gradient.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Ensured better embeddings as compared to previous models which are trained dynamically through loss optimization.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100E23-4556-4BFB-B671-6507032D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58798"/>
              </p:ext>
            </p:extLst>
          </p:nvPr>
        </p:nvGraphicFramePr>
        <p:xfrm>
          <a:off x="1523999" y="5317749"/>
          <a:ext cx="609600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3326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3900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727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MSE (L2)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NeuMF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09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D3425B4-9F16-40C7-B58A-5E0A9035C3A5}"/>
              </a:ext>
            </a:extLst>
          </p:cNvPr>
          <p:cNvGrpSpPr/>
          <p:nvPr/>
        </p:nvGrpSpPr>
        <p:grpSpPr>
          <a:xfrm>
            <a:off x="161925" y="2648430"/>
            <a:ext cx="8818251" cy="2505673"/>
            <a:chOff x="228600" y="2629380"/>
            <a:chExt cx="8818251" cy="25056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571F9F5-87A6-435B-9205-41D38EE69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2633009"/>
              <a:ext cx="4913802" cy="18777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A73C58-97C4-4604-B2E9-5D6BFA3EF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1999" y="2629380"/>
              <a:ext cx="4474852" cy="2505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61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Method II: Neural MF w/ Book Genres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84157-27D5-4ADC-8EDD-14AB7797FEC2}"/>
              </a:ext>
            </a:extLst>
          </p:cNvPr>
          <p:cNvSpPr txBox="1"/>
          <p:nvPr/>
        </p:nvSpPr>
        <p:spPr>
          <a:xfrm>
            <a:off x="285750" y="1188461"/>
            <a:ext cx="8572499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genre feature captures the number of users who tagged the book as belonging to a certain genre.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Improved on our initial NeuMF implementation by </a:t>
            </a:r>
            <a:r>
              <a:rPr lang="en-US" sz="1800" b="1">
                <a:solidFill>
                  <a:schemeClr val="tx1"/>
                </a:solidFill>
              </a:rPr>
              <a:t>including genre information </a:t>
            </a:r>
            <a:r>
              <a:rPr lang="en-US" sz="1800">
                <a:solidFill>
                  <a:schemeClr val="tx1"/>
                </a:solidFill>
              </a:rPr>
              <a:t>as part of the input to be passed in MLP architecture to generate embeddings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100E23-4556-4BFB-B671-6507032D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78236"/>
              </p:ext>
            </p:extLst>
          </p:nvPr>
        </p:nvGraphicFramePr>
        <p:xfrm>
          <a:off x="1523999" y="5317749"/>
          <a:ext cx="609600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3326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3900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727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MSE (L2)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NeuMF w/ Book 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091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AD15FC4-3B0B-4161-88EF-672A5822DB64}"/>
              </a:ext>
            </a:extLst>
          </p:cNvPr>
          <p:cNvGrpSpPr/>
          <p:nvPr/>
        </p:nvGrpSpPr>
        <p:grpSpPr>
          <a:xfrm>
            <a:off x="317499" y="2666250"/>
            <a:ext cx="8508999" cy="2472690"/>
            <a:chOff x="189230" y="2501582"/>
            <a:chExt cx="8508999" cy="2472690"/>
          </a:xfrm>
        </p:grpSpPr>
        <p:pic>
          <p:nvPicPr>
            <p:cNvPr id="9" name="Picture 8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55AA353-79F2-4F48-9220-ABE3D2381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30" y="2582862"/>
              <a:ext cx="4288790" cy="1939925"/>
            </a:xfrm>
            <a:prstGeom prst="rect">
              <a:avLst/>
            </a:prstGeom>
          </p:spPr>
        </p:pic>
        <p:pic>
          <p:nvPicPr>
            <p:cNvPr id="10" name="Picture 9" descr="Table&#10;&#10;Description automatically generated">
              <a:extLst>
                <a:ext uri="{FF2B5EF4-FFF2-40B4-BE49-F238E27FC236}">
                  <a16:creationId xmlns:a16="http://schemas.microsoft.com/office/drawing/2014/main" id="{364A6D70-FA4F-489B-BB89-37BBAFD04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1999" y="2501582"/>
              <a:ext cx="4126230" cy="2472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0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Method III: Wide &amp; Deep Learning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84157-27D5-4ADC-8EDD-14AB7797FEC2}"/>
              </a:ext>
            </a:extLst>
          </p:cNvPr>
          <p:cNvSpPr txBox="1"/>
          <p:nvPr/>
        </p:nvSpPr>
        <p:spPr>
          <a:xfrm>
            <a:off x="285750" y="1188461"/>
            <a:ext cx="857249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Wide &amp; Deep learning framework jointly trains a </a:t>
            </a:r>
            <a:r>
              <a:rPr lang="en-US" sz="1800" b="1">
                <a:solidFill>
                  <a:schemeClr val="tx1"/>
                </a:solidFill>
              </a:rPr>
              <a:t>feed-forward neural network</a:t>
            </a:r>
            <a:r>
              <a:rPr lang="en-US" sz="1800">
                <a:solidFill>
                  <a:schemeClr val="tx1"/>
                </a:solidFill>
              </a:rPr>
              <a:t> with embeddings (the deep component) and a </a:t>
            </a:r>
            <a:r>
              <a:rPr lang="en-US" sz="1800" b="1">
                <a:solidFill>
                  <a:schemeClr val="tx1"/>
                </a:solidFill>
              </a:rPr>
              <a:t>linear model </a:t>
            </a:r>
            <a:r>
              <a:rPr lang="en-US" sz="1800">
                <a:solidFill>
                  <a:schemeClr val="tx1"/>
                </a:solidFill>
              </a:rPr>
              <a:t>with non-linear transformations (the wide component). 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wide component is a generalized linear model which uses cross-product transformed user and item one-hot vector as its feature set.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deep component uses the high-dimensional user and item features ( the one-hot vectors) and converts them into a low-dimensional and dense real-valued vector, often referred to as an embedding vector. </a:t>
            </a:r>
          </a:p>
        </p:txBody>
      </p:sp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D92ED30C-1C96-409B-A98E-6BEFAD32E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63"/>
          <a:stretch/>
        </p:blipFill>
        <p:spPr>
          <a:xfrm>
            <a:off x="493585" y="3650674"/>
            <a:ext cx="8148990" cy="19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8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Method III: Wide &amp; Deep Learning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100E23-4556-4BFB-B671-6507032D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95823"/>
              </p:ext>
            </p:extLst>
          </p:nvPr>
        </p:nvGraphicFramePr>
        <p:xfrm>
          <a:off x="1523999" y="5012949"/>
          <a:ext cx="609600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3326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3900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727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MSE (L2)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Wide &amp; Deep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0910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5C9E7CD-0F9E-4168-9B95-41030989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3074"/>
              </p:ext>
            </p:extLst>
          </p:nvPr>
        </p:nvGraphicFramePr>
        <p:xfrm>
          <a:off x="493585" y="1494086"/>
          <a:ext cx="8107491" cy="3114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02497">
                  <a:extLst>
                    <a:ext uri="{9D8B030D-6E8A-4147-A177-3AD203B41FA5}">
                      <a16:colId xmlns:a16="http://schemas.microsoft.com/office/drawing/2014/main" val="1219154663"/>
                    </a:ext>
                  </a:extLst>
                </a:gridCol>
                <a:gridCol w="2702497">
                  <a:extLst>
                    <a:ext uri="{9D8B030D-6E8A-4147-A177-3AD203B41FA5}">
                      <a16:colId xmlns:a16="http://schemas.microsoft.com/office/drawing/2014/main" val="882715083"/>
                    </a:ext>
                  </a:extLst>
                </a:gridCol>
                <a:gridCol w="2702497">
                  <a:extLst>
                    <a:ext uri="{9D8B030D-6E8A-4147-A177-3AD203B41FA5}">
                      <a16:colId xmlns:a16="http://schemas.microsoft.com/office/drawing/2014/main" val="9896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Model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Wide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Deep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Feature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User &amp; item one-hot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Deep, low dimensional embedding for each user and item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Book genre feature (size =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Adagrad optimizer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Learning rate = 0.0621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Adagrad optimizer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Learning rate = 0.1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Hidden units = [512, 128, 64]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Dropout rate = 0.8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User emb vector size = 32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Item emb vector size =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81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3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7198295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b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Results Summary</a:t>
            </a:r>
            <a:endParaRPr lang="en-US" sz="3600" b="1">
              <a:solidFill>
                <a:schemeClr val="tx2">
                  <a:lumMod val="50000"/>
                </a:schemeClr>
              </a:solidFill>
              <a:latin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3200" b="1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8319AF7-B2BB-8BCE-4DAE-140B0D747CCC}"/>
              </a:ext>
            </a:extLst>
          </p:cNvPr>
          <p:cNvSpPr txBox="1">
            <a:spLocks/>
          </p:cNvSpPr>
          <p:nvPr/>
        </p:nvSpPr>
        <p:spPr>
          <a:xfrm>
            <a:off x="43132" y="6369170"/>
            <a:ext cx="900906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8E983EA-B8B8-4BC8-942D-43D9E92C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17647"/>
              </p:ext>
            </p:extLst>
          </p:nvPr>
        </p:nvGraphicFramePr>
        <p:xfrm>
          <a:off x="1523999" y="3444499"/>
          <a:ext cx="6096000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647950">
                  <a:extLst>
                    <a:ext uri="{9D8B030D-6E8A-4147-A177-3AD203B41FA5}">
                      <a16:colId xmlns:a16="http://schemas.microsoft.com/office/drawing/2014/main" val="229332616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3139008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15727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MSE (L2)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Item-Item CF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2.8516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11.5179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Matrix Factorization (NCF)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1.426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1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NeuMF (NCF)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2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NeuMF w/ Book Genre (NCF)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Wide &amp; Deep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09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D6A2C0-63C7-4219-9F6B-2720F87D4011}"/>
              </a:ext>
            </a:extLst>
          </p:cNvPr>
          <p:cNvSpPr txBox="1"/>
          <p:nvPr/>
        </p:nvSpPr>
        <p:spPr>
          <a:xfrm>
            <a:off x="285750" y="1188461"/>
            <a:ext cx="8572499" cy="1985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results summary for each model implemented shown below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Item-Item CF model had the poorest performance as expected at 11.51 MSE. This model serves as a baseline to improve upon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NCF model show significant improvement from the Item-Item CF model.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Best model performance was obtained through the </a:t>
            </a:r>
            <a:r>
              <a:rPr lang="en-US" sz="1800" b="1">
                <a:solidFill>
                  <a:schemeClr val="tx1"/>
                </a:solidFill>
              </a:rPr>
              <a:t>Wide and Deep Learning </a:t>
            </a:r>
            <a:r>
              <a:rPr lang="en-US" sz="1800">
                <a:solidFill>
                  <a:schemeClr val="tx1"/>
                </a:solidFill>
              </a:rPr>
              <a:t>framework giving a minimum MSE of 0.774</a:t>
            </a:r>
          </a:p>
        </p:txBody>
      </p:sp>
    </p:spTree>
    <p:extLst>
      <p:ext uri="{BB962C8B-B14F-4D97-AF65-F5344CB8AC3E}">
        <p14:creationId xmlns:p14="http://schemas.microsoft.com/office/powerpoint/2010/main" val="18491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7198295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 b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Future Steps</a:t>
            </a:r>
            <a:endParaRPr lang="en-US" sz="3600" b="1">
              <a:solidFill>
                <a:schemeClr val="tx2">
                  <a:lumMod val="50000"/>
                </a:schemeClr>
              </a:solidFill>
              <a:latin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2400" b="1">
              <a:solidFill>
                <a:schemeClr val="tx2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8319AF7-B2BB-8BCE-4DAE-140B0D747CCC}"/>
              </a:ext>
            </a:extLst>
          </p:cNvPr>
          <p:cNvSpPr txBox="1">
            <a:spLocks/>
          </p:cNvSpPr>
          <p:nvPr/>
        </p:nvSpPr>
        <p:spPr>
          <a:xfrm>
            <a:off x="43132" y="6369170"/>
            <a:ext cx="900906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0184D-1A3D-4C97-9122-B3631D79F9A9}"/>
              </a:ext>
            </a:extLst>
          </p:cNvPr>
          <p:cNvSpPr txBox="1"/>
          <p:nvPr/>
        </p:nvSpPr>
        <p:spPr>
          <a:xfrm>
            <a:off x="285750" y="1188461"/>
            <a:ext cx="8572499" cy="26109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Create embeddings using methods such as node2-vec to leverage book-reader graph structural information</a:t>
            </a:r>
            <a:br>
              <a:rPr lang="en-US" sz="1800">
                <a:solidFill>
                  <a:schemeClr val="tx1"/>
                </a:solidFill>
              </a:rPr>
            </a:br>
            <a:endParaRPr lang="en-US" sz="180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Use BERT to include book metadata and descriptions along with reader’s browsing behaviors to further amplify level of details and create richer embeddings</a:t>
            </a:r>
          </a:p>
        </p:txBody>
      </p:sp>
    </p:spTree>
    <p:extLst>
      <p:ext uri="{BB962C8B-B14F-4D97-AF65-F5344CB8AC3E}">
        <p14:creationId xmlns:p14="http://schemas.microsoft.com/office/powerpoint/2010/main" val="422688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32219" y="2789306"/>
            <a:ext cx="8070111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40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lang="en-US" sz="4000" b="1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16C94-6075-F408-20FC-28A1B211F2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0642" y="6297283"/>
            <a:ext cx="757133" cy="483963"/>
          </a:xfrm>
        </p:spPr>
        <p:txBody>
          <a:bodyPr/>
          <a:lstStyle/>
          <a:p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38C24-4164-4122-B549-5939FA4D7343}"/>
              </a:ext>
            </a:extLst>
          </p:cNvPr>
          <p:cNvSpPr txBox="1"/>
          <p:nvPr/>
        </p:nvSpPr>
        <p:spPr>
          <a:xfrm>
            <a:off x="285750" y="1140503"/>
            <a:ext cx="8572499" cy="31900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/>
              <a:t>Introduction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/>
              <a:t>Dataset Description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/>
              <a:t>Experimental Setup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/>
              <a:t>Methods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/>
              <a:t>Results Summary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/>
              <a:t>Future Steps</a:t>
            </a:r>
          </a:p>
        </p:txBody>
      </p:sp>
    </p:spTree>
    <p:extLst>
      <p:ext uri="{BB962C8B-B14F-4D97-AF65-F5344CB8AC3E}">
        <p14:creationId xmlns:p14="http://schemas.microsoft.com/office/powerpoint/2010/main" val="14551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EC2EA-4971-FC26-FA2B-827093057A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11660"/>
            <a:ext cx="1260340" cy="785887"/>
          </a:xfrm>
        </p:spPr>
        <p:txBody>
          <a:bodyPr/>
          <a:lstStyle/>
          <a:p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608A9-9D7E-E829-F03E-FE92660AC65E}"/>
              </a:ext>
            </a:extLst>
          </p:cNvPr>
          <p:cNvSpPr txBox="1"/>
          <p:nvPr/>
        </p:nvSpPr>
        <p:spPr>
          <a:xfrm>
            <a:off x="285750" y="1140503"/>
            <a:ext cx="8572499" cy="47859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/>
              <a:t>Motivation: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Ability to provide good and accurate recommendations that pique the interest of the consumers can have a significant impact on </a:t>
            </a:r>
            <a:endParaRPr lang="en-US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2000"/>
              <a:t>increasing the popularity of reading as a recreational activity </a:t>
            </a:r>
            <a:endParaRPr lang="en-US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2000"/>
              <a:t>motivating authors to write more books </a:t>
            </a:r>
            <a:endParaRPr lang="en-US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2000"/>
              <a:t>helping businesses meet their growth targets by improving sales.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00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/>
              <a:t>Objective: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2000"/>
              <a:t>The goal of the project is to build a </a:t>
            </a:r>
            <a:r>
              <a:rPr lang="en-US" sz="2000" b="1"/>
              <a:t>recommender system for books </a:t>
            </a:r>
            <a:r>
              <a:rPr lang="en-US" sz="2000"/>
              <a:t>using multiple approaches in collaborative filtering. 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2000"/>
              <a:t>We have used the </a:t>
            </a:r>
            <a:r>
              <a:rPr lang="en-US" sz="2000" b="1"/>
              <a:t>Goodreads</a:t>
            </a:r>
            <a:r>
              <a:rPr lang="en-US" sz="2000"/>
              <a:t> dataset containing books related to the genre “Poetry”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46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BFE4-D5BB-95EA-2674-DB2019657CBB}"/>
              </a:ext>
            </a:extLst>
          </p:cNvPr>
          <p:cNvSpPr txBox="1"/>
          <p:nvPr/>
        </p:nvSpPr>
        <p:spPr>
          <a:xfrm>
            <a:off x="285750" y="1188461"/>
            <a:ext cx="8572499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/>
              <a:t>Source</a:t>
            </a:r>
            <a:r>
              <a:rPr lang="en-US" sz="2000"/>
              <a:t>: Goodreads dataset containing books related to the genre </a:t>
            </a:r>
            <a:r>
              <a:rPr lang="en-US" sz="2000" i="1"/>
              <a:t>Poetry</a:t>
            </a:r>
            <a:br>
              <a:rPr lang="en-US" sz="2000" i="1"/>
            </a:b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>
                <a:solidFill>
                  <a:schemeClr val="tx1"/>
                </a:solidFill>
              </a:rPr>
              <a:t>Datasets</a:t>
            </a:r>
            <a:r>
              <a:rPr lang="en-US" sz="2000">
                <a:solidFill>
                  <a:schemeClr val="tx1"/>
                </a:solidFill>
              </a:rPr>
              <a:t>: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GB" sz="2000"/>
              <a:t>books metadata</a:t>
            </a:r>
            <a:endParaRPr lang="en-US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GB" sz="2000"/>
              <a:t>user-book interactions (shelves)</a:t>
            </a:r>
            <a:endParaRPr lang="en-US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GB" sz="2000"/>
              <a:t>reviews data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8C512B-A215-C063-7907-05683E81A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6029"/>
              </p:ext>
            </p:extLst>
          </p:nvPr>
        </p:nvGraphicFramePr>
        <p:xfrm>
          <a:off x="4993072" y="1705516"/>
          <a:ext cx="3751277" cy="407923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60319">
                  <a:extLst>
                    <a:ext uri="{9D8B030D-6E8A-4147-A177-3AD203B41FA5}">
                      <a16:colId xmlns:a16="http://schemas.microsoft.com/office/drawing/2014/main" val="718384968"/>
                    </a:ext>
                  </a:extLst>
                </a:gridCol>
                <a:gridCol w="1190958">
                  <a:extLst>
                    <a:ext uri="{9D8B030D-6E8A-4147-A177-3AD203B41FA5}">
                      <a16:colId xmlns:a16="http://schemas.microsoft.com/office/drawing/2014/main" val="2675303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Goodreads (Poetry Genre)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noProof="0"/>
                        <a:t>Books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36514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7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noProof="0"/>
                        <a:t>Shelves (Interactions)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2,734,350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6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1,229,059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7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155,414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89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Shelves per book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74.88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6244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Shelves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7.24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4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Ratings per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33.66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Ratings per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703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Reviews per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4.26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138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Reviews per 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noProof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153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794C47-C793-1637-AB77-A460B1CC276B}"/>
              </a:ext>
            </a:extLst>
          </p:cNvPr>
          <p:cNvSpPr txBox="1"/>
          <p:nvPr/>
        </p:nvSpPr>
        <p:spPr>
          <a:xfrm>
            <a:off x="285750" y="3578370"/>
            <a:ext cx="4512052" cy="32393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/>
              <a:t>Pre-processing</a:t>
            </a:r>
            <a:r>
              <a:rPr lang="en-GB" sz="2000"/>
              <a:t>:</a:t>
            </a:r>
            <a:br>
              <a:rPr lang="en-GB" sz="2000"/>
            </a:br>
            <a:endParaRPr lang="en-US"/>
          </a:p>
          <a:p>
            <a:pPr marL="342900" indent="-342900">
              <a:buChar char="•"/>
            </a:pPr>
            <a:r>
              <a:rPr lang="en-GB" sz="2000"/>
              <a:t>Combined interactions and reviews to get ratings per book per user</a:t>
            </a:r>
            <a:br>
              <a:rPr lang="en-GB" sz="2000"/>
            </a:br>
            <a:endParaRPr lang="en-US"/>
          </a:p>
          <a:p>
            <a:pPr marL="342900" indent="-342900">
              <a:buChar char="•"/>
            </a:pPr>
            <a:r>
              <a:rPr lang="en-GB" sz="2000"/>
              <a:t>Filtered out fraud reviews and keeping only legitimate ratings. </a:t>
            </a:r>
            <a:br>
              <a:rPr lang="en-GB" sz="2000"/>
            </a:br>
            <a:endParaRPr lang="en-US"/>
          </a:p>
          <a:p>
            <a:pPr marL="285750" indent="-285750">
              <a:buChar char="•"/>
            </a:pPr>
            <a:r>
              <a:rPr lang="en-GB" sz="2000"/>
              <a:t>In case of updates, we have taken the last given rating.</a:t>
            </a:r>
            <a:endParaRPr lang="en-US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273001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5BFE4-D5BB-95EA-2674-DB2019657CBB}"/>
              </a:ext>
            </a:extLst>
          </p:cNvPr>
          <p:cNvSpPr txBox="1"/>
          <p:nvPr/>
        </p:nvSpPr>
        <p:spPr>
          <a:xfrm>
            <a:off x="261771" y="1188461"/>
            <a:ext cx="5071563" cy="3524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GB" sz="2000"/>
              <a:t>The datasets were collected in late 2017 from goodreads.com by scraping users' public shelves. </a:t>
            </a:r>
            <a:br>
              <a:rPr lang="en-US"/>
            </a:br>
            <a:endParaRPr lang="en-US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GB" sz="2000"/>
              <a:t>User IDs and review IDs were anonymized to maintain privacy</a:t>
            </a:r>
            <a:r>
              <a:rPr lang="en-US" sz="2000"/>
              <a:t> </a:t>
            </a:r>
            <a:br>
              <a:rPr lang="en-US" sz="2000"/>
            </a:br>
            <a:endParaRPr lang="en-US">
              <a:solidFill>
                <a:schemeClr val="tx1"/>
              </a:solidFill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2000">
                <a:solidFill>
                  <a:schemeClr val="tx1"/>
                </a:solidFill>
              </a:rPr>
              <a:t>The ratings scale in the dataset is 1 - 5</a:t>
            </a:r>
            <a:br>
              <a:rPr lang="en-US"/>
            </a:b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2000">
                <a:solidFill>
                  <a:schemeClr val="tx1"/>
                </a:solidFill>
              </a:rPr>
              <a:t>The dataset spans multiple languages as seen in the figure</a:t>
            </a:r>
          </a:p>
        </p:txBody>
      </p:sp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D75819C-551B-EF0D-57D8-56B06E58E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490" y="1192246"/>
            <a:ext cx="3574472" cy="2331381"/>
          </a:xfrm>
          <a:prstGeom prst="rect">
            <a:avLst/>
          </a:prstGeom>
        </p:spPr>
      </p:pic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A272649-5EAF-5DCE-D69D-119FD5394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56" y="3590293"/>
            <a:ext cx="3510528" cy="23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Experimental Setup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D4D8-5740-4615-8080-BD3AF1BC18DA}"/>
              </a:ext>
            </a:extLst>
          </p:cNvPr>
          <p:cNvSpPr txBox="1"/>
          <p:nvPr/>
        </p:nvSpPr>
        <p:spPr>
          <a:xfrm>
            <a:off x="285750" y="1188461"/>
            <a:ext cx="8572499" cy="3180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We worked on books, reviews, and user interactions data obtained from the Goodreads dataset for books related to the poetry genre. </a:t>
            </a:r>
          </a:p>
          <a:p>
            <a:pPr marL="2286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Our goal is to predict the prospective ratings of unread books for a user. </a:t>
            </a:r>
          </a:p>
          <a:p>
            <a:pPr marL="2286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For these purposes, we divided the data into training and test sets with a split ratio of 80:20. </a:t>
            </a:r>
          </a:p>
          <a:p>
            <a:pPr marL="228600" indent="-228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We then evaluate our model using MSE (Mean Square Error) and MAE (Mean Absolute Error) in the prediction of book-rating in test data.</a:t>
            </a:r>
          </a:p>
        </p:txBody>
      </p:sp>
    </p:spTree>
    <p:extLst>
      <p:ext uri="{BB962C8B-B14F-4D97-AF65-F5344CB8AC3E}">
        <p14:creationId xmlns:p14="http://schemas.microsoft.com/office/powerpoint/2010/main" val="202922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IN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</a:pPr>
            <a:endParaRPr sz="36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D4D8-5740-4615-8080-BD3AF1BC18DA}"/>
              </a:ext>
            </a:extLst>
          </p:cNvPr>
          <p:cNvSpPr txBox="1"/>
          <p:nvPr/>
        </p:nvSpPr>
        <p:spPr>
          <a:xfrm>
            <a:off x="285750" y="1188461"/>
            <a:ext cx="8572499" cy="3411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</a:rPr>
              <a:t>Item-Item Collaborative Filtering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</a:rPr>
              <a:t>Neural Collaborative Filtering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</a:rPr>
              <a:t>Wide and Deep Learning for Recommender Systems</a:t>
            </a:r>
          </a:p>
          <a:p>
            <a:pPr marL="342900" lvl="5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18F91-11B3-49DA-98B8-6787F61A3B6D}"/>
              </a:ext>
            </a:extLst>
          </p:cNvPr>
          <p:cNvSpPr txBox="1"/>
          <p:nvPr/>
        </p:nvSpPr>
        <p:spPr>
          <a:xfrm>
            <a:off x="704850" y="2152650"/>
            <a:ext cx="698182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/>
              <a:t>NCF with Matrix Factorization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/>
              <a:t>Neural Matrix Factorization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/>
              <a:t>NeuMF with book genres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68370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Method I: Item-Item CF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84157-27D5-4ADC-8EDD-14AB7797FEC2}"/>
              </a:ext>
            </a:extLst>
          </p:cNvPr>
          <p:cNvSpPr txBox="1"/>
          <p:nvPr/>
        </p:nvSpPr>
        <p:spPr>
          <a:xfrm>
            <a:off x="285750" y="1188461"/>
            <a:ext cx="857249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Based on the similarity between items calculated using people's ratings of those items via the </a:t>
            </a:r>
            <a:r>
              <a:rPr lang="en-US" sz="1800" b="1">
                <a:solidFill>
                  <a:schemeClr val="tx1"/>
                </a:solidFill>
              </a:rPr>
              <a:t>user-item rating matrix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Split data into train and test such that books with only one rating instance were present only in training set. Selected one book-rating at random for books with multiple ratings were selected for test set. Obtained 90:10 split.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Used weighted </a:t>
            </a:r>
            <a:r>
              <a:rPr lang="en-US" sz="1800" b="1">
                <a:solidFill>
                  <a:schemeClr val="tx1"/>
                </a:solidFill>
              </a:rPr>
              <a:t>cosine similarity </a:t>
            </a:r>
            <a:r>
              <a:rPr lang="en-US" sz="1800">
                <a:solidFill>
                  <a:schemeClr val="tx1"/>
                </a:solidFill>
              </a:rPr>
              <a:t>average between books to predict prospective rating.</a:t>
            </a:r>
            <a:endParaRPr lang="en-US" sz="2000">
              <a:solidFill>
                <a:schemeClr val="tx1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Directly utilizes ratings given by readers to books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This method serves adequately as a baseline from which we can compare our more complicated models.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100E23-4556-4BFB-B671-6507032D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47050"/>
              </p:ext>
            </p:extLst>
          </p:nvPr>
        </p:nvGraphicFramePr>
        <p:xfrm>
          <a:off x="1523999" y="4766545"/>
          <a:ext cx="609600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3326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13900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727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MSE (L2)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Item-Item 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2.8516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11.5179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7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85750" y="200721"/>
            <a:ext cx="85725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A7934B"/>
              </a:buClr>
              <a:buSzPts val="3600"/>
            </a:pPr>
            <a:r>
              <a:rPr lang="en-US" sz="3600" b="1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Method II: NCF w/ Matrix Factorization</a:t>
            </a:r>
            <a:endParaRPr sz="2000" b="1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142D-CC25-6799-2E8C-9E1DAF03F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132" y="6369170"/>
            <a:ext cx="900906" cy="714000"/>
          </a:xfrm>
        </p:spPr>
        <p:txBody>
          <a:bodyPr/>
          <a:lstStyle/>
          <a:p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84157-27D5-4ADC-8EDD-14AB7797FEC2}"/>
              </a:ext>
            </a:extLst>
          </p:cNvPr>
          <p:cNvSpPr txBox="1"/>
          <p:nvPr/>
        </p:nvSpPr>
        <p:spPr>
          <a:xfrm>
            <a:off x="285750" y="1188461"/>
            <a:ext cx="8572499" cy="1985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Used user-item rating </a:t>
            </a:r>
            <a:r>
              <a:rPr lang="en-US" sz="1800" b="1">
                <a:solidFill>
                  <a:schemeClr val="tx1"/>
                </a:solidFill>
              </a:rPr>
              <a:t>adjacency matrix</a:t>
            </a:r>
            <a:r>
              <a:rPr lang="en-US" sz="1800">
                <a:solidFill>
                  <a:schemeClr val="tx1"/>
                </a:solidFill>
              </a:rPr>
              <a:t> factorization to create reader and book embeddings.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Fed generated embeddings as inputs to Multi-Layered Perceptron (MLP) network.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Evaluated on test data (80:20 split) using MSE and MAE metrics. 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100E23-4556-4BFB-B671-6507032D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394"/>
              </p:ext>
            </p:extLst>
          </p:nvPr>
        </p:nvGraphicFramePr>
        <p:xfrm>
          <a:off x="1523999" y="5290420"/>
          <a:ext cx="6096000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6476">
                  <a:extLst>
                    <a:ext uri="{9D8B030D-6E8A-4147-A177-3AD203B41FA5}">
                      <a16:colId xmlns:a16="http://schemas.microsoft.com/office/drawing/2014/main" val="2293326160"/>
                    </a:ext>
                  </a:extLst>
                </a:gridCol>
                <a:gridCol w="1787524">
                  <a:extLst>
                    <a:ext uri="{9D8B030D-6E8A-4147-A177-3AD203B41FA5}">
                      <a16:colId xmlns:a16="http://schemas.microsoft.com/office/drawing/2014/main" val="2313900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727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MSE (L2)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6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Matrix Factorization (NCF)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1.426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091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E39D15A-29FC-4582-B562-58ADBA620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31" y="2912650"/>
            <a:ext cx="573073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99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8F6EF5C6A274887D2A78257FB9674" ma:contentTypeVersion="8" ma:contentTypeDescription="Create a new document." ma:contentTypeScope="" ma:versionID="1425cded5949e60d65d17e3d5f76d5fe">
  <xsd:schema xmlns:xsd="http://www.w3.org/2001/XMLSchema" xmlns:xs="http://www.w3.org/2001/XMLSchema" xmlns:p="http://schemas.microsoft.com/office/2006/metadata/properties" xmlns:ns2="8b454f2e-e382-4c5b-8ce6-02c2a41d3553" targetNamespace="http://schemas.microsoft.com/office/2006/metadata/properties" ma:root="true" ma:fieldsID="22611bd58a1781457b80e0989d88e114" ns2:_="">
    <xsd:import namespace="8b454f2e-e382-4c5b-8ce6-02c2a41d3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454f2e-e382-4c5b-8ce6-02c2a41d3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5EC552-2346-47E2-9388-212FDA0C10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ED54D5-B96D-4837-BFE0-8DA84127030C}">
  <ds:schemaRefs>
    <ds:schemaRef ds:uri="8b454f2e-e382-4c5b-8ce6-02c2a41d35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0A3802-8496-4BD8-85B5-CB0EF9E0650A}">
  <ds:schemaRefs>
    <ds:schemaRef ds:uri="8b454f2e-e382-4c5b-8ce6-02c2a41d3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Microsoft Macintosh PowerPoint</Application>
  <PresentationFormat>On-screen Show (4:3)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Custom Design</vt:lpstr>
      <vt:lpstr>Book Rating Prediction using Recommender Systems for goodreads.com  CSE 6240 Course Project Spring 2022 (Team 5)</vt:lpstr>
      <vt:lpstr>Agenda </vt:lpstr>
      <vt:lpstr>Introduction </vt:lpstr>
      <vt:lpstr>Dataset Description </vt:lpstr>
      <vt:lpstr>Dataset Description </vt:lpstr>
      <vt:lpstr>Experimental Setup </vt:lpstr>
      <vt:lpstr>Methods </vt:lpstr>
      <vt:lpstr>Method I: Item-Item CF</vt:lpstr>
      <vt:lpstr>Method II: NCF w/ Matrix Factorization</vt:lpstr>
      <vt:lpstr>Method II: Neural Matrix Factorization</vt:lpstr>
      <vt:lpstr>Method II: Neural MF w/ Book Genres</vt:lpstr>
      <vt:lpstr>Method III: Wide &amp; Deep Learning</vt:lpstr>
      <vt:lpstr>Method III: Wide &amp; Deep Learning</vt:lpstr>
      <vt:lpstr>Results Summary </vt:lpstr>
      <vt:lpstr>Future Steps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Practicum Graduate Team Check-in #1 2.16.22</dc:title>
  <dc:creator>Edwards, Garrick</dc:creator>
  <cp:lastModifiedBy>Gawande, Abhishek K</cp:lastModifiedBy>
  <cp:revision>2</cp:revision>
  <dcterms:modified xsi:type="dcterms:W3CDTF">2022-04-28T15:47:31Z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0x0101001408F6EF5C6A274887D2A78257FB9674</vt:lpwstr>
  </property>
</Properties>
</file>