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Srinivasan" initials="SS" lastIdx="1" clrIdx="0">
    <p:extLst>
      <p:ext uri="{19B8F6BF-5375-455C-9EA6-DF929625EA0E}">
        <p15:presenceInfo xmlns:p15="http://schemas.microsoft.com/office/powerpoint/2012/main" userId="Surya Sriniv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Srinivasan" userId="eb4bdae2-ad26-4641-b016-0f3f7ae6c445" providerId="ADAL" clId="{184B8179-EE5F-42DB-98C4-CA537126907B}"/>
    <pc:docChg chg="undo custSel addSld delSld modSld sldOrd">
      <pc:chgData name="Surya Srinivasan" userId="eb4bdae2-ad26-4641-b016-0f3f7ae6c445" providerId="ADAL" clId="{184B8179-EE5F-42DB-98C4-CA537126907B}" dt="2021-03-26T14:03:48.927" v="4263" actId="20577"/>
      <pc:docMkLst>
        <pc:docMk/>
      </pc:docMkLst>
      <pc:sldChg chg="new del">
        <pc:chgData name="Surya Srinivasan" userId="eb4bdae2-ad26-4641-b016-0f3f7ae6c445" providerId="ADAL" clId="{184B8179-EE5F-42DB-98C4-CA537126907B}" dt="2021-03-17T10:31:29.267" v="2" actId="47"/>
        <pc:sldMkLst>
          <pc:docMk/>
          <pc:sldMk cId="907723608" sldId="256"/>
        </pc:sldMkLst>
      </pc:sldChg>
      <pc:sldChg chg="addSp modSp new mod">
        <pc:chgData name="Surya Srinivasan" userId="eb4bdae2-ad26-4641-b016-0f3f7ae6c445" providerId="ADAL" clId="{184B8179-EE5F-42DB-98C4-CA537126907B}" dt="2021-03-26T12:17:35.697" v="2252" actId="27636"/>
        <pc:sldMkLst>
          <pc:docMk/>
          <pc:sldMk cId="599557483" sldId="257"/>
        </pc:sldMkLst>
        <pc:spChg chg="mod">
          <ac:chgData name="Surya Srinivasan" userId="eb4bdae2-ad26-4641-b016-0f3f7ae6c445" providerId="ADAL" clId="{184B8179-EE5F-42DB-98C4-CA537126907B}" dt="2021-03-18T11:01:05.343" v="1399"/>
          <ac:spMkLst>
            <pc:docMk/>
            <pc:sldMk cId="599557483" sldId="257"/>
            <ac:spMk id="2" creationId="{7E9CFC89-7521-4FB5-9364-FF5C6591F06D}"/>
          </ac:spMkLst>
        </pc:spChg>
        <pc:spChg chg="mod">
          <ac:chgData name="Surya Srinivasan" userId="eb4bdae2-ad26-4641-b016-0f3f7ae6c445" providerId="ADAL" clId="{184B8179-EE5F-42DB-98C4-CA537126907B}" dt="2021-03-26T12:17:35.697" v="2252" actId="27636"/>
          <ac:spMkLst>
            <pc:docMk/>
            <pc:sldMk cId="599557483" sldId="257"/>
            <ac:spMk id="3" creationId="{F04B82CB-9E24-4DFB-8F74-424D8D821A91}"/>
          </ac:spMkLst>
        </pc:spChg>
        <pc:spChg chg="add mod">
          <ac:chgData name="Surya Srinivasan" userId="eb4bdae2-ad26-4641-b016-0f3f7ae6c445" providerId="ADAL" clId="{184B8179-EE5F-42DB-98C4-CA537126907B}" dt="2021-03-26T12:17:18.512" v="2250" actId="20577"/>
          <ac:spMkLst>
            <pc:docMk/>
            <pc:sldMk cId="599557483" sldId="257"/>
            <ac:spMk id="5" creationId="{7A774BA5-1C4C-4D27-8A31-B6817ADBEBCB}"/>
          </ac:spMkLst>
        </pc:spChg>
      </pc:sldChg>
      <pc:sldChg chg="addSp delSp modSp new mod">
        <pc:chgData name="Surya Srinivasan" userId="eb4bdae2-ad26-4641-b016-0f3f7ae6c445" providerId="ADAL" clId="{184B8179-EE5F-42DB-98C4-CA537126907B}" dt="2021-03-26T13:35:36.227" v="3890" actId="6549"/>
        <pc:sldMkLst>
          <pc:docMk/>
          <pc:sldMk cId="4137831685" sldId="258"/>
        </pc:sldMkLst>
        <pc:spChg chg="mod">
          <ac:chgData name="Surya Srinivasan" userId="eb4bdae2-ad26-4641-b016-0f3f7ae6c445" providerId="ADAL" clId="{184B8179-EE5F-42DB-98C4-CA537126907B}" dt="2021-03-17T10:36:01.751" v="197" actId="20577"/>
          <ac:spMkLst>
            <pc:docMk/>
            <pc:sldMk cId="4137831685" sldId="258"/>
            <ac:spMk id="2" creationId="{85BC2D6A-CAEE-4991-8C60-17016D593D37}"/>
          </ac:spMkLst>
        </pc:spChg>
        <pc:spChg chg="mod">
          <ac:chgData name="Surya Srinivasan" userId="eb4bdae2-ad26-4641-b016-0f3f7ae6c445" providerId="ADAL" clId="{184B8179-EE5F-42DB-98C4-CA537126907B}" dt="2021-03-26T13:34:58.640" v="3866" actId="27636"/>
          <ac:spMkLst>
            <pc:docMk/>
            <pc:sldMk cId="4137831685" sldId="258"/>
            <ac:spMk id="3" creationId="{A0BA6215-633C-42D1-9EE3-21848E776FC3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5" creationId="{A9498528-A213-48D3-AE4E-8E6092ED63CD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7" creationId="{27E778B9-E353-42DA-A7A0-27B733E18348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9" creationId="{2707F606-40E6-4A1C-B50C-523045AF9F37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11" creationId="{A18CECD5-3492-4EC1-B742-4FA772707C7E}"/>
          </ac:spMkLst>
        </pc:spChg>
        <pc:spChg chg="add del mod">
          <ac:chgData name="Surya Srinivasan" userId="eb4bdae2-ad26-4641-b016-0f3f7ae6c445" providerId="ADAL" clId="{184B8179-EE5F-42DB-98C4-CA537126907B}" dt="2021-03-26T13:34:55.230" v="3864" actId="21"/>
          <ac:spMkLst>
            <pc:docMk/>
            <pc:sldMk cId="4137831685" sldId="258"/>
            <ac:spMk id="12" creationId="{401A7C3E-F231-4071-91AD-C557A47F9348}"/>
          </ac:spMkLst>
        </pc:spChg>
        <pc:spChg chg="add mod">
          <ac:chgData name="Surya Srinivasan" userId="eb4bdae2-ad26-4641-b016-0f3f7ae6c445" providerId="ADAL" clId="{184B8179-EE5F-42DB-98C4-CA537126907B}" dt="2021-03-26T13:35:36.227" v="3890" actId="6549"/>
          <ac:spMkLst>
            <pc:docMk/>
            <pc:sldMk cId="4137831685" sldId="258"/>
            <ac:spMk id="13" creationId="{9511FA6B-1D53-46E7-968B-3D55C49001D1}"/>
          </ac:spMkLst>
        </pc:spChg>
      </pc:sldChg>
      <pc:sldChg chg="addSp delSp modSp new mod ord modClrScheme chgLayout">
        <pc:chgData name="Surya Srinivasan" userId="eb4bdae2-ad26-4641-b016-0f3f7ae6c445" providerId="ADAL" clId="{184B8179-EE5F-42DB-98C4-CA537126907B}" dt="2021-03-26T13:18:28.892" v="3691" actId="20577"/>
        <pc:sldMkLst>
          <pc:docMk/>
          <pc:sldMk cId="1646914240" sldId="259"/>
        </pc:sldMkLst>
        <pc:spChg chg="del mod ord">
          <ac:chgData name="Surya Srinivasan" userId="eb4bdae2-ad26-4641-b016-0f3f7ae6c445" providerId="ADAL" clId="{184B8179-EE5F-42DB-98C4-CA537126907B}" dt="2021-03-17T10:58:33.445" v="363" actId="700"/>
          <ac:spMkLst>
            <pc:docMk/>
            <pc:sldMk cId="1646914240" sldId="259"/>
            <ac:spMk id="2" creationId="{85AC4009-469E-49AF-B9AA-F89E413A0CFC}"/>
          </ac:spMkLst>
        </pc:spChg>
        <pc:spChg chg="del">
          <ac:chgData name="Surya Srinivasan" userId="eb4bdae2-ad26-4641-b016-0f3f7ae6c445" providerId="ADAL" clId="{184B8179-EE5F-42DB-98C4-CA537126907B}" dt="2021-03-17T10:58:33.445" v="363" actId="700"/>
          <ac:spMkLst>
            <pc:docMk/>
            <pc:sldMk cId="1646914240" sldId="259"/>
            <ac:spMk id="3" creationId="{D29D8120-367A-49BB-8FA2-AA92F7FC21CC}"/>
          </ac:spMkLst>
        </pc:spChg>
        <pc:spChg chg="add mod ord">
          <ac:chgData name="Surya Srinivasan" userId="eb4bdae2-ad26-4641-b016-0f3f7ae6c445" providerId="ADAL" clId="{184B8179-EE5F-42DB-98C4-CA537126907B}" dt="2021-03-26T12:32:49.095" v="2712" actId="20577"/>
          <ac:spMkLst>
            <pc:docMk/>
            <pc:sldMk cId="1646914240" sldId="259"/>
            <ac:spMk id="4" creationId="{F9CDD4FD-0CAE-4C3C-A745-94F4093FDDCD}"/>
          </ac:spMkLst>
        </pc:spChg>
        <pc:spChg chg="add mod">
          <ac:chgData name="Surya Srinivasan" userId="eb4bdae2-ad26-4641-b016-0f3f7ae6c445" providerId="ADAL" clId="{184B8179-EE5F-42DB-98C4-CA537126907B}" dt="2021-03-26T13:18:23.326" v="3689" actId="20577"/>
          <ac:spMkLst>
            <pc:docMk/>
            <pc:sldMk cId="1646914240" sldId="259"/>
            <ac:spMk id="5" creationId="{13FB1268-E971-4021-A5D2-D0405D6E8013}"/>
          </ac:spMkLst>
        </pc:spChg>
        <pc:spChg chg="add mod">
          <ac:chgData name="Surya Srinivasan" userId="eb4bdae2-ad26-4641-b016-0f3f7ae6c445" providerId="ADAL" clId="{184B8179-EE5F-42DB-98C4-CA537126907B}" dt="2021-03-26T13:18:26.831" v="3690" actId="20577"/>
          <ac:spMkLst>
            <pc:docMk/>
            <pc:sldMk cId="1646914240" sldId="259"/>
            <ac:spMk id="6" creationId="{875604AB-394A-4144-A213-35D859C238B1}"/>
          </ac:spMkLst>
        </pc:spChg>
        <pc:spChg chg="add mod">
          <ac:chgData name="Surya Srinivasan" userId="eb4bdae2-ad26-4641-b016-0f3f7ae6c445" providerId="ADAL" clId="{184B8179-EE5F-42DB-98C4-CA537126907B}" dt="2021-03-26T13:18:28.892" v="3691" actId="20577"/>
          <ac:spMkLst>
            <pc:docMk/>
            <pc:sldMk cId="1646914240" sldId="259"/>
            <ac:spMk id="7" creationId="{CE3E18F9-7AC7-4509-AB27-0DD5B1B8DB20}"/>
          </ac:spMkLst>
        </pc:spChg>
        <pc:spChg chg="add del">
          <ac:chgData name="Surya Srinivasan" userId="eb4bdae2-ad26-4641-b016-0f3f7ae6c445" providerId="ADAL" clId="{184B8179-EE5F-42DB-98C4-CA537126907B}" dt="2021-03-17T11:03:52.475" v="591" actId="11529"/>
          <ac:spMkLst>
            <pc:docMk/>
            <pc:sldMk cId="1646914240" sldId="259"/>
            <ac:spMk id="8" creationId="{F7805DE7-AC8D-43BE-AA36-09DF865C17EE}"/>
          </ac:spMkLst>
        </pc:spChg>
        <pc:spChg chg="add mod ord">
          <ac:chgData name="Surya Srinivasan" userId="eb4bdae2-ad26-4641-b016-0f3f7ae6c445" providerId="ADAL" clId="{184B8179-EE5F-42DB-98C4-CA537126907B}" dt="2021-03-26T12:32:09.171" v="2686" actId="1076"/>
          <ac:spMkLst>
            <pc:docMk/>
            <pc:sldMk cId="1646914240" sldId="259"/>
            <ac:spMk id="9" creationId="{814F2F80-544F-4068-B78A-B4998D18F78D}"/>
          </ac:spMkLst>
        </pc:spChg>
        <pc:spChg chg="add mod ord">
          <ac:chgData name="Surya Srinivasan" userId="eb4bdae2-ad26-4641-b016-0f3f7ae6c445" providerId="ADAL" clId="{184B8179-EE5F-42DB-98C4-CA537126907B}" dt="2021-03-26T12:32:32.419" v="2691" actId="1076"/>
          <ac:spMkLst>
            <pc:docMk/>
            <pc:sldMk cId="1646914240" sldId="259"/>
            <ac:spMk id="10" creationId="{C2BF4EF2-9FCE-4DED-A5FC-684DE4201B6C}"/>
          </ac:spMkLst>
        </pc:spChg>
        <pc:spChg chg="add mod ord">
          <ac:chgData name="Surya Srinivasan" userId="eb4bdae2-ad26-4641-b016-0f3f7ae6c445" providerId="ADAL" clId="{184B8179-EE5F-42DB-98C4-CA537126907B}" dt="2021-03-17T11:06:35.720" v="810" actId="167"/>
          <ac:spMkLst>
            <pc:docMk/>
            <pc:sldMk cId="1646914240" sldId="259"/>
            <ac:spMk id="11" creationId="{B4289D84-1433-4992-9BFD-30820C62EFCF}"/>
          </ac:spMkLst>
        </pc:spChg>
        <pc:spChg chg="add del mod ord">
          <ac:chgData name="Surya Srinivasan" userId="eb4bdae2-ad26-4641-b016-0f3f7ae6c445" providerId="ADAL" clId="{184B8179-EE5F-42DB-98C4-CA537126907B}" dt="2021-03-26T12:32:55.495" v="2713" actId="478"/>
          <ac:spMkLst>
            <pc:docMk/>
            <pc:sldMk cId="1646914240" sldId="259"/>
            <ac:spMk id="12" creationId="{601DAA51-1A75-4ED0-A332-4F7D2C3F44B7}"/>
          </ac:spMkLst>
        </pc:spChg>
        <pc:spChg chg="add mod">
          <ac:chgData name="Surya Srinivasan" userId="eb4bdae2-ad26-4641-b016-0f3f7ae6c445" providerId="ADAL" clId="{184B8179-EE5F-42DB-98C4-CA537126907B}" dt="2021-03-26T13:18:05.813" v="3686" actId="1076"/>
          <ac:spMkLst>
            <pc:docMk/>
            <pc:sldMk cId="1646914240" sldId="259"/>
            <ac:spMk id="13" creationId="{B5804897-3BAB-416C-8E88-4910A17B78B2}"/>
          </ac:spMkLst>
        </pc:spChg>
      </pc:sldChg>
      <pc:sldChg chg="addSp delSp modSp new mod ord addCm">
        <pc:chgData name="Surya Srinivasan" userId="eb4bdae2-ad26-4641-b016-0f3f7ae6c445" providerId="ADAL" clId="{184B8179-EE5F-42DB-98C4-CA537126907B}" dt="2021-03-26T13:17:52.006" v="3684" actId="1076"/>
        <pc:sldMkLst>
          <pc:docMk/>
          <pc:sldMk cId="1922040169" sldId="260"/>
        </pc:sldMkLst>
        <pc:spChg chg="mod">
          <ac:chgData name="Surya Srinivasan" userId="eb4bdae2-ad26-4641-b016-0f3f7ae6c445" providerId="ADAL" clId="{184B8179-EE5F-42DB-98C4-CA537126907B}" dt="2021-03-26T13:13:52.030" v="3606" actId="1076"/>
          <ac:spMkLst>
            <pc:docMk/>
            <pc:sldMk cId="1922040169" sldId="260"/>
            <ac:spMk id="2" creationId="{5C3505F2-171B-4A40-A5A4-2C87A7BA8E2B}"/>
          </ac:spMkLst>
        </pc:spChg>
        <pc:spChg chg="add del mod">
          <ac:chgData name="Surya Srinivasan" userId="eb4bdae2-ad26-4641-b016-0f3f7ae6c445" providerId="ADAL" clId="{184B8179-EE5F-42DB-98C4-CA537126907B}" dt="2021-03-26T13:08:57.231" v="3440" actId="11529"/>
          <ac:spMkLst>
            <pc:docMk/>
            <pc:sldMk cId="1922040169" sldId="260"/>
            <ac:spMk id="4" creationId="{13CE2276-C576-420D-BD48-F6ADBAAE9996}"/>
          </ac:spMkLst>
        </pc:spChg>
        <pc:spChg chg="add mod">
          <ac:chgData name="Surya Srinivasan" userId="eb4bdae2-ad26-4641-b016-0f3f7ae6c445" providerId="ADAL" clId="{184B8179-EE5F-42DB-98C4-CA537126907B}" dt="2021-03-26T13:07:37.240" v="3430"/>
          <ac:spMkLst>
            <pc:docMk/>
            <pc:sldMk cId="1922040169" sldId="260"/>
            <ac:spMk id="6" creationId="{68BA0B3A-9FB0-407F-B6C9-CAF7F7F9FC7E}"/>
          </ac:spMkLst>
        </pc:spChg>
        <pc:spChg chg="add mod">
          <ac:chgData name="Surya Srinivasan" userId="eb4bdae2-ad26-4641-b016-0f3f7ae6c445" providerId="ADAL" clId="{184B8179-EE5F-42DB-98C4-CA537126907B}" dt="2021-03-26T13:07:37.240" v="3430"/>
          <ac:spMkLst>
            <pc:docMk/>
            <pc:sldMk cId="1922040169" sldId="260"/>
            <ac:spMk id="7" creationId="{A72BB4B2-088F-4577-A4DF-3E867D8C9984}"/>
          </ac:spMkLst>
        </pc:spChg>
        <pc:spChg chg="add mod">
          <ac:chgData name="Surya Srinivasan" userId="eb4bdae2-ad26-4641-b016-0f3f7ae6c445" providerId="ADAL" clId="{184B8179-EE5F-42DB-98C4-CA537126907B}" dt="2021-03-26T13:07:35.537" v="3429"/>
          <ac:spMkLst>
            <pc:docMk/>
            <pc:sldMk cId="1922040169" sldId="260"/>
            <ac:spMk id="9" creationId="{509E0347-1DAB-49B7-81EF-BE4C26733134}"/>
          </ac:spMkLst>
        </pc:spChg>
        <pc:spChg chg="add mod">
          <ac:chgData name="Surya Srinivasan" userId="eb4bdae2-ad26-4641-b016-0f3f7ae6c445" providerId="ADAL" clId="{184B8179-EE5F-42DB-98C4-CA537126907B}" dt="2021-03-26T13:07:35.537" v="3429"/>
          <ac:spMkLst>
            <pc:docMk/>
            <pc:sldMk cId="1922040169" sldId="260"/>
            <ac:spMk id="10" creationId="{AC38CF35-C42C-44B1-9895-8854AAA5D41F}"/>
          </ac:spMkLst>
        </pc:spChg>
        <pc:spChg chg="add mod">
          <ac:chgData name="Surya Srinivasan" userId="eb4bdae2-ad26-4641-b016-0f3f7ae6c445" providerId="ADAL" clId="{184B8179-EE5F-42DB-98C4-CA537126907B}" dt="2021-03-26T13:07:34.964" v="3428"/>
          <ac:spMkLst>
            <pc:docMk/>
            <pc:sldMk cId="1922040169" sldId="260"/>
            <ac:spMk id="12" creationId="{0E14E4A1-DF5A-4028-84BB-146E2BEF4395}"/>
          </ac:spMkLst>
        </pc:spChg>
        <pc:spChg chg="add mod">
          <ac:chgData name="Surya Srinivasan" userId="eb4bdae2-ad26-4641-b016-0f3f7ae6c445" providerId="ADAL" clId="{184B8179-EE5F-42DB-98C4-CA537126907B}" dt="2021-03-26T13:07:34.964" v="3428"/>
          <ac:spMkLst>
            <pc:docMk/>
            <pc:sldMk cId="1922040169" sldId="260"/>
            <ac:spMk id="13" creationId="{2B49E234-5294-4774-A03F-90018461D1F0}"/>
          </ac:spMkLst>
        </pc:spChg>
        <pc:spChg chg="add mod">
          <ac:chgData name="Surya Srinivasan" userId="eb4bdae2-ad26-4641-b016-0f3f7ae6c445" providerId="ADAL" clId="{184B8179-EE5F-42DB-98C4-CA537126907B}" dt="2021-03-26T13:17:36.051" v="3683" actId="1076"/>
          <ac:spMkLst>
            <pc:docMk/>
            <pc:sldMk cId="1922040169" sldId="260"/>
            <ac:spMk id="15" creationId="{CA8EBC54-3D65-4763-A4C1-45BA03D0D00D}"/>
          </ac:spMkLst>
        </pc:spChg>
        <pc:spChg chg="add mod">
          <ac:chgData name="Surya Srinivasan" userId="eb4bdae2-ad26-4641-b016-0f3f7ae6c445" providerId="ADAL" clId="{184B8179-EE5F-42DB-98C4-CA537126907B}" dt="2021-03-26T13:17:32.180" v="3682" actId="20577"/>
          <ac:spMkLst>
            <pc:docMk/>
            <pc:sldMk cId="1922040169" sldId="260"/>
            <ac:spMk id="16" creationId="{06345983-8B20-460D-8BB9-ED39DF5AABF9}"/>
          </ac:spMkLst>
        </pc:spChg>
        <pc:grpChg chg="add mod">
          <ac:chgData name="Surya Srinivasan" userId="eb4bdae2-ad26-4641-b016-0f3f7ae6c445" providerId="ADAL" clId="{184B8179-EE5F-42DB-98C4-CA537126907B}" dt="2021-03-26T13:07:37.240" v="3430"/>
          <ac:grpSpMkLst>
            <pc:docMk/>
            <pc:sldMk cId="1922040169" sldId="260"/>
            <ac:grpSpMk id="5" creationId="{02706B2B-1778-4924-A73A-D08C68640479}"/>
          </ac:grpSpMkLst>
        </pc:grpChg>
        <pc:grpChg chg="add mod">
          <ac:chgData name="Surya Srinivasan" userId="eb4bdae2-ad26-4641-b016-0f3f7ae6c445" providerId="ADAL" clId="{184B8179-EE5F-42DB-98C4-CA537126907B}" dt="2021-03-26T13:07:35.537" v="3429"/>
          <ac:grpSpMkLst>
            <pc:docMk/>
            <pc:sldMk cId="1922040169" sldId="260"/>
            <ac:grpSpMk id="8" creationId="{6291E759-0E80-4E19-9EFB-F95F2E108709}"/>
          </ac:grpSpMkLst>
        </pc:grpChg>
        <pc:grpChg chg="add mod">
          <ac:chgData name="Surya Srinivasan" userId="eb4bdae2-ad26-4641-b016-0f3f7ae6c445" providerId="ADAL" clId="{184B8179-EE5F-42DB-98C4-CA537126907B}" dt="2021-03-26T13:07:34.964" v="3428"/>
          <ac:grpSpMkLst>
            <pc:docMk/>
            <pc:sldMk cId="1922040169" sldId="260"/>
            <ac:grpSpMk id="11" creationId="{C3B0A141-94FE-420B-85E1-207B865BD7B7}"/>
          </ac:grpSpMkLst>
        </pc:grpChg>
        <pc:graphicFrameChg chg="add mod modGraphic">
          <ac:chgData name="Surya Srinivasan" userId="eb4bdae2-ad26-4641-b016-0f3f7ae6c445" providerId="ADAL" clId="{184B8179-EE5F-42DB-98C4-CA537126907B}" dt="2021-03-26T13:17:52.006" v="3684" actId="1076"/>
          <ac:graphicFrameMkLst>
            <pc:docMk/>
            <pc:sldMk cId="1922040169" sldId="260"/>
            <ac:graphicFrameMk id="3" creationId="{0D8C9CDB-AD67-4133-8A56-1F9DB9C355DD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26T13:09:56.683" v="3445" actId="1032"/>
          <ac:graphicFrameMkLst>
            <pc:docMk/>
            <pc:sldMk cId="1922040169" sldId="260"/>
            <ac:graphicFrameMk id="14" creationId="{36177AAF-2806-41EB-9DC4-74D2AA515435}"/>
          </ac:graphicFrameMkLst>
        </pc:graphicFrameChg>
        <pc:picChg chg="add del mod">
          <ac:chgData name="Surya Srinivasan" userId="eb4bdae2-ad26-4641-b016-0f3f7ae6c445" providerId="ADAL" clId="{184B8179-EE5F-42DB-98C4-CA537126907B}" dt="2021-03-26T13:03:34.302" v="3344" actId="21"/>
          <ac:picMkLst>
            <pc:docMk/>
            <pc:sldMk cId="1922040169" sldId="260"/>
            <ac:picMk id="1026" creationId="{A3B2F0DF-C253-4060-974C-0B79F9794318}"/>
          </ac:picMkLst>
        </pc:picChg>
      </pc:sldChg>
      <pc:sldChg chg="addSp delSp modSp new mod chgLayout">
        <pc:chgData name="Surya Srinivasan" userId="eb4bdae2-ad26-4641-b016-0f3f7ae6c445" providerId="ADAL" clId="{184B8179-EE5F-42DB-98C4-CA537126907B}" dt="2021-03-18T09:52:49.782" v="997" actId="21"/>
        <pc:sldMkLst>
          <pc:docMk/>
          <pc:sldMk cId="3283439430" sldId="261"/>
        </pc:sldMkLst>
        <pc:spChg chg="del">
          <ac:chgData name="Surya Srinivasan" userId="eb4bdae2-ad26-4641-b016-0f3f7ae6c445" providerId="ADAL" clId="{184B8179-EE5F-42DB-98C4-CA537126907B}" dt="2021-03-18T09:52:38.996" v="988" actId="700"/>
          <ac:spMkLst>
            <pc:docMk/>
            <pc:sldMk cId="3283439430" sldId="261"/>
            <ac:spMk id="2" creationId="{A408A18D-BAB0-4C93-97D8-90876253EF02}"/>
          </ac:spMkLst>
        </pc:spChg>
        <pc:spChg chg="del">
          <ac:chgData name="Surya Srinivasan" userId="eb4bdae2-ad26-4641-b016-0f3f7ae6c445" providerId="ADAL" clId="{184B8179-EE5F-42DB-98C4-CA537126907B}" dt="2021-03-18T09:52:38.996" v="988" actId="700"/>
          <ac:spMkLst>
            <pc:docMk/>
            <pc:sldMk cId="3283439430" sldId="261"/>
            <ac:spMk id="3" creationId="{CBED37B6-59F2-4D41-87BB-1D3E966E36FA}"/>
          </ac:spMkLst>
        </pc:spChg>
        <pc:spChg chg="add mod ord">
          <ac:chgData name="Surya Srinivasan" userId="eb4bdae2-ad26-4641-b016-0f3f7ae6c445" providerId="ADAL" clId="{184B8179-EE5F-42DB-98C4-CA537126907B}" dt="2021-03-18T09:52:44.977" v="996" actId="20577"/>
          <ac:spMkLst>
            <pc:docMk/>
            <pc:sldMk cId="3283439430" sldId="261"/>
            <ac:spMk id="4" creationId="{ED3B382F-B311-437E-93E6-7A7861D10003}"/>
          </ac:spMkLst>
        </pc:spChg>
        <pc:spChg chg="add del mod ord">
          <ac:chgData name="Surya Srinivasan" userId="eb4bdae2-ad26-4641-b016-0f3f7ae6c445" providerId="ADAL" clId="{184B8179-EE5F-42DB-98C4-CA537126907B}" dt="2021-03-18T09:52:49.782" v="997" actId="21"/>
          <ac:spMkLst>
            <pc:docMk/>
            <pc:sldMk cId="3283439430" sldId="261"/>
            <ac:spMk id="5" creationId="{FB6DADAF-921D-4DC0-B71E-E8BF135358A9}"/>
          </ac:spMkLst>
        </pc:spChg>
      </pc:sldChg>
      <pc:sldChg chg="addSp delSp modSp new mod modClrScheme chgLayout">
        <pc:chgData name="Surya Srinivasan" userId="eb4bdae2-ad26-4641-b016-0f3f7ae6c445" providerId="ADAL" clId="{184B8179-EE5F-42DB-98C4-CA537126907B}" dt="2021-03-18T09:53:21.951" v="1022" actId="21"/>
        <pc:sldMkLst>
          <pc:docMk/>
          <pc:sldMk cId="171680531" sldId="262"/>
        </pc:sldMkLst>
        <pc:spChg chg="del mod ord">
          <ac:chgData name="Surya Srinivasan" userId="eb4bdae2-ad26-4641-b016-0f3f7ae6c445" providerId="ADAL" clId="{184B8179-EE5F-42DB-98C4-CA537126907B}" dt="2021-03-18T09:53:09.494" v="1003" actId="700"/>
          <ac:spMkLst>
            <pc:docMk/>
            <pc:sldMk cId="171680531" sldId="262"/>
            <ac:spMk id="2" creationId="{95C75B82-4F9D-435D-AEFD-482A9652747E}"/>
          </ac:spMkLst>
        </pc:spChg>
        <pc:spChg chg="add mod ord">
          <ac:chgData name="Surya Srinivasan" userId="eb4bdae2-ad26-4641-b016-0f3f7ae6c445" providerId="ADAL" clId="{184B8179-EE5F-42DB-98C4-CA537126907B}" dt="2021-03-18T09:53:17.420" v="1021" actId="20577"/>
          <ac:spMkLst>
            <pc:docMk/>
            <pc:sldMk cId="171680531" sldId="262"/>
            <ac:spMk id="3" creationId="{BDB4587E-4501-4E62-9141-373EDB8DBE69}"/>
          </ac:spMkLst>
        </pc:spChg>
        <pc:spChg chg="add del mod ord">
          <ac:chgData name="Surya Srinivasan" userId="eb4bdae2-ad26-4641-b016-0f3f7ae6c445" providerId="ADAL" clId="{184B8179-EE5F-42DB-98C4-CA537126907B}" dt="2021-03-18T09:53:21.951" v="1022" actId="21"/>
          <ac:spMkLst>
            <pc:docMk/>
            <pc:sldMk cId="171680531" sldId="262"/>
            <ac:spMk id="4" creationId="{61FABD93-8C01-4B48-8E40-5AE1A8166D20}"/>
          </ac:spMkLst>
        </pc:spChg>
      </pc:sldChg>
      <pc:sldChg chg="addSp delSp modSp new mod modClrScheme chgLayout">
        <pc:chgData name="Surya Srinivasan" userId="eb4bdae2-ad26-4641-b016-0f3f7ae6c445" providerId="ADAL" clId="{184B8179-EE5F-42DB-98C4-CA537126907B}" dt="2021-03-26T13:52:40.947" v="4247" actId="20577"/>
        <pc:sldMkLst>
          <pc:docMk/>
          <pc:sldMk cId="2397615295" sldId="263"/>
        </pc:sldMkLst>
        <pc:spChg chg="add mod ord">
          <ac:chgData name="Surya Srinivasan" userId="eb4bdae2-ad26-4641-b016-0f3f7ae6c445" providerId="ADAL" clId="{184B8179-EE5F-42DB-98C4-CA537126907B}" dt="2021-03-26T13:52:40.947" v="4247" actId="20577"/>
          <ac:spMkLst>
            <pc:docMk/>
            <pc:sldMk cId="2397615295" sldId="263"/>
            <ac:spMk id="2" creationId="{8831ACCC-713D-4D8B-96FB-E5CEE01FF65F}"/>
          </ac:spMkLst>
        </pc:spChg>
        <pc:spChg chg="del">
          <ac:chgData name="Surya Srinivasan" userId="eb4bdae2-ad26-4641-b016-0f3f7ae6c445" providerId="ADAL" clId="{184B8179-EE5F-42DB-98C4-CA537126907B}" dt="2021-03-18T09:56:35.537" v="1024" actId="700"/>
          <ac:spMkLst>
            <pc:docMk/>
            <pc:sldMk cId="2397615295" sldId="263"/>
            <ac:spMk id="2" creationId="{DE7C5A9A-C277-486A-8B3F-23E76EA8C1D8}"/>
          </ac:spMkLst>
        </pc:spChg>
        <pc:spChg chg="del">
          <ac:chgData name="Surya Srinivasan" userId="eb4bdae2-ad26-4641-b016-0f3f7ae6c445" providerId="ADAL" clId="{184B8179-EE5F-42DB-98C4-CA537126907B}" dt="2021-03-18T09:56:35.537" v="1024" actId="700"/>
          <ac:spMkLst>
            <pc:docMk/>
            <pc:sldMk cId="2397615295" sldId="263"/>
            <ac:spMk id="3" creationId="{B7B455C7-5F5E-44B4-9D54-9C4115C1AF30}"/>
          </ac:spMkLst>
        </pc:spChg>
        <pc:spChg chg="add mod ord">
          <ac:chgData name="Surya Srinivasan" userId="eb4bdae2-ad26-4641-b016-0f3f7ae6c445" providerId="ADAL" clId="{184B8179-EE5F-42DB-98C4-CA537126907B}" dt="2021-03-26T13:50:54.371" v="4200" actId="1076"/>
          <ac:spMkLst>
            <pc:docMk/>
            <pc:sldMk cId="2397615295" sldId="263"/>
            <ac:spMk id="3" creationId="{F8B1AE89-08B4-42AD-8711-011C6B632D2B}"/>
          </ac:spMkLst>
        </pc:spChg>
        <pc:spChg chg="add mod">
          <ac:chgData name="Surya Srinivasan" userId="eb4bdae2-ad26-4641-b016-0f3f7ae6c445" providerId="ADAL" clId="{184B8179-EE5F-42DB-98C4-CA537126907B}" dt="2021-03-26T13:51:02.924" v="4203" actId="1076"/>
          <ac:spMkLst>
            <pc:docMk/>
            <pc:sldMk cId="2397615295" sldId="263"/>
            <ac:spMk id="5" creationId="{28BBB918-E7FA-487C-B483-FA1241267F1D}"/>
          </ac:spMkLst>
        </pc:spChg>
        <pc:spChg chg="add del mod">
          <ac:chgData name="Surya Srinivasan" userId="eb4bdae2-ad26-4641-b016-0f3f7ae6c445" providerId="ADAL" clId="{184B8179-EE5F-42DB-98C4-CA537126907B}" dt="2021-03-26T13:45:25.999" v="3937" actId="21"/>
          <ac:spMkLst>
            <pc:docMk/>
            <pc:sldMk cId="2397615295" sldId="263"/>
            <ac:spMk id="6" creationId="{8B979E09-A113-4991-99FC-DE8DC5EF1428}"/>
          </ac:spMkLst>
        </pc:spChg>
        <pc:spChg chg="add mod">
          <ac:chgData name="Surya Srinivasan" userId="eb4bdae2-ad26-4641-b016-0f3f7ae6c445" providerId="ADAL" clId="{184B8179-EE5F-42DB-98C4-CA537126907B}" dt="2021-03-26T13:51:00.911" v="4202" actId="1076"/>
          <ac:spMkLst>
            <pc:docMk/>
            <pc:sldMk cId="2397615295" sldId="263"/>
            <ac:spMk id="7" creationId="{68BF5CCD-D81E-40AA-ACA6-1A715187383F}"/>
          </ac:spMkLst>
        </pc:spChg>
        <pc:spChg chg="add mod">
          <ac:chgData name="Surya Srinivasan" userId="eb4bdae2-ad26-4641-b016-0f3f7ae6c445" providerId="ADAL" clId="{184B8179-EE5F-42DB-98C4-CA537126907B}" dt="2021-03-26T13:51:38.585" v="4211" actId="13822"/>
          <ac:spMkLst>
            <pc:docMk/>
            <pc:sldMk cId="2397615295" sldId="263"/>
            <ac:spMk id="8" creationId="{B5004479-8BE2-4B14-825F-DE38AC845FC0}"/>
          </ac:spMkLst>
        </pc:spChg>
        <pc:spChg chg="add mod">
          <ac:chgData name="Surya Srinivasan" userId="eb4bdae2-ad26-4641-b016-0f3f7ae6c445" providerId="ADAL" clId="{184B8179-EE5F-42DB-98C4-CA537126907B}" dt="2021-03-26T13:51:33.739" v="4210" actId="13822"/>
          <ac:spMkLst>
            <pc:docMk/>
            <pc:sldMk cId="2397615295" sldId="263"/>
            <ac:spMk id="9" creationId="{C9F96868-4565-41B6-BB20-6E11671FE4F4}"/>
          </ac:spMkLst>
        </pc:spChg>
        <pc:spChg chg="add mod">
          <ac:chgData name="Surya Srinivasan" userId="eb4bdae2-ad26-4641-b016-0f3f7ae6c445" providerId="ADAL" clId="{184B8179-EE5F-42DB-98C4-CA537126907B}" dt="2021-03-26T13:50:57.334" v="4201" actId="1076"/>
          <ac:spMkLst>
            <pc:docMk/>
            <pc:sldMk cId="2397615295" sldId="263"/>
            <ac:spMk id="10" creationId="{AD00465A-B053-4CBB-ACCC-0B9292E79311}"/>
          </ac:spMkLst>
        </pc:spChg>
        <pc:spChg chg="add mod">
          <ac:chgData name="Surya Srinivasan" userId="eb4bdae2-ad26-4641-b016-0f3f7ae6c445" providerId="ADAL" clId="{184B8179-EE5F-42DB-98C4-CA537126907B}" dt="2021-03-26T13:51:07.765" v="4204" actId="1076"/>
          <ac:spMkLst>
            <pc:docMk/>
            <pc:sldMk cId="2397615295" sldId="263"/>
            <ac:spMk id="11" creationId="{CC1C4CEB-DBBD-45E8-BF2E-FFDF4BB28561}"/>
          </ac:spMkLst>
        </pc:spChg>
        <pc:spChg chg="add mod">
          <ac:chgData name="Surya Srinivasan" userId="eb4bdae2-ad26-4641-b016-0f3f7ae6c445" providerId="ADAL" clId="{184B8179-EE5F-42DB-98C4-CA537126907B}" dt="2021-03-26T13:51:10.107" v="4205" actId="1076"/>
          <ac:spMkLst>
            <pc:docMk/>
            <pc:sldMk cId="2397615295" sldId="263"/>
            <ac:spMk id="12" creationId="{96E90760-1F35-4316-B906-020824E8DDAE}"/>
          </ac:spMkLst>
        </pc:spChg>
        <pc:spChg chg="add mod">
          <ac:chgData name="Surya Srinivasan" userId="eb4bdae2-ad26-4641-b016-0f3f7ae6c445" providerId="ADAL" clId="{184B8179-EE5F-42DB-98C4-CA537126907B}" dt="2021-03-26T13:51:12.371" v="4206" actId="1076"/>
          <ac:spMkLst>
            <pc:docMk/>
            <pc:sldMk cId="2397615295" sldId="263"/>
            <ac:spMk id="13" creationId="{FF37842E-8A89-47DE-9C6D-59F192F29707}"/>
          </ac:spMkLst>
        </pc:spChg>
        <pc:spChg chg="add mod">
          <ac:chgData name="Surya Srinivasan" userId="eb4bdae2-ad26-4641-b016-0f3f7ae6c445" providerId="ADAL" clId="{184B8179-EE5F-42DB-98C4-CA537126907B}" dt="2021-03-26T13:51:19.207" v="4208" actId="1076"/>
          <ac:spMkLst>
            <pc:docMk/>
            <pc:sldMk cId="2397615295" sldId="263"/>
            <ac:spMk id="14" creationId="{275B846E-DEE4-47A4-A435-7678CFF0A6AD}"/>
          </ac:spMkLst>
        </pc:spChg>
        <pc:picChg chg="add del mod">
          <ac:chgData name="Surya Srinivasan" userId="eb4bdae2-ad26-4641-b016-0f3f7ae6c445" providerId="ADAL" clId="{184B8179-EE5F-42DB-98C4-CA537126907B}" dt="2021-03-26T12:24:05.667" v="2661" actId="478"/>
          <ac:picMkLst>
            <pc:docMk/>
            <pc:sldMk cId="2397615295" sldId="263"/>
            <ac:picMk id="1026" creationId="{249FCDC4-8527-4C5C-BF73-C8D2EBEDBD7D}"/>
          </ac:picMkLst>
        </pc:picChg>
      </pc:sldChg>
      <pc:sldChg chg="addSp delSp modSp new mod modClrScheme chgLayout">
        <pc:chgData name="Surya Srinivasan" userId="eb4bdae2-ad26-4641-b016-0f3f7ae6c445" providerId="ADAL" clId="{184B8179-EE5F-42DB-98C4-CA537126907B}" dt="2021-03-26T14:03:48.927" v="4263" actId="20577"/>
        <pc:sldMkLst>
          <pc:docMk/>
          <pc:sldMk cId="2423720539" sldId="264"/>
        </pc:sldMkLst>
        <pc:spChg chg="add mod ord">
          <ac:chgData name="Surya Srinivasan" userId="eb4bdae2-ad26-4641-b016-0f3f7ae6c445" providerId="ADAL" clId="{184B8179-EE5F-42DB-98C4-CA537126907B}" dt="2021-03-26T14:03:48.927" v="4263" actId="20577"/>
          <ac:spMkLst>
            <pc:docMk/>
            <pc:sldMk cId="2423720539" sldId="264"/>
            <ac:spMk id="2" creationId="{9362B118-3760-4D6F-A9E7-80013EC57F19}"/>
          </ac:spMkLst>
        </pc:spChg>
        <pc:spChg chg="add mod ord">
          <ac:chgData name="Surya Srinivasan" userId="eb4bdae2-ad26-4641-b016-0f3f7ae6c445" providerId="ADAL" clId="{184B8179-EE5F-42DB-98C4-CA537126907B}" dt="2021-03-26T12:20:54.115" v="2411" actId="20577"/>
          <ac:spMkLst>
            <pc:docMk/>
            <pc:sldMk cId="2423720539" sldId="264"/>
            <ac:spMk id="3" creationId="{CC5A1DC5-631F-4FDD-A4DA-75897A3EC392}"/>
          </ac:spMkLst>
        </pc:spChg>
        <pc:graphicFrameChg chg="add mod">
          <ac:chgData name="Surya Srinivasan" userId="eb4bdae2-ad26-4641-b016-0f3f7ae6c445" providerId="ADAL" clId="{184B8179-EE5F-42DB-98C4-CA537126907B}" dt="2021-03-26T14:03:34.785" v="4252" actId="14100"/>
          <ac:graphicFrameMkLst>
            <pc:docMk/>
            <pc:sldMk cId="2423720539" sldId="264"/>
            <ac:graphicFrameMk id="5" creationId="{ECD3FD6C-5218-47B4-9FB4-67400228FB26}"/>
          </ac:graphicFrameMkLst>
        </pc:graphicFrameChg>
        <pc:picChg chg="add del mod">
          <ac:chgData name="Surya Srinivasan" userId="eb4bdae2-ad26-4641-b016-0f3f7ae6c445" providerId="ADAL" clId="{184B8179-EE5F-42DB-98C4-CA537126907B}" dt="2021-03-26T12:21:08.349" v="2412" actId="478"/>
          <ac:picMkLst>
            <pc:docMk/>
            <pc:sldMk cId="2423720539" sldId="264"/>
            <ac:picMk id="2050" creationId="{93E0A477-C3DF-403E-83E0-09CAB9315F3C}"/>
          </ac:picMkLst>
        </pc:picChg>
      </pc:sldChg>
      <pc:sldChg chg="addSp delSp modSp new mod">
        <pc:chgData name="Surya Srinivasan" userId="eb4bdae2-ad26-4641-b016-0f3f7ae6c445" providerId="ADAL" clId="{184B8179-EE5F-42DB-98C4-CA537126907B}" dt="2021-03-19T13:03:39.544" v="2067" actId="1076"/>
        <pc:sldMkLst>
          <pc:docMk/>
          <pc:sldMk cId="1188314511" sldId="265"/>
        </pc:sldMkLst>
        <pc:spChg chg="add mod">
          <ac:chgData name="Surya Srinivasan" userId="eb4bdae2-ad26-4641-b016-0f3f7ae6c445" providerId="ADAL" clId="{184B8179-EE5F-42DB-98C4-CA537126907B}" dt="2021-03-19T13:03:39.544" v="2067" actId="1076"/>
          <ac:spMkLst>
            <pc:docMk/>
            <pc:sldMk cId="1188314511" sldId="265"/>
            <ac:spMk id="2" creationId="{9DB71919-E3C4-465E-A136-96410977608B}"/>
          </ac:spMkLst>
        </pc:spChg>
        <pc:spChg chg="add mod">
          <ac:chgData name="Surya Srinivasan" userId="eb4bdae2-ad26-4641-b016-0f3f7ae6c445" providerId="ADAL" clId="{184B8179-EE5F-42DB-98C4-CA537126907B}" dt="2021-03-19T12:59:07.709" v="1861" actId="1076"/>
          <ac:spMkLst>
            <pc:docMk/>
            <pc:sldMk cId="1188314511" sldId="265"/>
            <ac:spMk id="6" creationId="{11F2B1EB-10B4-4725-AF07-5D793AD7BD1F}"/>
          </ac:spMkLst>
        </pc:spChg>
        <pc:graphicFrameChg chg="add del modGraphic">
          <ac:chgData name="Surya Srinivasan" userId="eb4bdae2-ad26-4641-b016-0f3f7ae6c445" providerId="ADAL" clId="{184B8179-EE5F-42DB-98C4-CA537126907B}" dt="2021-03-18T10:45:47.746" v="1378" actId="21"/>
          <ac:graphicFrameMkLst>
            <pc:docMk/>
            <pc:sldMk cId="1188314511" sldId="265"/>
            <ac:graphicFrameMk id="2" creationId="{91B730F6-8AE0-48CB-8F03-C5F8248F701F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19T12:58:21.599" v="1849" actId="21"/>
          <ac:graphicFrameMkLst>
            <pc:docMk/>
            <pc:sldMk cId="1188314511" sldId="265"/>
            <ac:graphicFrameMk id="3" creationId="{37B95E00-8A5F-46F0-BA49-32747697EB98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19T12:58:29.178" v="1850" actId="21"/>
          <ac:graphicFrameMkLst>
            <pc:docMk/>
            <pc:sldMk cId="1188314511" sldId="265"/>
            <ac:graphicFrameMk id="4" creationId="{A4EDFEFF-D3BB-4D38-B6C6-73F877FEE30F}"/>
          </ac:graphicFrameMkLst>
        </pc:graphicFrameChg>
        <pc:graphicFrameChg chg="add mod modGraphic">
          <ac:chgData name="Surya Srinivasan" userId="eb4bdae2-ad26-4641-b016-0f3f7ae6c445" providerId="ADAL" clId="{184B8179-EE5F-42DB-98C4-CA537126907B}" dt="2021-03-19T13:01:23.354" v="1899" actId="20577"/>
          <ac:graphicFrameMkLst>
            <pc:docMk/>
            <pc:sldMk cId="1188314511" sldId="265"/>
            <ac:graphicFrameMk id="5" creationId="{A74E462C-B542-4E4B-91FE-2E678B8997E1}"/>
          </ac:graphicFrameMkLst>
        </pc:graphicFrameChg>
      </pc:sldChg>
      <pc:sldChg chg="addSp delSp modSp new mod">
        <pc:chgData name="Surya Srinivasan" userId="eb4bdae2-ad26-4641-b016-0f3f7ae6c445" providerId="ADAL" clId="{184B8179-EE5F-42DB-98C4-CA537126907B}" dt="2021-03-26T12:41:33.930" v="2901" actId="20577"/>
        <pc:sldMkLst>
          <pc:docMk/>
          <pc:sldMk cId="2632574300" sldId="266"/>
        </pc:sldMkLst>
        <pc:spChg chg="mod">
          <ac:chgData name="Surya Srinivasan" userId="eb4bdae2-ad26-4641-b016-0f3f7ae6c445" providerId="ADAL" clId="{184B8179-EE5F-42DB-98C4-CA537126907B}" dt="2021-03-19T13:38:51.911" v="2157" actId="20577"/>
          <ac:spMkLst>
            <pc:docMk/>
            <pc:sldMk cId="2632574300" sldId="266"/>
            <ac:spMk id="2" creationId="{D8E40C08-C359-4228-97F5-27D88758C465}"/>
          </ac:spMkLst>
        </pc:spChg>
        <pc:spChg chg="add del mod">
          <ac:chgData name="Surya Srinivasan" userId="eb4bdae2-ad26-4641-b016-0f3f7ae6c445" providerId="ADAL" clId="{184B8179-EE5F-42DB-98C4-CA537126907B}" dt="2021-03-26T12:35:03.860" v="2731"/>
          <ac:spMkLst>
            <pc:docMk/>
            <pc:sldMk cId="2632574300" sldId="266"/>
            <ac:spMk id="3" creationId="{1BB66220-125B-400E-A767-CADB04649EF7}"/>
          </ac:spMkLst>
        </pc:spChg>
        <pc:spChg chg="add mod">
          <ac:chgData name="Surya Srinivasan" userId="eb4bdae2-ad26-4641-b016-0f3f7ae6c445" providerId="ADAL" clId="{184B8179-EE5F-42DB-98C4-CA537126907B}" dt="2021-03-26T12:40:20.492" v="2832" actId="1076"/>
          <ac:spMkLst>
            <pc:docMk/>
            <pc:sldMk cId="2632574300" sldId="266"/>
            <ac:spMk id="5" creationId="{15648345-C062-406E-9C54-94455F96598D}"/>
          </ac:spMkLst>
        </pc:spChg>
        <pc:spChg chg="add mod">
          <ac:chgData name="Surya Srinivasan" userId="eb4bdae2-ad26-4641-b016-0f3f7ae6c445" providerId="ADAL" clId="{184B8179-EE5F-42DB-98C4-CA537126907B}" dt="2021-03-26T12:40:10.852" v="2828" actId="1076"/>
          <ac:spMkLst>
            <pc:docMk/>
            <pc:sldMk cId="2632574300" sldId="266"/>
            <ac:spMk id="6" creationId="{D9D7E2E3-338B-47EC-9B48-342AD76FBA6F}"/>
          </ac:spMkLst>
        </pc:spChg>
        <pc:spChg chg="add del ord">
          <ac:chgData name="Surya Srinivasan" userId="eb4bdae2-ad26-4641-b016-0f3f7ae6c445" providerId="ADAL" clId="{184B8179-EE5F-42DB-98C4-CA537126907B}" dt="2021-03-26T12:35:59.110" v="2751" actId="21"/>
          <ac:spMkLst>
            <pc:docMk/>
            <pc:sldMk cId="2632574300" sldId="266"/>
            <ac:spMk id="7" creationId="{FFFA9A54-59E8-4C1C-AA68-8539FE3899E0}"/>
          </ac:spMkLst>
        </pc:spChg>
        <pc:spChg chg="add mod">
          <ac:chgData name="Surya Srinivasan" userId="eb4bdae2-ad26-4641-b016-0f3f7ae6c445" providerId="ADAL" clId="{184B8179-EE5F-42DB-98C4-CA537126907B}" dt="2021-03-26T12:38:51.694" v="2817" actId="14100"/>
          <ac:spMkLst>
            <pc:docMk/>
            <pc:sldMk cId="2632574300" sldId="266"/>
            <ac:spMk id="8" creationId="{89527602-A8E1-404C-AF3F-D654F9E0A79D}"/>
          </ac:spMkLst>
        </pc:spChg>
        <pc:spChg chg="add mod">
          <ac:chgData name="Surya Srinivasan" userId="eb4bdae2-ad26-4641-b016-0f3f7ae6c445" providerId="ADAL" clId="{184B8179-EE5F-42DB-98C4-CA537126907B}" dt="2021-03-26T12:38:54.278" v="2818" actId="14100"/>
          <ac:spMkLst>
            <pc:docMk/>
            <pc:sldMk cId="2632574300" sldId="266"/>
            <ac:spMk id="9" creationId="{BF87AE68-4271-4AEC-AD97-4B2ADDEE5E8A}"/>
          </ac:spMkLst>
        </pc:spChg>
        <pc:spChg chg="add mod">
          <ac:chgData name="Surya Srinivasan" userId="eb4bdae2-ad26-4641-b016-0f3f7ae6c445" providerId="ADAL" clId="{184B8179-EE5F-42DB-98C4-CA537126907B}" dt="2021-03-26T12:40:18.486" v="2831" actId="1076"/>
          <ac:spMkLst>
            <pc:docMk/>
            <pc:sldMk cId="2632574300" sldId="266"/>
            <ac:spMk id="10" creationId="{52A59A51-9B45-4D29-A41B-78201C0C1078}"/>
          </ac:spMkLst>
        </pc:spChg>
        <pc:spChg chg="add mod">
          <ac:chgData name="Surya Srinivasan" userId="eb4bdae2-ad26-4641-b016-0f3f7ae6c445" providerId="ADAL" clId="{184B8179-EE5F-42DB-98C4-CA537126907B}" dt="2021-03-26T12:40:15.286" v="2830" actId="1076"/>
          <ac:spMkLst>
            <pc:docMk/>
            <pc:sldMk cId="2632574300" sldId="266"/>
            <ac:spMk id="11" creationId="{E14AE2BB-BF75-46A4-A83C-D2A43906427B}"/>
          </ac:spMkLst>
        </pc:spChg>
        <pc:spChg chg="add mod">
          <ac:chgData name="Surya Srinivasan" userId="eb4bdae2-ad26-4641-b016-0f3f7ae6c445" providerId="ADAL" clId="{184B8179-EE5F-42DB-98C4-CA537126907B}" dt="2021-03-26T12:40:13.618" v="2829" actId="1076"/>
          <ac:spMkLst>
            <pc:docMk/>
            <pc:sldMk cId="2632574300" sldId="266"/>
            <ac:spMk id="12" creationId="{987B1014-5735-4469-A851-68FEA3924CD2}"/>
          </ac:spMkLst>
        </pc:spChg>
        <pc:spChg chg="add mod">
          <ac:chgData name="Surya Srinivasan" userId="eb4bdae2-ad26-4641-b016-0f3f7ae6c445" providerId="ADAL" clId="{184B8179-EE5F-42DB-98C4-CA537126907B}" dt="2021-03-26T12:40:00.404" v="2827" actId="1076"/>
          <ac:spMkLst>
            <pc:docMk/>
            <pc:sldMk cId="2632574300" sldId="266"/>
            <ac:spMk id="13" creationId="{755CFC00-76FC-49EB-BD8B-5485A26F1A28}"/>
          </ac:spMkLst>
        </pc:spChg>
        <pc:spChg chg="add mod">
          <ac:chgData name="Surya Srinivasan" userId="eb4bdae2-ad26-4641-b016-0f3f7ae6c445" providerId="ADAL" clId="{184B8179-EE5F-42DB-98C4-CA537126907B}" dt="2021-03-26T12:40:29.166" v="2834" actId="1076"/>
          <ac:spMkLst>
            <pc:docMk/>
            <pc:sldMk cId="2632574300" sldId="266"/>
            <ac:spMk id="14" creationId="{A05A1B8E-65BC-4212-A942-698DBE401BDC}"/>
          </ac:spMkLst>
        </pc:spChg>
        <pc:spChg chg="add mod">
          <ac:chgData name="Surya Srinivasan" userId="eb4bdae2-ad26-4641-b016-0f3f7ae6c445" providerId="ADAL" clId="{184B8179-EE5F-42DB-98C4-CA537126907B}" dt="2021-03-26T12:40:31.516" v="2835" actId="1076"/>
          <ac:spMkLst>
            <pc:docMk/>
            <pc:sldMk cId="2632574300" sldId="266"/>
            <ac:spMk id="15" creationId="{92D70868-60F6-4FF0-B9A0-89E1C6C6BBFE}"/>
          </ac:spMkLst>
        </pc:spChg>
        <pc:spChg chg="add mod">
          <ac:chgData name="Surya Srinivasan" userId="eb4bdae2-ad26-4641-b016-0f3f7ae6c445" providerId="ADAL" clId="{184B8179-EE5F-42DB-98C4-CA537126907B}" dt="2021-03-26T12:41:10.854" v="2866" actId="20577"/>
          <ac:spMkLst>
            <pc:docMk/>
            <pc:sldMk cId="2632574300" sldId="266"/>
            <ac:spMk id="16" creationId="{1AC8B414-85EA-4C2E-9665-C4447142B8B7}"/>
          </ac:spMkLst>
        </pc:spChg>
        <pc:spChg chg="add mod">
          <ac:chgData name="Surya Srinivasan" userId="eb4bdae2-ad26-4641-b016-0f3f7ae6c445" providerId="ADAL" clId="{184B8179-EE5F-42DB-98C4-CA537126907B}" dt="2021-03-26T12:41:18.079" v="2882" actId="20577"/>
          <ac:spMkLst>
            <pc:docMk/>
            <pc:sldMk cId="2632574300" sldId="266"/>
            <ac:spMk id="17" creationId="{2A804E9F-5CA4-4892-813B-0D83AA642821}"/>
          </ac:spMkLst>
        </pc:spChg>
        <pc:spChg chg="add mod">
          <ac:chgData name="Surya Srinivasan" userId="eb4bdae2-ad26-4641-b016-0f3f7ae6c445" providerId="ADAL" clId="{184B8179-EE5F-42DB-98C4-CA537126907B}" dt="2021-03-26T12:41:33.930" v="2901" actId="20577"/>
          <ac:spMkLst>
            <pc:docMk/>
            <pc:sldMk cId="2632574300" sldId="266"/>
            <ac:spMk id="18" creationId="{0B1E3B19-619E-4FF3-9E98-43A7D6DB7F1A}"/>
          </ac:spMkLst>
        </pc:spChg>
        <pc:spChg chg="add del mod">
          <ac:chgData name="Surya Srinivasan" userId="eb4bdae2-ad26-4641-b016-0f3f7ae6c445" providerId="ADAL" clId="{184B8179-EE5F-42DB-98C4-CA537126907B}" dt="2021-03-26T12:40:47.678" v="2840"/>
          <ac:spMkLst>
            <pc:docMk/>
            <pc:sldMk cId="2632574300" sldId="266"/>
            <ac:spMk id="19" creationId="{07202F37-EEA8-4669-8F99-EB4A15C1630B}"/>
          </ac:spMkLst>
        </pc:spChg>
        <pc:graphicFrameChg chg="add del mod modGraphic">
          <ac:chgData name="Surya Srinivasan" userId="eb4bdae2-ad26-4641-b016-0f3f7ae6c445" providerId="ADAL" clId="{184B8179-EE5F-42DB-98C4-CA537126907B}" dt="2021-03-19T13:35:17.781" v="2079" actId="3680"/>
          <ac:graphicFrameMkLst>
            <pc:docMk/>
            <pc:sldMk cId="2632574300" sldId="266"/>
            <ac:graphicFrameMk id="3" creationId="{BB3E26CF-C76E-4770-9756-9F9097337176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26T12:34:46.698" v="2727" actId="21"/>
          <ac:graphicFrameMkLst>
            <pc:docMk/>
            <pc:sldMk cId="2632574300" sldId="266"/>
            <ac:graphicFrameMk id="4" creationId="{E3E39090-20B3-4799-97CC-274EA4324C84}"/>
          </ac:graphicFrameMkLst>
        </pc:graphicFrameChg>
      </pc:sldChg>
      <pc:sldChg chg="addSp modSp new mod">
        <pc:chgData name="Surya Srinivasan" userId="eb4bdae2-ad26-4641-b016-0f3f7ae6c445" providerId="ADAL" clId="{184B8179-EE5F-42DB-98C4-CA537126907B}" dt="2021-03-26T13:19:09.810" v="3720" actId="20577"/>
        <pc:sldMkLst>
          <pc:docMk/>
          <pc:sldMk cId="2681905276" sldId="267"/>
        </pc:sldMkLst>
        <pc:spChg chg="mod">
          <ac:chgData name="Surya Srinivasan" userId="eb4bdae2-ad26-4641-b016-0f3f7ae6c445" providerId="ADAL" clId="{184B8179-EE5F-42DB-98C4-CA537126907B}" dt="2021-03-26T13:19:09.810" v="3720" actId="20577"/>
          <ac:spMkLst>
            <pc:docMk/>
            <pc:sldMk cId="2681905276" sldId="267"/>
            <ac:spMk id="2" creationId="{5796FB04-DDD2-4FCC-9C19-D9C18C4C309D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4" creationId="{A7902330-07D2-409F-8E4D-8E6A99974BD8}"/>
          </ac:spMkLst>
        </pc:spChg>
        <pc:spChg chg="add mod">
          <ac:chgData name="Surya Srinivasan" userId="eb4bdae2-ad26-4641-b016-0f3f7ae6c445" providerId="ADAL" clId="{184B8179-EE5F-42DB-98C4-CA537126907B}" dt="2021-03-26T12:27:53.418" v="2667" actId="20577"/>
          <ac:spMkLst>
            <pc:docMk/>
            <pc:sldMk cId="2681905276" sldId="267"/>
            <ac:spMk id="6" creationId="{B76F05EB-174E-46D7-81A4-903BEC7D67C0}"/>
          </ac:spMkLst>
        </pc:spChg>
        <pc:spChg chg="add mod">
          <ac:chgData name="Surya Srinivasan" userId="eb4bdae2-ad26-4641-b016-0f3f7ae6c445" providerId="ADAL" clId="{184B8179-EE5F-42DB-98C4-CA537126907B}" dt="2021-03-26T12:27:58.121" v="2668" actId="6549"/>
          <ac:spMkLst>
            <pc:docMk/>
            <pc:sldMk cId="2681905276" sldId="267"/>
            <ac:spMk id="8" creationId="{140C58A9-F0C3-4C3B-87B8-4E9DD35161E5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0" creationId="{67936183-5F57-4E29-AF38-CFD14D0D246A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2" creationId="{4389D7E1-E297-44E7-A933-0F6A4A5DB252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4" creationId="{59DC1BED-7812-4E67-BB53-9CC634BE2A39}"/>
          </ac:spMkLst>
        </pc:spChg>
        <pc:spChg chg="add mod">
          <ac:chgData name="Surya Srinivasan" userId="eb4bdae2-ad26-4641-b016-0f3f7ae6c445" providerId="ADAL" clId="{184B8179-EE5F-42DB-98C4-CA537126907B}" dt="2021-03-26T12:29:59.338" v="2685" actId="1076"/>
          <ac:spMkLst>
            <pc:docMk/>
            <pc:sldMk cId="2681905276" sldId="267"/>
            <ac:spMk id="15" creationId="{64A8EFA6-22E9-4DAE-AA70-3A10669BC84E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6" creationId="{109268F8-4AF3-4A7B-BAD3-9F6B4DB60070}"/>
          </ac:spMkLst>
        </pc:spChg>
        <pc:spChg chg="add mod">
          <ac:chgData name="Surya Srinivasan" userId="eb4bdae2-ad26-4641-b016-0f3f7ae6c445" providerId="ADAL" clId="{184B8179-EE5F-42DB-98C4-CA537126907B}" dt="2021-03-19T14:06:59.860" v="2248" actId="1076"/>
          <ac:spMkLst>
            <pc:docMk/>
            <pc:sldMk cId="2681905276" sldId="267"/>
            <ac:spMk id="18" creationId="{C7CF2D0B-B016-45C4-8B84-77CF907E1BC7}"/>
          </ac:spMkLst>
        </pc:spChg>
        <pc:graphicFrameChg chg="add mod">
          <ac:chgData name="Surya Srinivasan" userId="eb4bdae2-ad26-4641-b016-0f3f7ae6c445" providerId="ADAL" clId="{184B8179-EE5F-42DB-98C4-CA537126907B}" dt="2021-03-26T12:27:23.716" v="2666" actId="14100"/>
          <ac:graphicFrameMkLst>
            <pc:docMk/>
            <pc:sldMk cId="2681905276" sldId="267"/>
            <ac:graphicFrameMk id="11" creationId="{4A960554-27DA-4681-B832-048F76F4A55D}"/>
          </ac:graphicFrameMkLst>
        </pc:graphicFrameChg>
        <pc:cxnChg chg="add mod">
          <ac:chgData name="Surya Srinivasan" userId="eb4bdae2-ad26-4641-b016-0f3f7ae6c445" providerId="ADAL" clId="{184B8179-EE5F-42DB-98C4-CA537126907B}" dt="2021-03-26T12:29:43.334" v="2674" actId="14100"/>
          <ac:cxnSpMkLst>
            <pc:docMk/>
            <pc:sldMk cId="2681905276" sldId="267"/>
            <ac:cxnSpMk id="5" creationId="{9DA833D4-D710-4453-956C-055294B8DA41}"/>
          </ac:cxnSpMkLst>
        </pc:cxnChg>
      </pc:sldChg>
      <pc:sldChg chg="addSp modSp new mod">
        <pc:chgData name="Surya Srinivasan" userId="eb4bdae2-ad26-4641-b016-0f3f7ae6c445" providerId="ADAL" clId="{184B8179-EE5F-42DB-98C4-CA537126907B}" dt="2021-03-26T13:21:35.807" v="3823" actId="14100"/>
        <pc:sldMkLst>
          <pc:docMk/>
          <pc:sldMk cId="693375781" sldId="268"/>
        </pc:sldMkLst>
        <pc:spChg chg="mod">
          <ac:chgData name="Surya Srinivasan" userId="eb4bdae2-ad26-4641-b016-0f3f7ae6c445" providerId="ADAL" clId="{184B8179-EE5F-42DB-98C4-CA537126907B}" dt="2021-03-26T13:19:43.212" v="3721" actId="1076"/>
          <ac:spMkLst>
            <pc:docMk/>
            <pc:sldMk cId="693375781" sldId="268"/>
            <ac:spMk id="2" creationId="{B2ECC8F4-8264-438D-B40D-512BCBE77C8D}"/>
          </ac:spMkLst>
        </pc:spChg>
        <pc:spChg chg="add mod">
          <ac:chgData name="Surya Srinivasan" userId="eb4bdae2-ad26-4641-b016-0f3f7ae6c445" providerId="ADAL" clId="{184B8179-EE5F-42DB-98C4-CA537126907B}" dt="2021-03-26T12:58:07.165" v="3067" actId="20577"/>
          <ac:spMkLst>
            <pc:docMk/>
            <pc:sldMk cId="693375781" sldId="268"/>
            <ac:spMk id="3" creationId="{C2670DBE-3ED7-4DF9-BA32-52B64E7D6382}"/>
          </ac:spMkLst>
        </pc:spChg>
        <pc:spChg chg="add mod">
          <ac:chgData name="Surya Srinivasan" userId="eb4bdae2-ad26-4641-b016-0f3f7ae6c445" providerId="ADAL" clId="{184B8179-EE5F-42DB-98C4-CA537126907B}" dt="2021-03-26T13:01:43.332" v="3334" actId="20577"/>
          <ac:spMkLst>
            <pc:docMk/>
            <pc:sldMk cId="693375781" sldId="268"/>
            <ac:spMk id="6" creationId="{6F587B77-E389-4B48-A224-532627CFF47D}"/>
          </ac:spMkLst>
        </pc:spChg>
        <pc:spChg chg="add mod">
          <ac:chgData name="Surya Srinivasan" userId="eb4bdae2-ad26-4641-b016-0f3f7ae6c445" providerId="ADAL" clId="{184B8179-EE5F-42DB-98C4-CA537126907B}" dt="2021-03-26T13:01:03.962" v="3296" actId="20577"/>
          <ac:spMkLst>
            <pc:docMk/>
            <pc:sldMk cId="693375781" sldId="268"/>
            <ac:spMk id="7" creationId="{B94470B5-6111-43BD-9035-3A0929AD4826}"/>
          </ac:spMkLst>
        </pc:spChg>
        <pc:spChg chg="add mod">
          <ac:chgData name="Surya Srinivasan" userId="eb4bdae2-ad26-4641-b016-0f3f7ae6c445" providerId="ADAL" clId="{184B8179-EE5F-42DB-98C4-CA537126907B}" dt="2021-03-26T13:21:09.310" v="3790" actId="1076"/>
          <ac:spMkLst>
            <pc:docMk/>
            <pc:sldMk cId="693375781" sldId="268"/>
            <ac:spMk id="8" creationId="{09269A69-AF9B-4D02-9596-E295EE4220F3}"/>
          </ac:spMkLst>
        </pc:spChg>
        <pc:spChg chg="add mod">
          <ac:chgData name="Surya Srinivasan" userId="eb4bdae2-ad26-4641-b016-0f3f7ae6c445" providerId="ADAL" clId="{184B8179-EE5F-42DB-98C4-CA537126907B}" dt="2021-03-26T13:21:06.231" v="3789" actId="1076"/>
          <ac:spMkLst>
            <pc:docMk/>
            <pc:sldMk cId="693375781" sldId="268"/>
            <ac:spMk id="9" creationId="{3B7BC932-4E27-4298-9398-28763FE669FF}"/>
          </ac:spMkLst>
        </pc:spChg>
        <pc:spChg chg="add mod">
          <ac:chgData name="Surya Srinivasan" userId="eb4bdae2-ad26-4641-b016-0f3f7ae6c445" providerId="ADAL" clId="{184B8179-EE5F-42DB-98C4-CA537126907B}" dt="2021-03-26T12:58:03.251" v="3061" actId="20577"/>
          <ac:spMkLst>
            <pc:docMk/>
            <pc:sldMk cId="693375781" sldId="268"/>
            <ac:spMk id="10" creationId="{508A56BE-BF62-48D5-A721-54EC86E3148F}"/>
          </ac:spMkLst>
        </pc:spChg>
        <pc:spChg chg="add mod">
          <ac:chgData name="Surya Srinivasan" userId="eb4bdae2-ad26-4641-b016-0f3f7ae6c445" providerId="ADAL" clId="{184B8179-EE5F-42DB-98C4-CA537126907B}" dt="2021-03-26T12:59:19.487" v="3135" actId="20577"/>
          <ac:spMkLst>
            <pc:docMk/>
            <pc:sldMk cId="693375781" sldId="268"/>
            <ac:spMk id="11" creationId="{FFB7B5DD-AAC4-404D-A449-C6A4AB54F617}"/>
          </ac:spMkLst>
        </pc:spChg>
        <pc:spChg chg="add mod">
          <ac:chgData name="Surya Srinivasan" userId="eb4bdae2-ad26-4641-b016-0f3f7ae6c445" providerId="ADAL" clId="{184B8179-EE5F-42DB-98C4-CA537126907B}" dt="2021-03-26T12:59:31.524" v="3158" actId="20577"/>
          <ac:spMkLst>
            <pc:docMk/>
            <pc:sldMk cId="693375781" sldId="268"/>
            <ac:spMk id="12" creationId="{42386E6E-4074-4E9B-97AB-111C97116EF9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0" creationId="{32E0D542-2840-42E7-AE35-FC442833474C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1" creationId="{B459549B-752C-4C82-99D6-AC192FDC6484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2" creationId="{CDE5CE49-D184-4EF2-878A-686D3E6A2474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3" creationId="{DD519048-14D6-4637-A6E8-7DA418D738DC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4" creationId="{923CEFAB-4163-48C4-B648-502FE9F41E02}"/>
          </ac:spMkLst>
        </pc:spChg>
        <pc:spChg chg="add mod">
          <ac:chgData name="Surya Srinivasan" userId="eb4bdae2-ad26-4641-b016-0f3f7ae6c445" providerId="ADAL" clId="{184B8179-EE5F-42DB-98C4-CA537126907B}" dt="2021-03-26T13:21:35.807" v="3823" actId="14100"/>
          <ac:spMkLst>
            <pc:docMk/>
            <pc:sldMk cId="693375781" sldId="268"/>
            <ac:spMk id="35" creationId="{C81357DA-5CF4-4567-8976-2D1F8327051A}"/>
          </ac:spMkLst>
        </pc:spChg>
        <pc:cxnChg chg="add mod">
          <ac:chgData name="Surya Srinivasan" userId="eb4bdae2-ad26-4641-b016-0f3f7ae6c445" providerId="ADAL" clId="{184B8179-EE5F-42DB-98C4-CA537126907B}" dt="2021-03-26T12:57:28.582" v="2998" actId="14100"/>
          <ac:cxnSpMkLst>
            <pc:docMk/>
            <pc:sldMk cId="693375781" sldId="268"/>
            <ac:cxnSpMk id="5" creationId="{2651BBAF-DAA5-4843-9870-448E95A0DB6A}"/>
          </ac:cxnSpMkLst>
        </pc:cxnChg>
        <pc:cxnChg chg="add">
          <ac:chgData name="Surya Srinivasan" userId="eb4bdae2-ad26-4641-b016-0f3f7ae6c445" providerId="ADAL" clId="{184B8179-EE5F-42DB-98C4-CA537126907B}" dt="2021-03-26T13:01:57.040" v="3335" actId="11529"/>
          <ac:cxnSpMkLst>
            <pc:docMk/>
            <pc:sldMk cId="693375781" sldId="268"/>
            <ac:cxnSpMk id="15" creationId="{379365C7-E635-4059-9502-7ED07B7F072D}"/>
          </ac:cxnSpMkLst>
        </pc:cxnChg>
        <pc:cxnChg chg="add">
          <ac:chgData name="Surya Srinivasan" userId="eb4bdae2-ad26-4641-b016-0f3f7ae6c445" providerId="ADAL" clId="{184B8179-EE5F-42DB-98C4-CA537126907B}" dt="2021-03-26T13:02:07.614" v="3336" actId="11529"/>
          <ac:cxnSpMkLst>
            <pc:docMk/>
            <pc:sldMk cId="693375781" sldId="268"/>
            <ac:cxnSpMk id="17" creationId="{137EAC04-C962-41A4-BD4D-B9328570DAF4}"/>
          </ac:cxnSpMkLst>
        </pc:cxnChg>
        <pc:cxnChg chg="add">
          <ac:chgData name="Surya Srinivasan" userId="eb4bdae2-ad26-4641-b016-0f3f7ae6c445" providerId="ADAL" clId="{184B8179-EE5F-42DB-98C4-CA537126907B}" dt="2021-03-26T13:02:14.896" v="3337" actId="11529"/>
          <ac:cxnSpMkLst>
            <pc:docMk/>
            <pc:sldMk cId="693375781" sldId="268"/>
            <ac:cxnSpMk id="19" creationId="{2DD79500-5D69-4DEF-8D59-4B7107AFBDB4}"/>
          </ac:cxnSpMkLst>
        </pc:cxnChg>
        <pc:cxnChg chg="add">
          <ac:chgData name="Surya Srinivasan" userId="eb4bdae2-ad26-4641-b016-0f3f7ae6c445" providerId="ADAL" clId="{184B8179-EE5F-42DB-98C4-CA537126907B}" dt="2021-03-26T13:02:23.198" v="3338" actId="11529"/>
          <ac:cxnSpMkLst>
            <pc:docMk/>
            <pc:sldMk cId="693375781" sldId="268"/>
            <ac:cxnSpMk id="21" creationId="{ADBF34FE-CC95-4671-A9FD-BB0E2FF7ABE6}"/>
          </ac:cxnSpMkLst>
        </pc:cxnChg>
        <pc:cxnChg chg="add">
          <ac:chgData name="Surya Srinivasan" userId="eb4bdae2-ad26-4641-b016-0f3f7ae6c445" providerId="ADAL" clId="{184B8179-EE5F-42DB-98C4-CA537126907B}" dt="2021-03-26T13:02:35.583" v="3339" actId="11529"/>
          <ac:cxnSpMkLst>
            <pc:docMk/>
            <pc:sldMk cId="693375781" sldId="268"/>
            <ac:cxnSpMk id="23" creationId="{B439F0BB-C7AA-4C9A-8ADE-3F1E6740B5A8}"/>
          </ac:cxnSpMkLst>
        </pc:cxnChg>
        <pc:cxnChg chg="add">
          <ac:chgData name="Surya Srinivasan" userId="eb4bdae2-ad26-4641-b016-0f3f7ae6c445" providerId="ADAL" clId="{184B8179-EE5F-42DB-98C4-CA537126907B}" dt="2021-03-26T13:02:46.957" v="3340" actId="11529"/>
          <ac:cxnSpMkLst>
            <pc:docMk/>
            <pc:sldMk cId="693375781" sldId="268"/>
            <ac:cxnSpMk id="25" creationId="{72C52EBA-C2D6-4E63-8497-ADA1427621C9}"/>
          </ac:cxnSpMkLst>
        </pc:cxnChg>
        <pc:cxnChg chg="add">
          <ac:chgData name="Surya Srinivasan" userId="eb4bdae2-ad26-4641-b016-0f3f7ae6c445" providerId="ADAL" clId="{184B8179-EE5F-42DB-98C4-CA537126907B}" dt="2021-03-26T13:02:53.478" v="3341" actId="11529"/>
          <ac:cxnSpMkLst>
            <pc:docMk/>
            <pc:sldMk cId="693375781" sldId="268"/>
            <ac:cxnSpMk id="27" creationId="{C03109FB-6E5B-41C1-B8B0-4629B3C985C8}"/>
          </ac:cxnSpMkLst>
        </pc:cxnChg>
        <pc:cxnChg chg="add">
          <ac:chgData name="Surya Srinivasan" userId="eb4bdae2-ad26-4641-b016-0f3f7ae6c445" providerId="ADAL" clId="{184B8179-EE5F-42DB-98C4-CA537126907B}" dt="2021-03-26T13:03:00.299" v="3342" actId="11529"/>
          <ac:cxnSpMkLst>
            <pc:docMk/>
            <pc:sldMk cId="693375781" sldId="268"/>
            <ac:cxnSpMk id="29" creationId="{A2701030-A492-4A44-A96F-B84458C8BAF2}"/>
          </ac:cxnSpMkLst>
        </pc:cxnChg>
      </pc:sldChg>
      <pc:sldChg chg="addSp modSp new del">
        <pc:chgData name="Surya Srinivasan" userId="eb4bdae2-ad26-4641-b016-0f3f7ae6c445" providerId="ADAL" clId="{184B8179-EE5F-42DB-98C4-CA537126907B}" dt="2021-03-26T12:41:43.414" v="2902" actId="47"/>
        <pc:sldMkLst>
          <pc:docMk/>
          <pc:sldMk cId="3557229503" sldId="268"/>
        </pc:sldMkLst>
        <pc:graphicFrameChg chg="add mod">
          <ac:chgData name="Surya Srinivasan" userId="eb4bdae2-ad26-4641-b016-0f3f7ae6c445" providerId="ADAL" clId="{184B8179-EE5F-42DB-98C4-CA537126907B}" dt="2021-03-26T12:34:50.800" v="2728"/>
          <ac:graphicFrameMkLst>
            <pc:docMk/>
            <pc:sldMk cId="3557229503" sldId="268"/>
            <ac:graphicFrameMk id="3" creationId="{23F12AC3-B909-4649-8FEB-5328C1EA5255}"/>
          </ac:graphicFrameMkLst>
        </pc:graphicFrameChg>
      </pc:sldChg>
      <pc:sldChg chg="addSp delSp modSp new del mod setBg">
        <pc:chgData name="Surya Srinivasan" userId="eb4bdae2-ad26-4641-b016-0f3f7ae6c445" providerId="ADAL" clId="{184B8179-EE5F-42DB-98C4-CA537126907B}" dt="2021-03-26T13:13:37.872" v="3603" actId="47"/>
        <pc:sldMkLst>
          <pc:docMk/>
          <pc:sldMk cId="720402955" sldId="269"/>
        </pc:sldMkLst>
        <pc:spChg chg="mod">
          <ac:chgData name="Surya Srinivasan" userId="eb4bdae2-ad26-4641-b016-0f3f7ae6c445" providerId="ADAL" clId="{184B8179-EE5F-42DB-98C4-CA537126907B}" dt="2021-03-26T13:03:43.890" v="3347" actId="26606"/>
          <ac:spMkLst>
            <pc:docMk/>
            <pc:sldMk cId="720402955" sldId="269"/>
            <ac:spMk id="2" creationId="{57124A43-A668-4107-B53B-B98F1CA6C160}"/>
          </ac:spMkLst>
        </pc:spChg>
        <pc:spChg chg="add del">
          <ac:chgData name="Surya Srinivasan" userId="eb4bdae2-ad26-4641-b016-0f3f7ae6c445" providerId="ADAL" clId="{184B8179-EE5F-42DB-98C4-CA537126907B}" dt="2021-03-26T13:03:43.890" v="3347" actId="26606"/>
          <ac:spMkLst>
            <pc:docMk/>
            <pc:sldMk cId="720402955" sldId="269"/>
            <ac:spMk id="8" creationId="{D4771268-CB57-404A-9271-370EB28F6090}"/>
          </ac:spMkLst>
        </pc:spChg>
        <pc:picChg chg="add mod">
          <ac:chgData name="Surya Srinivasan" userId="eb4bdae2-ad26-4641-b016-0f3f7ae6c445" providerId="ADAL" clId="{184B8179-EE5F-42DB-98C4-CA537126907B}" dt="2021-03-26T13:03:43.890" v="3347" actId="26606"/>
          <ac:picMkLst>
            <pc:docMk/>
            <pc:sldMk cId="720402955" sldId="269"/>
            <ac:picMk id="3" creationId="{5DCC9851-C814-4CAD-9CD4-56736F77BE27}"/>
          </ac:picMkLst>
        </pc:picChg>
      </pc:sldChg>
      <pc:sldChg chg="new del">
        <pc:chgData name="Surya Srinivasan" userId="eb4bdae2-ad26-4641-b016-0f3f7ae6c445" providerId="ADAL" clId="{184B8179-EE5F-42DB-98C4-CA537126907B}" dt="2021-03-26T13:03:49.823" v="3349" actId="47"/>
        <pc:sldMkLst>
          <pc:docMk/>
          <pc:sldMk cId="2276674980" sldId="270"/>
        </pc:sldMkLst>
      </pc:sldChg>
    </pc:docChg>
  </pc:docChgLst>
  <pc:docChgLst>
    <pc:chgData name="Surya Srinivasan" userId="eb4bdae2-ad26-4641-b016-0f3f7ae6c445" providerId="ADAL" clId="{61781FA3-EE6B-49E0-B610-A41A48173301}"/>
    <pc:docChg chg="delSld">
      <pc:chgData name="Surya Srinivasan" userId="eb4bdae2-ad26-4641-b016-0f3f7ae6c445" providerId="ADAL" clId="{61781FA3-EE6B-49E0-B610-A41A48173301}" dt="2021-03-29T14:34:03.307" v="10" actId="47"/>
      <pc:docMkLst>
        <pc:docMk/>
      </pc:docMkLst>
      <pc:sldChg chg="del">
        <pc:chgData name="Surya Srinivasan" userId="eb4bdae2-ad26-4641-b016-0f3f7ae6c445" providerId="ADAL" clId="{61781FA3-EE6B-49E0-B610-A41A48173301}" dt="2021-03-29T14:33:29.883" v="7" actId="47"/>
        <pc:sldMkLst>
          <pc:docMk/>
          <pc:sldMk cId="599557483" sldId="257"/>
        </pc:sldMkLst>
      </pc:sldChg>
      <pc:sldChg chg="del">
        <pc:chgData name="Surya Srinivasan" userId="eb4bdae2-ad26-4641-b016-0f3f7ae6c445" providerId="ADAL" clId="{61781FA3-EE6B-49E0-B610-A41A48173301}" dt="2021-03-29T14:33:31.194" v="8" actId="47"/>
        <pc:sldMkLst>
          <pc:docMk/>
          <pc:sldMk cId="4137831685" sldId="258"/>
        </pc:sldMkLst>
      </pc:sldChg>
      <pc:sldChg chg="del">
        <pc:chgData name="Surya Srinivasan" userId="eb4bdae2-ad26-4641-b016-0f3f7ae6c445" providerId="ADAL" clId="{61781FA3-EE6B-49E0-B610-A41A48173301}" dt="2021-03-29T14:33:20.065" v="1" actId="47"/>
        <pc:sldMkLst>
          <pc:docMk/>
          <pc:sldMk cId="1646914240" sldId="259"/>
        </pc:sldMkLst>
      </pc:sldChg>
      <pc:sldChg chg="del">
        <pc:chgData name="Surya Srinivasan" userId="eb4bdae2-ad26-4641-b016-0f3f7ae6c445" providerId="ADAL" clId="{61781FA3-EE6B-49E0-B610-A41A48173301}" dt="2021-03-29T14:33:20.775" v="2" actId="47"/>
        <pc:sldMkLst>
          <pc:docMk/>
          <pc:sldMk cId="1922040169" sldId="260"/>
        </pc:sldMkLst>
      </pc:sldChg>
      <pc:sldChg chg="del">
        <pc:chgData name="Surya Srinivasan" userId="eb4bdae2-ad26-4641-b016-0f3f7ae6c445" providerId="ADAL" clId="{61781FA3-EE6B-49E0-B610-A41A48173301}" dt="2021-03-29T14:33:19.621" v="0" actId="47"/>
        <pc:sldMkLst>
          <pc:docMk/>
          <pc:sldMk cId="3283439430" sldId="261"/>
        </pc:sldMkLst>
      </pc:sldChg>
      <pc:sldChg chg="del">
        <pc:chgData name="Surya Srinivasan" userId="eb4bdae2-ad26-4641-b016-0f3f7ae6c445" providerId="ADAL" clId="{61781FA3-EE6B-49E0-B610-A41A48173301}" dt="2021-03-29T14:33:23.696" v="6" actId="47"/>
        <pc:sldMkLst>
          <pc:docMk/>
          <pc:sldMk cId="171680531" sldId="262"/>
        </pc:sldMkLst>
      </pc:sldChg>
      <pc:sldChg chg="del">
        <pc:chgData name="Surya Srinivasan" userId="eb4bdae2-ad26-4641-b016-0f3f7ae6c445" providerId="ADAL" clId="{61781FA3-EE6B-49E0-B610-A41A48173301}" dt="2021-03-29T14:34:02.575" v="9" actId="47"/>
        <pc:sldMkLst>
          <pc:docMk/>
          <pc:sldMk cId="2423720539" sldId="264"/>
        </pc:sldMkLst>
      </pc:sldChg>
      <pc:sldChg chg="del">
        <pc:chgData name="Surya Srinivasan" userId="eb4bdae2-ad26-4641-b016-0f3f7ae6c445" providerId="ADAL" clId="{61781FA3-EE6B-49E0-B610-A41A48173301}" dt="2021-03-29T14:34:03.307" v="10" actId="47"/>
        <pc:sldMkLst>
          <pc:docMk/>
          <pc:sldMk cId="1188314511" sldId="265"/>
        </pc:sldMkLst>
      </pc:sldChg>
      <pc:sldChg chg="del">
        <pc:chgData name="Surya Srinivasan" userId="eb4bdae2-ad26-4641-b016-0f3f7ae6c445" providerId="ADAL" clId="{61781FA3-EE6B-49E0-B610-A41A48173301}" dt="2021-03-29T14:33:21.345" v="3" actId="47"/>
        <pc:sldMkLst>
          <pc:docMk/>
          <pc:sldMk cId="2632574300" sldId="266"/>
        </pc:sldMkLst>
      </pc:sldChg>
      <pc:sldChg chg="del">
        <pc:chgData name="Surya Srinivasan" userId="eb4bdae2-ad26-4641-b016-0f3f7ae6c445" providerId="ADAL" clId="{61781FA3-EE6B-49E0-B610-A41A48173301}" dt="2021-03-29T14:33:22.028" v="4" actId="47"/>
        <pc:sldMkLst>
          <pc:docMk/>
          <pc:sldMk cId="2681905276" sldId="267"/>
        </pc:sldMkLst>
      </pc:sldChg>
      <pc:sldChg chg="del">
        <pc:chgData name="Surya Srinivasan" userId="eb4bdae2-ad26-4641-b016-0f3f7ae6c445" providerId="ADAL" clId="{61781FA3-EE6B-49E0-B610-A41A48173301}" dt="2021-03-29T14:33:22.811" v="5" actId="47"/>
        <pc:sldMkLst>
          <pc:docMk/>
          <pc:sldMk cId="69337578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9A7D-4272-4481-98FE-34D19D40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0388-7F2A-4EFD-9494-B9D392EF3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337B-D76A-40DA-9266-77F1AA3E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4625-70C7-4B15-952D-8E6CAC5E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9779-BB17-4A79-98BC-C2C0127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B3B0-CBF9-4ECD-BB8E-72A3CC20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F568-55F9-4770-9D9A-E9CE8346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4850-41E9-417F-83B5-BCB4D34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832A-F8E7-4848-9A4A-353662F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10E5-A35B-4EC0-B8E4-CC9F183E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4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6086D-F750-4B24-BEC5-5D52259D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8909D-E10B-419F-980C-6CFD4F8A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1BEE-014D-4960-A4ED-D38F528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BBEC-3681-4D10-AEAE-45571699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7E65-7ED5-481D-ADF1-DBB02F1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5C7-99BE-4B2F-B714-A2BACB0F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29BB-220A-46BA-8FCE-6734F932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0EAB-7BFC-49BD-805C-ADA7344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C667-8797-4F50-B9B9-BF897A3F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4E55-9E32-44D5-8E06-45D4EA9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19B8-62C2-4FA9-B8C8-3E018CA9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8B5D-F439-475E-A0A6-8C195B9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E526-6B82-4E76-93A5-4F93437A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C0DA-794D-4B05-ACF3-1DF426E2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23AF-6093-4F72-B960-19FAB493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56E-6E72-4DC1-AD26-48ED13C3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84FD-F785-48E9-A957-C7194477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F48B-DEAA-4D35-B1BA-B5A35450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13DF-60E8-47FA-A6D1-295A337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25DC1-FEB3-45D3-BED2-D349DEBB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0A08-1A63-4038-AD99-648574B2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5BAA-F6F8-41DE-9FB8-EF418CD2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59D6-4960-4E30-87D7-5C0490F3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BD65-BDB6-4149-813B-61D3D0A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E9432-8EFD-4E07-AD30-40B7E84A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F379C-494C-465D-B794-FAC5971C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E43D-320F-4186-B773-1ED9170C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71A2A-35BB-4753-B662-87744F6D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7103-E0EE-4623-9B6B-B44B4163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CDB-2D68-49C9-86BF-65E572A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B0AD9-F52A-4B31-A165-FDE8DD99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45527-7F47-4CA8-9722-5BEC21B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381AF-DA60-4CE0-847B-19D5F18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1A90-28E1-47C9-AE00-516B632A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C199-7879-4465-8777-69EADA35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A111-A30A-4845-8CE7-70DA60E7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DAD-0136-4DEB-9171-DD8C1C63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015C-FCF5-4530-9D2B-B0FAD809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B288-BE5D-4997-84C5-5273B90D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0E3B-C0C0-4BAC-BA4C-9B6DDD63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26E2-3A99-4453-9C65-72CE63C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6B28-D129-4D5B-9DB6-529E83F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ED7D-4EB3-47C2-8456-E45CD75B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D9464-2343-496F-93C6-3F9811EE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B444-90BA-4B26-8208-16ADB9C1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63E7-F946-4CA2-97D0-CC66F49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4B5C9-5859-48D2-8ED2-2E37BD9D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DAA8-7C6F-44A9-B832-E4038CF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7290-5FD3-4C61-BF87-2E5493A1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5C71-967A-4310-85CF-7310C237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236A-9918-4457-9FE6-293A5F19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8F3C-8275-4269-8EB1-413A2E8F4DE8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FD0-629B-4EC5-A028-F8E5F97F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9E88-F30A-440D-BC01-FB16F02F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CCC-713D-4D8B-96FB-E5CEE01F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6" y="215223"/>
            <a:ext cx="10515600" cy="1325563"/>
          </a:xfrm>
        </p:spPr>
        <p:txBody>
          <a:bodyPr/>
          <a:lstStyle/>
          <a:p>
            <a:r>
              <a:rPr lang="en-IN" dirty="0"/>
              <a:t>Using Customer journey map to increase conversion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AE89-08B4-42AD-8711-011C6B63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702691"/>
            <a:ext cx="1385339" cy="5578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Stage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BBB918-E7FA-487C-B483-FA1241267F1D}"/>
              </a:ext>
            </a:extLst>
          </p:cNvPr>
          <p:cNvSpPr txBox="1">
            <a:spLocks/>
          </p:cNvSpPr>
          <p:nvPr/>
        </p:nvSpPr>
        <p:spPr>
          <a:xfrm>
            <a:off x="5317368" y="1557215"/>
            <a:ext cx="1909997" cy="557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dirty="0"/>
              <a:t>Consideration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BF5CCD-D81E-40AA-ACA6-1A715187383F}"/>
              </a:ext>
            </a:extLst>
          </p:cNvPr>
          <p:cNvSpPr txBox="1">
            <a:spLocks/>
          </p:cNvSpPr>
          <p:nvPr/>
        </p:nvSpPr>
        <p:spPr>
          <a:xfrm>
            <a:off x="2294274" y="1730391"/>
            <a:ext cx="2710097" cy="437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Awareness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004479-8BE2-4B14-825F-DE38AC845FC0}"/>
              </a:ext>
            </a:extLst>
          </p:cNvPr>
          <p:cNvSpPr txBox="1">
            <a:spLocks/>
          </p:cNvSpPr>
          <p:nvPr/>
        </p:nvSpPr>
        <p:spPr>
          <a:xfrm>
            <a:off x="9328252" y="1639996"/>
            <a:ext cx="2287251" cy="482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Delight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F96868-4565-41B6-BB20-6E11671FE4F4}"/>
              </a:ext>
            </a:extLst>
          </p:cNvPr>
          <p:cNvSpPr txBox="1">
            <a:spLocks/>
          </p:cNvSpPr>
          <p:nvPr/>
        </p:nvSpPr>
        <p:spPr>
          <a:xfrm>
            <a:off x="7418255" y="1669815"/>
            <a:ext cx="1909997" cy="43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Decision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00465A-B053-4CBB-ACCC-0B9292E79311}"/>
              </a:ext>
            </a:extLst>
          </p:cNvPr>
          <p:cNvSpPr txBox="1">
            <a:spLocks/>
          </p:cNvSpPr>
          <p:nvPr/>
        </p:nvSpPr>
        <p:spPr>
          <a:xfrm>
            <a:off x="339777" y="3288392"/>
            <a:ext cx="1911245" cy="557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Touchpoints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1C4CEB-DBBD-45E8-BF2E-FFDF4BB28561}"/>
              </a:ext>
            </a:extLst>
          </p:cNvPr>
          <p:cNvSpPr txBox="1">
            <a:spLocks/>
          </p:cNvSpPr>
          <p:nvPr/>
        </p:nvSpPr>
        <p:spPr>
          <a:xfrm>
            <a:off x="2718918" y="3211837"/>
            <a:ext cx="1902502" cy="54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Online Ads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90760-1F35-4316-B906-020824E8DDAE}"/>
              </a:ext>
            </a:extLst>
          </p:cNvPr>
          <p:cNvSpPr txBox="1">
            <a:spLocks/>
          </p:cNvSpPr>
          <p:nvPr/>
        </p:nvSpPr>
        <p:spPr>
          <a:xfrm>
            <a:off x="5029355" y="3176252"/>
            <a:ext cx="2220418" cy="16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Phone calls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Email enquiries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Website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37842E-8A89-47DE-9C6D-59F192F29707}"/>
              </a:ext>
            </a:extLst>
          </p:cNvPr>
          <p:cNvSpPr txBox="1">
            <a:spLocks/>
          </p:cNvSpPr>
          <p:nvPr/>
        </p:nvSpPr>
        <p:spPr>
          <a:xfrm>
            <a:off x="7418255" y="3019440"/>
            <a:ext cx="2220418" cy="16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Sign up for test project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5B846E-DEE4-47A4-A435-7678CFF0A6AD}"/>
              </a:ext>
            </a:extLst>
          </p:cNvPr>
          <p:cNvSpPr txBox="1">
            <a:spLocks/>
          </p:cNvSpPr>
          <p:nvPr/>
        </p:nvSpPr>
        <p:spPr>
          <a:xfrm>
            <a:off x="9883827" y="2915462"/>
            <a:ext cx="2220418" cy="168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Referrals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More users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6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ED4FCBFFE2141BEF8D275EC8A6B1F" ma:contentTypeVersion="13" ma:contentTypeDescription="Create a new document." ma:contentTypeScope="" ma:versionID="d0925adc1342f229cc9d347b018a1473">
  <xsd:schema xmlns:xsd="http://www.w3.org/2001/XMLSchema" xmlns:xs="http://www.w3.org/2001/XMLSchema" xmlns:p="http://schemas.microsoft.com/office/2006/metadata/properties" xmlns:ns2="76bd1358-98cb-4bc6-9b1c-3f3d760f5768" xmlns:ns3="7da3498b-f732-4cff-b8b6-6fbc0cd175e9" targetNamespace="http://schemas.microsoft.com/office/2006/metadata/properties" ma:root="true" ma:fieldsID="038f246f49b20bdcfbab10db5b6267d3" ns2:_="" ns3:_="">
    <xsd:import namespace="76bd1358-98cb-4bc6-9b1c-3f3d760f5768"/>
    <xsd:import namespace="7da3498b-f732-4cff-b8b6-6fbc0cd17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d1358-98cb-4bc6-9b1c-3f3d760f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3498b-f732-4cff-b8b6-6fbc0cd17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6bd1358-98cb-4bc6-9b1c-3f3d760f5768" xsi:nil="true"/>
  </documentManagement>
</p:properties>
</file>

<file path=customXml/itemProps1.xml><?xml version="1.0" encoding="utf-8"?>
<ds:datastoreItem xmlns:ds="http://schemas.openxmlformats.org/officeDocument/2006/customXml" ds:itemID="{7B50CE6D-B483-4B76-921D-BB8323EF8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d1358-98cb-4bc6-9b1c-3f3d760f5768"/>
    <ds:schemaRef ds:uri="7da3498b-f732-4cff-b8b6-6fbc0cd175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D7714-44F5-4829-8B1A-AF0C881F0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27324D-8339-45A8-B9CD-AC9867E9D4C9}">
  <ds:schemaRefs>
    <ds:schemaRef ds:uri="http://schemas.microsoft.com/office/2006/metadata/properties"/>
    <ds:schemaRef ds:uri="http://schemas.microsoft.com/office/infopath/2007/PartnerControls"/>
    <ds:schemaRef ds:uri="76bd1358-98cb-4bc6-9b1c-3f3d760f57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Using Customer journey map to increase conversion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style differences</dc:title>
  <dc:creator>Surya Srinivasan</dc:creator>
  <cp:lastModifiedBy>Surya Srinivasan</cp:lastModifiedBy>
  <cp:revision>1</cp:revision>
  <dcterms:created xsi:type="dcterms:W3CDTF">2021-03-17T10:30:53Z</dcterms:created>
  <dcterms:modified xsi:type="dcterms:W3CDTF">2021-03-29T14:34:12Z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0x010100AB9ED4FCBFFE2141BEF8D275EC8A6B1F</vt:lpwstr>
  </property>
</Properties>
</file>