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1597" r:id="rId3"/>
    <p:sldId id="272" r:id="rId4"/>
    <p:sldId id="1598" r:id="rId5"/>
    <p:sldId id="1620" r:id="rId6"/>
    <p:sldId id="1604" r:id="rId7"/>
    <p:sldId id="1635" r:id="rId8"/>
    <p:sldId id="262" r:id="rId9"/>
    <p:sldId id="1625" r:id="rId10"/>
    <p:sldId id="1605" r:id="rId11"/>
    <p:sldId id="1627" r:id="rId12"/>
    <p:sldId id="1628" r:id="rId13"/>
    <p:sldId id="1608" r:id="rId14"/>
    <p:sldId id="1609" r:id="rId15"/>
    <p:sldId id="1602" r:id="rId16"/>
    <p:sldId id="1615" r:id="rId17"/>
    <p:sldId id="1603" r:id="rId18"/>
    <p:sldId id="1607" r:id="rId19"/>
    <p:sldId id="1610" r:id="rId20"/>
    <p:sldId id="1611" r:id="rId21"/>
    <p:sldId id="1629" r:id="rId22"/>
    <p:sldId id="1632" r:id="rId23"/>
    <p:sldId id="1634" r:id="rId24"/>
    <p:sldId id="1630" r:id="rId25"/>
    <p:sldId id="1631" r:id="rId26"/>
    <p:sldId id="1633" r:id="rId27"/>
    <p:sldId id="1613" r:id="rId28"/>
    <p:sldId id="1600" r:id="rId29"/>
    <p:sldId id="1601" r:id="rId30"/>
    <p:sldId id="261" r:id="rId31"/>
    <p:sldId id="264" r:id="rId32"/>
    <p:sldId id="2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B8"/>
    <a:srgbClr val="AB3939"/>
    <a:srgbClr val="6021DF"/>
    <a:srgbClr val="53B59B"/>
    <a:srgbClr val="135051"/>
    <a:srgbClr val="114A4C"/>
    <a:srgbClr val="22E1EF"/>
    <a:srgbClr val="0072C6"/>
    <a:srgbClr val="D83900"/>
    <a:srgbClr val="01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B56EB-14EB-41FC-92C7-F7E943B8448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28C130-53DA-4BF8-9C53-B56421A7B526}">
      <dgm:prSet/>
      <dgm:spPr/>
      <dgm:t>
        <a:bodyPr/>
        <a:lstStyle/>
        <a:p>
          <a:r>
            <a:rPr lang="en-IN"/>
            <a:t>Components</a:t>
          </a:r>
          <a:endParaRPr lang="en-US"/>
        </a:p>
      </dgm:t>
    </dgm:pt>
    <dgm:pt modelId="{896C80E6-BF56-417B-9490-97C04948C8AF}" type="parTrans" cxnId="{0957B058-7807-42C5-8024-A0CEE6AA3BCF}">
      <dgm:prSet/>
      <dgm:spPr/>
      <dgm:t>
        <a:bodyPr/>
        <a:lstStyle/>
        <a:p>
          <a:endParaRPr lang="en-US"/>
        </a:p>
      </dgm:t>
    </dgm:pt>
    <dgm:pt modelId="{C1078AE0-8075-49C0-A505-87FE494B439A}" type="sibTrans" cxnId="{0957B058-7807-42C5-8024-A0CEE6AA3BCF}">
      <dgm:prSet/>
      <dgm:spPr/>
      <dgm:t>
        <a:bodyPr/>
        <a:lstStyle/>
        <a:p>
          <a:endParaRPr lang="en-US"/>
        </a:p>
      </dgm:t>
    </dgm:pt>
    <dgm:pt modelId="{5AA8E908-433B-4D89-B911-F57A339E7FF6}">
      <dgm:prSet/>
      <dgm:spPr/>
      <dgm:t>
        <a:bodyPr/>
        <a:lstStyle/>
        <a:p>
          <a:r>
            <a:rPr lang="en-IN"/>
            <a:t>Render method</a:t>
          </a:r>
          <a:endParaRPr lang="en-US"/>
        </a:p>
      </dgm:t>
    </dgm:pt>
    <dgm:pt modelId="{9FF73CEB-9DA5-4402-9DC2-096AFF27A6BE}" type="parTrans" cxnId="{08242919-9616-4E38-97B9-DB240D58C904}">
      <dgm:prSet/>
      <dgm:spPr/>
      <dgm:t>
        <a:bodyPr/>
        <a:lstStyle/>
        <a:p>
          <a:endParaRPr lang="en-US"/>
        </a:p>
      </dgm:t>
    </dgm:pt>
    <dgm:pt modelId="{7FDF4CE1-E150-4509-A426-DFE9A138D9CD}" type="sibTrans" cxnId="{08242919-9616-4E38-97B9-DB240D58C904}">
      <dgm:prSet/>
      <dgm:spPr/>
      <dgm:t>
        <a:bodyPr/>
        <a:lstStyle/>
        <a:p>
          <a:endParaRPr lang="en-US"/>
        </a:p>
      </dgm:t>
    </dgm:pt>
    <dgm:pt modelId="{B8386896-F5AD-4D9A-A166-53DF42836589}">
      <dgm:prSet/>
      <dgm:spPr/>
      <dgm:t>
        <a:bodyPr/>
        <a:lstStyle/>
        <a:p>
          <a:r>
            <a:rPr lang="en-IN"/>
            <a:t>State</a:t>
          </a:r>
          <a:endParaRPr lang="en-US"/>
        </a:p>
      </dgm:t>
    </dgm:pt>
    <dgm:pt modelId="{63B163E4-A4DD-49B8-A61F-E0F04C5BADA3}" type="parTrans" cxnId="{4A3E9BDE-296A-4DA9-89E4-E8DD1065A8A9}">
      <dgm:prSet/>
      <dgm:spPr/>
      <dgm:t>
        <a:bodyPr/>
        <a:lstStyle/>
        <a:p>
          <a:endParaRPr lang="en-US"/>
        </a:p>
      </dgm:t>
    </dgm:pt>
    <dgm:pt modelId="{5EB3B637-76CB-46F6-9D89-D0696EF43FDB}" type="sibTrans" cxnId="{4A3E9BDE-296A-4DA9-89E4-E8DD1065A8A9}">
      <dgm:prSet/>
      <dgm:spPr/>
      <dgm:t>
        <a:bodyPr/>
        <a:lstStyle/>
        <a:p>
          <a:endParaRPr lang="en-US"/>
        </a:p>
      </dgm:t>
    </dgm:pt>
    <dgm:pt modelId="{F275E107-3735-4EE1-96CE-3D1B3A96F6F5}">
      <dgm:prSet/>
      <dgm:spPr/>
      <dgm:t>
        <a:bodyPr/>
        <a:lstStyle/>
        <a:p>
          <a:r>
            <a:rPr lang="en-IN"/>
            <a:t>Props</a:t>
          </a:r>
          <a:endParaRPr lang="en-US"/>
        </a:p>
      </dgm:t>
    </dgm:pt>
    <dgm:pt modelId="{D9DE485B-6021-4FA7-B60D-06361A60003D}" type="parTrans" cxnId="{AE886645-6AD7-480F-BB53-17BA9001D785}">
      <dgm:prSet/>
      <dgm:spPr/>
      <dgm:t>
        <a:bodyPr/>
        <a:lstStyle/>
        <a:p>
          <a:endParaRPr lang="en-US"/>
        </a:p>
      </dgm:t>
    </dgm:pt>
    <dgm:pt modelId="{1ADC6A47-5034-46D1-B70E-B80A2D45E27E}" type="sibTrans" cxnId="{AE886645-6AD7-480F-BB53-17BA9001D785}">
      <dgm:prSet/>
      <dgm:spPr/>
      <dgm:t>
        <a:bodyPr/>
        <a:lstStyle/>
        <a:p>
          <a:endParaRPr lang="en-US"/>
        </a:p>
      </dgm:t>
    </dgm:pt>
    <dgm:pt modelId="{523D7C03-66E4-46C5-B7B5-E2E38616E407}">
      <dgm:prSet/>
      <dgm:spPr/>
      <dgm:t>
        <a:bodyPr/>
        <a:lstStyle/>
        <a:p>
          <a:r>
            <a:rPr lang="en-IN"/>
            <a:t>Constructor</a:t>
          </a:r>
          <a:endParaRPr lang="en-US"/>
        </a:p>
      </dgm:t>
    </dgm:pt>
    <dgm:pt modelId="{72834954-4D0F-46D2-AF33-3C2EDC18CF9E}" type="parTrans" cxnId="{99037F2E-634F-4C2D-95EF-8E71685EA901}">
      <dgm:prSet/>
      <dgm:spPr/>
      <dgm:t>
        <a:bodyPr/>
        <a:lstStyle/>
        <a:p>
          <a:endParaRPr lang="en-US"/>
        </a:p>
      </dgm:t>
    </dgm:pt>
    <dgm:pt modelId="{885CDE5E-25B7-42C5-A870-03792CC95685}" type="sibTrans" cxnId="{99037F2E-634F-4C2D-95EF-8E71685EA901}">
      <dgm:prSet/>
      <dgm:spPr/>
      <dgm:t>
        <a:bodyPr/>
        <a:lstStyle/>
        <a:p>
          <a:endParaRPr lang="en-US"/>
        </a:p>
      </dgm:t>
    </dgm:pt>
    <dgm:pt modelId="{B2298B2E-E425-4E42-A401-2834499ABEEE}">
      <dgm:prSet/>
      <dgm:spPr/>
      <dgm:t>
        <a:bodyPr/>
        <a:lstStyle/>
        <a:p>
          <a:r>
            <a:rPr lang="en-IN"/>
            <a:t>Event handlers</a:t>
          </a:r>
          <a:endParaRPr lang="en-US"/>
        </a:p>
      </dgm:t>
    </dgm:pt>
    <dgm:pt modelId="{55AD9A4A-78B8-4A91-B5A7-D8A12F77F163}" type="parTrans" cxnId="{B9D3CDF4-B843-4229-889B-637F051A739B}">
      <dgm:prSet/>
      <dgm:spPr/>
      <dgm:t>
        <a:bodyPr/>
        <a:lstStyle/>
        <a:p>
          <a:endParaRPr lang="en-US"/>
        </a:p>
      </dgm:t>
    </dgm:pt>
    <dgm:pt modelId="{B4FC62A1-5561-47BC-AFE3-2219F22FA737}" type="sibTrans" cxnId="{B9D3CDF4-B843-4229-889B-637F051A739B}">
      <dgm:prSet/>
      <dgm:spPr/>
      <dgm:t>
        <a:bodyPr/>
        <a:lstStyle/>
        <a:p>
          <a:endParaRPr lang="en-US"/>
        </a:p>
      </dgm:t>
    </dgm:pt>
    <dgm:pt modelId="{67BE5377-EFE3-4740-B56B-1C46EC5E42D1}">
      <dgm:prSet/>
      <dgm:spPr/>
      <dgm:t>
        <a:bodyPr/>
        <a:lstStyle/>
        <a:p>
          <a:r>
            <a:rPr lang="en-IN"/>
            <a:t>Conditional rendering</a:t>
          </a:r>
          <a:endParaRPr lang="en-US"/>
        </a:p>
      </dgm:t>
    </dgm:pt>
    <dgm:pt modelId="{A060964A-3EA7-404A-974D-9983EE6D4C6E}" type="parTrans" cxnId="{66549B37-AE40-4DD7-9538-7C9F42A68B03}">
      <dgm:prSet/>
      <dgm:spPr/>
      <dgm:t>
        <a:bodyPr/>
        <a:lstStyle/>
        <a:p>
          <a:endParaRPr lang="en-US"/>
        </a:p>
      </dgm:t>
    </dgm:pt>
    <dgm:pt modelId="{A5F658A7-78F6-4B5B-B672-D0F8200C5C4E}" type="sibTrans" cxnId="{66549B37-AE40-4DD7-9538-7C9F42A68B03}">
      <dgm:prSet/>
      <dgm:spPr/>
      <dgm:t>
        <a:bodyPr/>
        <a:lstStyle/>
        <a:p>
          <a:endParaRPr lang="en-US"/>
        </a:p>
      </dgm:t>
    </dgm:pt>
    <dgm:pt modelId="{7B5BA9FA-EB63-4AF8-8DEF-04C2999F4845}">
      <dgm:prSet/>
      <dgm:spPr/>
      <dgm:t>
        <a:bodyPr/>
        <a:lstStyle/>
        <a:p>
          <a:r>
            <a:rPr lang="en-IN" dirty="0"/>
            <a:t>The map method</a:t>
          </a:r>
          <a:endParaRPr lang="en-US" dirty="0"/>
        </a:p>
      </dgm:t>
    </dgm:pt>
    <dgm:pt modelId="{B488C5BA-E94C-4990-9AD2-6BCD091FC039}" type="parTrans" cxnId="{AAA26C34-F6F6-44B3-912A-B1579CB6C9FC}">
      <dgm:prSet/>
      <dgm:spPr/>
      <dgm:t>
        <a:bodyPr/>
        <a:lstStyle/>
        <a:p>
          <a:endParaRPr lang="en-US"/>
        </a:p>
      </dgm:t>
    </dgm:pt>
    <dgm:pt modelId="{A347D268-FE6C-4ECC-A1F4-14C6D0AFDEA9}" type="sibTrans" cxnId="{AAA26C34-F6F6-44B3-912A-B1579CB6C9FC}">
      <dgm:prSet/>
      <dgm:spPr/>
      <dgm:t>
        <a:bodyPr/>
        <a:lstStyle/>
        <a:p>
          <a:endParaRPr lang="en-US"/>
        </a:p>
      </dgm:t>
    </dgm:pt>
    <dgm:pt modelId="{6B386277-7E2D-41A3-8BB0-104933B09A57}">
      <dgm:prSet/>
      <dgm:spPr/>
      <dgm:t>
        <a:bodyPr/>
        <a:lstStyle/>
        <a:p>
          <a:r>
            <a:rPr lang="en-IN"/>
            <a:t>Render Prop Technique</a:t>
          </a:r>
          <a:endParaRPr lang="en-US"/>
        </a:p>
      </dgm:t>
    </dgm:pt>
    <dgm:pt modelId="{2147013E-1764-41A4-98BD-30CE20B8539A}" type="parTrans" cxnId="{699D9BE9-A518-4D99-8B53-04E3AE56E994}">
      <dgm:prSet/>
      <dgm:spPr/>
      <dgm:t>
        <a:bodyPr/>
        <a:lstStyle/>
        <a:p>
          <a:endParaRPr lang="en-US"/>
        </a:p>
      </dgm:t>
    </dgm:pt>
    <dgm:pt modelId="{C6E94875-CC5D-4FBF-B846-801BCAEADE0B}" type="sibTrans" cxnId="{699D9BE9-A518-4D99-8B53-04E3AE56E994}">
      <dgm:prSet/>
      <dgm:spPr/>
      <dgm:t>
        <a:bodyPr/>
        <a:lstStyle/>
        <a:p>
          <a:endParaRPr lang="en-US"/>
        </a:p>
      </dgm:t>
    </dgm:pt>
    <dgm:pt modelId="{752ACA23-1BE1-4C4B-B377-E392D3A0FC19}" type="pres">
      <dgm:prSet presAssocID="{088B56EB-14EB-41FC-92C7-F7E943B84483}" presName="diagram" presStyleCnt="0">
        <dgm:presLayoutVars>
          <dgm:dir/>
          <dgm:resizeHandles val="exact"/>
        </dgm:presLayoutVars>
      </dgm:prSet>
      <dgm:spPr/>
    </dgm:pt>
    <dgm:pt modelId="{816F4EAC-C327-4177-A910-20C0755E0352}" type="pres">
      <dgm:prSet presAssocID="{AD28C130-53DA-4BF8-9C53-B56421A7B526}" presName="node" presStyleLbl="node1" presStyleIdx="0" presStyleCnt="9">
        <dgm:presLayoutVars>
          <dgm:bulletEnabled val="1"/>
        </dgm:presLayoutVars>
      </dgm:prSet>
      <dgm:spPr/>
    </dgm:pt>
    <dgm:pt modelId="{D78DC1C3-3BB6-4FA6-999E-D99A6C92D9C7}" type="pres">
      <dgm:prSet presAssocID="{C1078AE0-8075-49C0-A505-87FE494B439A}" presName="sibTrans" presStyleCnt="0"/>
      <dgm:spPr/>
    </dgm:pt>
    <dgm:pt modelId="{019AFC95-98EB-4B42-849A-FFA01095F05C}" type="pres">
      <dgm:prSet presAssocID="{5AA8E908-433B-4D89-B911-F57A339E7FF6}" presName="node" presStyleLbl="node1" presStyleIdx="1" presStyleCnt="9">
        <dgm:presLayoutVars>
          <dgm:bulletEnabled val="1"/>
        </dgm:presLayoutVars>
      </dgm:prSet>
      <dgm:spPr/>
    </dgm:pt>
    <dgm:pt modelId="{98DF539F-011B-4224-920F-C4C8FD47AF1C}" type="pres">
      <dgm:prSet presAssocID="{7FDF4CE1-E150-4509-A426-DFE9A138D9CD}" presName="sibTrans" presStyleCnt="0"/>
      <dgm:spPr/>
    </dgm:pt>
    <dgm:pt modelId="{7258BBB5-2B66-40B9-AC2E-458C44599241}" type="pres">
      <dgm:prSet presAssocID="{B8386896-F5AD-4D9A-A166-53DF42836589}" presName="node" presStyleLbl="node1" presStyleIdx="2" presStyleCnt="9">
        <dgm:presLayoutVars>
          <dgm:bulletEnabled val="1"/>
        </dgm:presLayoutVars>
      </dgm:prSet>
      <dgm:spPr/>
    </dgm:pt>
    <dgm:pt modelId="{19EC9AD2-971A-4CA9-A854-ED15262006AD}" type="pres">
      <dgm:prSet presAssocID="{5EB3B637-76CB-46F6-9D89-D0696EF43FDB}" presName="sibTrans" presStyleCnt="0"/>
      <dgm:spPr/>
    </dgm:pt>
    <dgm:pt modelId="{DFA5B17D-526F-4B6F-BE06-685D8DE29B68}" type="pres">
      <dgm:prSet presAssocID="{F275E107-3735-4EE1-96CE-3D1B3A96F6F5}" presName="node" presStyleLbl="node1" presStyleIdx="3" presStyleCnt="9">
        <dgm:presLayoutVars>
          <dgm:bulletEnabled val="1"/>
        </dgm:presLayoutVars>
      </dgm:prSet>
      <dgm:spPr/>
    </dgm:pt>
    <dgm:pt modelId="{DCB60B9F-0EA9-4562-B94C-6DF65BABA780}" type="pres">
      <dgm:prSet presAssocID="{1ADC6A47-5034-46D1-B70E-B80A2D45E27E}" presName="sibTrans" presStyleCnt="0"/>
      <dgm:spPr/>
    </dgm:pt>
    <dgm:pt modelId="{08070AD2-D220-4FF9-B1B6-3F2D2C6C8DA1}" type="pres">
      <dgm:prSet presAssocID="{523D7C03-66E4-46C5-B7B5-E2E38616E407}" presName="node" presStyleLbl="node1" presStyleIdx="4" presStyleCnt="9">
        <dgm:presLayoutVars>
          <dgm:bulletEnabled val="1"/>
        </dgm:presLayoutVars>
      </dgm:prSet>
      <dgm:spPr/>
    </dgm:pt>
    <dgm:pt modelId="{5BD3F3DD-AFDA-4B73-AC25-C3A723F37289}" type="pres">
      <dgm:prSet presAssocID="{885CDE5E-25B7-42C5-A870-03792CC95685}" presName="sibTrans" presStyleCnt="0"/>
      <dgm:spPr/>
    </dgm:pt>
    <dgm:pt modelId="{11002F3D-99CA-4085-B61B-10918D8A2195}" type="pres">
      <dgm:prSet presAssocID="{B2298B2E-E425-4E42-A401-2834499ABEEE}" presName="node" presStyleLbl="node1" presStyleIdx="5" presStyleCnt="9">
        <dgm:presLayoutVars>
          <dgm:bulletEnabled val="1"/>
        </dgm:presLayoutVars>
      </dgm:prSet>
      <dgm:spPr/>
    </dgm:pt>
    <dgm:pt modelId="{499BA487-34AF-4FBC-81BA-26E0CE4FB5AB}" type="pres">
      <dgm:prSet presAssocID="{B4FC62A1-5561-47BC-AFE3-2219F22FA737}" presName="sibTrans" presStyleCnt="0"/>
      <dgm:spPr/>
    </dgm:pt>
    <dgm:pt modelId="{5C571B36-2B45-44A9-BA77-A72C04CAB09A}" type="pres">
      <dgm:prSet presAssocID="{67BE5377-EFE3-4740-B56B-1C46EC5E42D1}" presName="node" presStyleLbl="node1" presStyleIdx="6" presStyleCnt="9">
        <dgm:presLayoutVars>
          <dgm:bulletEnabled val="1"/>
        </dgm:presLayoutVars>
      </dgm:prSet>
      <dgm:spPr/>
    </dgm:pt>
    <dgm:pt modelId="{FA6AECBF-3AC9-4D9B-A5FF-3B443E097E74}" type="pres">
      <dgm:prSet presAssocID="{A5F658A7-78F6-4B5B-B672-D0F8200C5C4E}" presName="sibTrans" presStyleCnt="0"/>
      <dgm:spPr/>
    </dgm:pt>
    <dgm:pt modelId="{37533784-12ED-49FD-AA69-EFA170576793}" type="pres">
      <dgm:prSet presAssocID="{7B5BA9FA-EB63-4AF8-8DEF-04C2999F4845}" presName="node" presStyleLbl="node1" presStyleIdx="7" presStyleCnt="9">
        <dgm:presLayoutVars>
          <dgm:bulletEnabled val="1"/>
        </dgm:presLayoutVars>
      </dgm:prSet>
      <dgm:spPr/>
    </dgm:pt>
    <dgm:pt modelId="{B9A5F442-0C70-42CD-BE60-9E14F28D4C9D}" type="pres">
      <dgm:prSet presAssocID="{A347D268-FE6C-4ECC-A1F4-14C6D0AFDEA9}" presName="sibTrans" presStyleCnt="0"/>
      <dgm:spPr/>
    </dgm:pt>
    <dgm:pt modelId="{922F9945-C38C-4CD3-AE4D-3E6ED0C8A817}" type="pres">
      <dgm:prSet presAssocID="{6B386277-7E2D-41A3-8BB0-104933B09A57}" presName="node" presStyleLbl="node1" presStyleIdx="8" presStyleCnt="9">
        <dgm:presLayoutVars>
          <dgm:bulletEnabled val="1"/>
        </dgm:presLayoutVars>
      </dgm:prSet>
      <dgm:spPr/>
    </dgm:pt>
  </dgm:ptLst>
  <dgm:cxnLst>
    <dgm:cxn modelId="{DA776810-24A6-41E9-8311-7EE1A0EEF114}" type="presOf" srcId="{6B386277-7E2D-41A3-8BB0-104933B09A57}" destId="{922F9945-C38C-4CD3-AE4D-3E6ED0C8A817}" srcOrd="0" destOrd="0" presId="urn:microsoft.com/office/officeart/2005/8/layout/default"/>
    <dgm:cxn modelId="{08242919-9616-4E38-97B9-DB240D58C904}" srcId="{088B56EB-14EB-41FC-92C7-F7E943B84483}" destId="{5AA8E908-433B-4D89-B911-F57A339E7FF6}" srcOrd="1" destOrd="0" parTransId="{9FF73CEB-9DA5-4402-9DC2-096AFF27A6BE}" sibTransId="{7FDF4CE1-E150-4509-A426-DFE9A138D9CD}"/>
    <dgm:cxn modelId="{604D6F19-53A6-47BA-BDC0-7A16608B2081}" type="presOf" srcId="{523D7C03-66E4-46C5-B7B5-E2E38616E407}" destId="{08070AD2-D220-4FF9-B1B6-3F2D2C6C8DA1}" srcOrd="0" destOrd="0" presId="urn:microsoft.com/office/officeart/2005/8/layout/default"/>
    <dgm:cxn modelId="{99037F2E-634F-4C2D-95EF-8E71685EA901}" srcId="{088B56EB-14EB-41FC-92C7-F7E943B84483}" destId="{523D7C03-66E4-46C5-B7B5-E2E38616E407}" srcOrd="4" destOrd="0" parTransId="{72834954-4D0F-46D2-AF33-3C2EDC18CF9E}" sibTransId="{885CDE5E-25B7-42C5-A870-03792CC95685}"/>
    <dgm:cxn modelId="{AAA26C34-F6F6-44B3-912A-B1579CB6C9FC}" srcId="{088B56EB-14EB-41FC-92C7-F7E943B84483}" destId="{7B5BA9FA-EB63-4AF8-8DEF-04C2999F4845}" srcOrd="7" destOrd="0" parTransId="{B488C5BA-E94C-4990-9AD2-6BCD091FC039}" sibTransId="{A347D268-FE6C-4ECC-A1F4-14C6D0AFDEA9}"/>
    <dgm:cxn modelId="{66549B37-AE40-4DD7-9538-7C9F42A68B03}" srcId="{088B56EB-14EB-41FC-92C7-F7E943B84483}" destId="{67BE5377-EFE3-4740-B56B-1C46EC5E42D1}" srcOrd="6" destOrd="0" parTransId="{A060964A-3EA7-404A-974D-9983EE6D4C6E}" sibTransId="{A5F658A7-78F6-4B5B-B672-D0F8200C5C4E}"/>
    <dgm:cxn modelId="{AE886645-6AD7-480F-BB53-17BA9001D785}" srcId="{088B56EB-14EB-41FC-92C7-F7E943B84483}" destId="{F275E107-3735-4EE1-96CE-3D1B3A96F6F5}" srcOrd="3" destOrd="0" parTransId="{D9DE485B-6021-4FA7-B60D-06361A60003D}" sibTransId="{1ADC6A47-5034-46D1-B70E-B80A2D45E27E}"/>
    <dgm:cxn modelId="{B148DB52-012A-4D9F-8C8D-7871DE5078DA}" type="presOf" srcId="{AD28C130-53DA-4BF8-9C53-B56421A7B526}" destId="{816F4EAC-C327-4177-A910-20C0755E0352}" srcOrd="0" destOrd="0" presId="urn:microsoft.com/office/officeart/2005/8/layout/default"/>
    <dgm:cxn modelId="{0957B058-7807-42C5-8024-A0CEE6AA3BCF}" srcId="{088B56EB-14EB-41FC-92C7-F7E943B84483}" destId="{AD28C130-53DA-4BF8-9C53-B56421A7B526}" srcOrd="0" destOrd="0" parTransId="{896C80E6-BF56-417B-9490-97C04948C8AF}" sibTransId="{C1078AE0-8075-49C0-A505-87FE494B439A}"/>
    <dgm:cxn modelId="{84E25687-8DCF-4770-927E-67F77706BDE2}" type="presOf" srcId="{5AA8E908-433B-4D89-B911-F57A339E7FF6}" destId="{019AFC95-98EB-4B42-849A-FFA01095F05C}" srcOrd="0" destOrd="0" presId="urn:microsoft.com/office/officeart/2005/8/layout/default"/>
    <dgm:cxn modelId="{3EF6EA92-57D4-4B13-9120-CDAE928976D5}" type="presOf" srcId="{F275E107-3735-4EE1-96CE-3D1B3A96F6F5}" destId="{DFA5B17D-526F-4B6F-BE06-685D8DE29B68}" srcOrd="0" destOrd="0" presId="urn:microsoft.com/office/officeart/2005/8/layout/default"/>
    <dgm:cxn modelId="{DAA4A0AE-2C1B-4BEF-8C84-42325B68475C}" type="presOf" srcId="{B8386896-F5AD-4D9A-A166-53DF42836589}" destId="{7258BBB5-2B66-40B9-AC2E-458C44599241}" srcOrd="0" destOrd="0" presId="urn:microsoft.com/office/officeart/2005/8/layout/default"/>
    <dgm:cxn modelId="{D2C07FCE-5D29-4814-BF23-080B84FD91BC}" type="presOf" srcId="{B2298B2E-E425-4E42-A401-2834499ABEEE}" destId="{11002F3D-99CA-4085-B61B-10918D8A2195}" srcOrd="0" destOrd="0" presId="urn:microsoft.com/office/officeart/2005/8/layout/default"/>
    <dgm:cxn modelId="{1E8A73CF-B139-4F8A-BB53-BF6082C19495}" type="presOf" srcId="{67BE5377-EFE3-4740-B56B-1C46EC5E42D1}" destId="{5C571B36-2B45-44A9-BA77-A72C04CAB09A}" srcOrd="0" destOrd="0" presId="urn:microsoft.com/office/officeart/2005/8/layout/default"/>
    <dgm:cxn modelId="{4A3E9BDE-296A-4DA9-89E4-E8DD1065A8A9}" srcId="{088B56EB-14EB-41FC-92C7-F7E943B84483}" destId="{B8386896-F5AD-4D9A-A166-53DF42836589}" srcOrd="2" destOrd="0" parTransId="{63B163E4-A4DD-49B8-A61F-E0F04C5BADA3}" sibTransId="{5EB3B637-76CB-46F6-9D89-D0696EF43FDB}"/>
    <dgm:cxn modelId="{699D9BE9-A518-4D99-8B53-04E3AE56E994}" srcId="{088B56EB-14EB-41FC-92C7-F7E943B84483}" destId="{6B386277-7E2D-41A3-8BB0-104933B09A57}" srcOrd="8" destOrd="0" parTransId="{2147013E-1764-41A4-98BD-30CE20B8539A}" sibTransId="{C6E94875-CC5D-4FBF-B846-801BCAEADE0B}"/>
    <dgm:cxn modelId="{25CA30EA-0106-40E1-8FD7-DF9C2140E273}" type="presOf" srcId="{7B5BA9FA-EB63-4AF8-8DEF-04C2999F4845}" destId="{37533784-12ED-49FD-AA69-EFA170576793}" srcOrd="0" destOrd="0" presId="urn:microsoft.com/office/officeart/2005/8/layout/default"/>
    <dgm:cxn modelId="{F08E84F1-75BA-45AF-A3B6-D323A0381EE1}" type="presOf" srcId="{088B56EB-14EB-41FC-92C7-F7E943B84483}" destId="{752ACA23-1BE1-4C4B-B377-E392D3A0FC19}" srcOrd="0" destOrd="0" presId="urn:microsoft.com/office/officeart/2005/8/layout/default"/>
    <dgm:cxn modelId="{B9D3CDF4-B843-4229-889B-637F051A739B}" srcId="{088B56EB-14EB-41FC-92C7-F7E943B84483}" destId="{B2298B2E-E425-4E42-A401-2834499ABEEE}" srcOrd="5" destOrd="0" parTransId="{55AD9A4A-78B8-4A91-B5A7-D8A12F77F163}" sibTransId="{B4FC62A1-5561-47BC-AFE3-2219F22FA737}"/>
    <dgm:cxn modelId="{8DCBBD4C-CB30-4C3E-899A-236566A9DBA4}" type="presParOf" srcId="{752ACA23-1BE1-4C4B-B377-E392D3A0FC19}" destId="{816F4EAC-C327-4177-A910-20C0755E0352}" srcOrd="0" destOrd="0" presId="urn:microsoft.com/office/officeart/2005/8/layout/default"/>
    <dgm:cxn modelId="{B391B84E-8458-4C56-BEEE-A42F27674EA4}" type="presParOf" srcId="{752ACA23-1BE1-4C4B-B377-E392D3A0FC19}" destId="{D78DC1C3-3BB6-4FA6-999E-D99A6C92D9C7}" srcOrd="1" destOrd="0" presId="urn:microsoft.com/office/officeart/2005/8/layout/default"/>
    <dgm:cxn modelId="{CDCA528F-DF00-4B36-B24E-49E526F25A46}" type="presParOf" srcId="{752ACA23-1BE1-4C4B-B377-E392D3A0FC19}" destId="{019AFC95-98EB-4B42-849A-FFA01095F05C}" srcOrd="2" destOrd="0" presId="urn:microsoft.com/office/officeart/2005/8/layout/default"/>
    <dgm:cxn modelId="{B46F1F35-DFFD-4E2A-9C62-8F2442036FDE}" type="presParOf" srcId="{752ACA23-1BE1-4C4B-B377-E392D3A0FC19}" destId="{98DF539F-011B-4224-920F-C4C8FD47AF1C}" srcOrd="3" destOrd="0" presId="urn:microsoft.com/office/officeart/2005/8/layout/default"/>
    <dgm:cxn modelId="{C23E4BEF-6FD0-4FE0-A161-5BB824370A18}" type="presParOf" srcId="{752ACA23-1BE1-4C4B-B377-E392D3A0FC19}" destId="{7258BBB5-2B66-40B9-AC2E-458C44599241}" srcOrd="4" destOrd="0" presId="urn:microsoft.com/office/officeart/2005/8/layout/default"/>
    <dgm:cxn modelId="{D4712739-DEF7-457E-B348-63FC0FE4FA44}" type="presParOf" srcId="{752ACA23-1BE1-4C4B-B377-E392D3A0FC19}" destId="{19EC9AD2-971A-4CA9-A854-ED15262006AD}" srcOrd="5" destOrd="0" presId="urn:microsoft.com/office/officeart/2005/8/layout/default"/>
    <dgm:cxn modelId="{0C130174-081C-4F84-BB95-DA58E5FD3B5E}" type="presParOf" srcId="{752ACA23-1BE1-4C4B-B377-E392D3A0FC19}" destId="{DFA5B17D-526F-4B6F-BE06-685D8DE29B68}" srcOrd="6" destOrd="0" presId="urn:microsoft.com/office/officeart/2005/8/layout/default"/>
    <dgm:cxn modelId="{431120EC-8B53-4235-AF65-C0454336B65B}" type="presParOf" srcId="{752ACA23-1BE1-4C4B-B377-E392D3A0FC19}" destId="{DCB60B9F-0EA9-4562-B94C-6DF65BABA780}" srcOrd="7" destOrd="0" presId="urn:microsoft.com/office/officeart/2005/8/layout/default"/>
    <dgm:cxn modelId="{79AC33A4-73BB-4FBA-A9F7-219B7D657BBE}" type="presParOf" srcId="{752ACA23-1BE1-4C4B-B377-E392D3A0FC19}" destId="{08070AD2-D220-4FF9-B1B6-3F2D2C6C8DA1}" srcOrd="8" destOrd="0" presId="urn:microsoft.com/office/officeart/2005/8/layout/default"/>
    <dgm:cxn modelId="{D7337A6A-8D89-4DC2-BF6B-F78C30159E4B}" type="presParOf" srcId="{752ACA23-1BE1-4C4B-B377-E392D3A0FC19}" destId="{5BD3F3DD-AFDA-4B73-AC25-C3A723F37289}" srcOrd="9" destOrd="0" presId="urn:microsoft.com/office/officeart/2005/8/layout/default"/>
    <dgm:cxn modelId="{36861C7F-C791-477A-B08F-723C789D44B6}" type="presParOf" srcId="{752ACA23-1BE1-4C4B-B377-E392D3A0FC19}" destId="{11002F3D-99CA-4085-B61B-10918D8A2195}" srcOrd="10" destOrd="0" presId="urn:microsoft.com/office/officeart/2005/8/layout/default"/>
    <dgm:cxn modelId="{EEF1B2B7-8D96-4B11-8D87-C61B7B111EAF}" type="presParOf" srcId="{752ACA23-1BE1-4C4B-B377-E392D3A0FC19}" destId="{499BA487-34AF-4FBC-81BA-26E0CE4FB5AB}" srcOrd="11" destOrd="0" presId="urn:microsoft.com/office/officeart/2005/8/layout/default"/>
    <dgm:cxn modelId="{A1B9EC1F-2B2A-43C3-97BC-6520D5706D79}" type="presParOf" srcId="{752ACA23-1BE1-4C4B-B377-E392D3A0FC19}" destId="{5C571B36-2B45-44A9-BA77-A72C04CAB09A}" srcOrd="12" destOrd="0" presId="urn:microsoft.com/office/officeart/2005/8/layout/default"/>
    <dgm:cxn modelId="{A757FAAC-E0D4-46EC-964E-71CAD786B48A}" type="presParOf" srcId="{752ACA23-1BE1-4C4B-B377-E392D3A0FC19}" destId="{FA6AECBF-3AC9-4D9B-A5FF-3B443E097E74}" srcOrd="13" destOrd="0" presId="urn:microsoft.com/office/officeart/2005/8/layout/default"/>
    <dgm:cxn modelId="{DE18F88D-98BC-411A-A8FF-60C4EE7335BA}" type="presParOf" srcId="{752ACA23-1BE1-4C4B-B377-E392D3A0FC19}" destId="{37533784-12ED-49FD-AA69-EFA170576793}" srcOrd="14" destOrd="0" presId="urn:microsoft.com/office/officeart/2005/8/layout/default"/>
    <dgm:cxn modelId="{BCA413CE-2114-465E-A35F-FD277BCA644A}" type="presParOf" srcId="{752ACA23-1BE1-4C4B-B377-E392D3A0FC19}" destId="{B9A5F442-0C70-42CD-BE60-9E14F28D4C9D}" srcOrd="15" destOrd="0" presId="urn:microsoft.com/office/officeart/2005/8/layout/default"/>
    <dgm:cxn modelId="{82FFA428-E3F1-4D8B-A6C1-8959043BA87D}" type="presParOf" srcId="{752ACA23-1BE1-4C4B-B377-E392D3A0FC19}" destId="{922F9945-C38C-4CD3-AE4D-3E6ED0C8A81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37B90-BE58-4AE5-AFA7-70FDDBA7FD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F00131-A6D1-4B52-84FC-3A9E57C6B874}">
      <dgm:prSet/>
      <dgm:spPr/>
      <dgm:t>
        <a:bodyPr/>
        <a:lstStyle/>
        <a:p>
          <a:r>
            <a:rPr lang="en-IN"/>
            <a:t>One component can be called from another component</a:t>
          </a:r>
          <a:endParaRPr lang="en-US"/>
        </a:p>
      </dgm:t>
    </dgm:pt>
    <dgm:pt modelId="{70B9AEA7-9FBB-4EE7-A57B-6014758CAA31}" type="parTrans" cxnId="{F7BF658C-3693-4652-8F80-EB7537449047}">
      <dgm:prSet/>
      <dgm:spPr/>
      <dgm:t>
        <a:bodyPr/>
        <a:lstStyle/>
        <a:p>
          <a:endParaRPr lang="en-US"/>
        </a:p>
      </dgm:t>
    </dgm:pt>
    <dgm:pt modelId="{44B1553F-34AD-4C03-B745-82CD8F45D72B}" type="sibTrans" cxnId="{F7BF658C-3693-4652-8F80-EB7537449047}">
      <dgm:prSet/>
      <dgm:spPr/>
      <dgm:t>
        <a:bodyPr/>
        <a:lstStyle/>
        <a:p>
          <a:endParaRPr lang="en-US"/>
        </a:p>
      </dgm:t>
    </dgm:pt>
    <dgm:pt modelId="{425E7EF7-4410-4AF1-804B-B8C94C650A53}">
      <dgm:prSet/>
      <dgm:spPr/>
      <dgm:t>
        <a:bodyPr/>
        <a:lstStyle/>
        <a:p>
          <a:r>
            <a:rPr lang="en-IN"/>
            <a:t>We can pass data between components via props</a:t>
          </a:r>
          <a:endParaRPr lang="en-US"/>
        </a:p>
      </dgm:t>
    </dgm:pt>
    <dgm:pt modelId="{CE059C96-DF6A-4335-9FC5-AF41F6E13E79}" type="parTrans" cxnId="{EE083BB6-DD70-4954-AADC-7921D5763231}">
      <dgm:prSet/>
      <dgm:spPr/>
      <dgm:t>
        <a:bodyPr/>
        <a:lstStyle/>
        <a:p>
          <a:endParaRPr lang="en-US"/>
        </a:p>
      </dgm:t>
    </dgm:pt>
    <dgm:pt modelId="{B2C32037-5B5D-40E0-8EBC-FD28E624E482}" type="sibTrans" cxnId="{EE083BB6-DD70-4954-AADC-7921D5763231}">
      <dgm:prSet/>
      <dgm:spPr/>
      <dgm:t>
        <a:bodyPr/>
        <a:lstStyle/>
        <a:p>
          <a:endParaRPr lang="en-US"/>
        </a:p>
      </dgm:t>
    </dgm:pt>
    <dgm:pt modelId="{1DB37511-215E-469D-9D29-731B817FAED5}">
      <dgm:prSet/>
      <dgm:spPr/>
      <dgm:t>
        <a:bodyPr/>
        <a:lstStyle/>
        <a:p>
          <a:r>
            <a:rPr lang="en-IN"/>
            <a:t>Props can be of any type as simple as boolean, string, number or an object or array of object or even function…</a:t>
          </a:r>
          <a:endParaRPr lang="en-US"/>
        </a:p>
      </dgm:t>
    </dgm:pt>
    <dgm:pt modelId="{5E10E034-1005-4D8D-92C0-A2331D184802}" type="parTrans" cxnId="{0BC33B26-9B5A-4212-9470-A0BB8E7FF0E2}">
      <dgm:prSet/>
      <dgm:spPr/>
      <dgm:t>
        <a:bodyPr/>
        <a:lstStyle/>
        <a:p>
          <a:endParaRPr lang="en-US"/>
        </a:p>
      </dgm:t>
    </dgm:pt>
    <dgm:pt modelId="{052B8C01-9585-4FBB-BE8D-A23A98ECEA75}" type="sibTrans" cxnId="{0BC33B26-9B5A-4212-9470-A0BB8E7FF0E2}">
      <dgm:prSet/>
      <dgm:spPr/>
      <dgm:t>
        <a:bodyPr/>
        <a:lstStyle/>
        <a:p>
          <a:endParaRPr lang="en-US"/>
        </a:p>
      </dgm:t>
    </dgm:pt>
    <dgm:pt modelId="{422B4EB7-B45E-4475-BA99-912A40098722}">
      <dgm:prSet/>
      <dgm:spPr/>
      <dgm:t>
        <a:bodyPr/>
        <a:lstStyle/>
        <a:p>
          <a:r>
            <a:rPr lang="en-US"/>
            <a:t>Use state when you want to re-render your component based once need to change something.</a:t>
          </a:r>
        </a:p>
      </dgm:t>
    </dgm:pt>
    <dgm:pt modelId="{7C7BED87-44CA-4F0F-8F41-C817D9536644}" type="parTrans" cxnId="{496950F7-9178-4DA0-BE6C-09F2222A39DB}">
      <dgm:prSet/>
      <dgm:spPr/>
      <dgm:t>
        <a:bodyPr/>
        <a:lstStyle/>
        <a:p>
          <a:endParaRPr lang="en-US"/>
        </a:p>
      </dgm:t>
    </dgm:pt>
    <dgm:pt modelId="{E5893C2F-95E1-4BED-822C-000F633C44F5}" type="sibTrans" cxnId="{496950F7-9178-4DA0-BE6C-09F2222A39DB}">
      <dgm:prSet/>
      <dgm:spPr/>
      <dgm:t>
        <a:bodyPr/>
        <a:lstStyle/>
        <a:p>
          <a:endParaRPr lang="en-US"/>
        </a:p>
      </dgm:t>
    </dgm:pt>
    <dgm:pt modelId="{EC8693BE-E0EC-4EA1-A4DB-2E1B11A2D38C}">
      <dgm:prSet/>
      <dgm:spPr/>
      <dgm:t>
        <a:bodyPr/>
        <a:lstStyle/>
        <a:p>
          <a:r>
            <a:rPr lang="en-US"/>
            <a:t>Use local variables to hold data for your component when you don’t want to re-render component</a:t>
          </a:r>
        </a:p>
      </dgm:t>
    </dgm:pt>
    <dgm:pt modelId="{F63A67FF-55AE-4D5B-B5AD-251542BB8909}" type="parTrans" cxnId="{0ADE090B-B8D4-4E12-99EB-E39C93C055C5}">
      <dgm:prSet/>
      <dgm:spPr/>
      <dgm:t>
        <a:bodyPr/>
        <a:lstStyle/>
        <a:p>
          <a:endParaRPr lang="en-US"/>
        </a:p>
      </dgm:t>
    </dgm:pt>
    <dgm:pt modelId="{4BCCEBA5-20AA-4D64-932A-188BAD293C95}" type="sibTrans" cxnId="{0ADE090B-B8D4-4E12-99EB-E39C93C055C5}">
      <dgm:prSet/>
      <dgm:spPr/>
      <dgm:t>
        <a:bodyPr/>
        <a:lstStyle/>
        <a:p>
          <a:endParaRPr lang="en-US"/>
        </a:p>
      </dgm:t>
    </dgm:pt>
    <dgm:pt modelId="{510E93EE-6B8A-4AF5-BEE6-E507DD8B4B94}" type="pres">
      <dgm:prSet presAssocID="{8D537B90-BE58-4AE5-AFA7-70FDDBA7FD23}" presName="root" presStyleCnt="0">
        <dgm:presLayoutVars>
          <dgm:dir/>
          <dgm:resizeHandles val="exact"/>
        </dgm:presLayoutVars>
      </dgm:prSet>
      <dgm:spPr/>
    </dgm:pt>
    <dgm:pt modelId="{E7DD4EE5-0597-473C-A96A-A73B392E6B06}" type="pres">
      <dgm:prSet presAssocID="{2AF00131-A6D1-4B52-84FC-3A9E57C6B874}" presName="compNode" presStyleCnt="0"/>
      <dgm:spPr/>
    </dgm:pt>
    <dgm:pt modelId="{E0290D60-90FA-424A-A000-52317101E4D8}" type="pres">
      <dgm:prSet presAssocID="{2AF00131-A6D1-4B52-84FC-3A9E57C6B874}" presName="bgRect" presStyleLbl="bgShp" presStyleIdx="0" presStyleCnt="5"/>
      <dgm:spPr/>
    </dgm:pt>
    <dgm:pt modelId="{BFB69208-BF18-4047-9947-7A4068F2BF86}" type="pres">
      <dgm:prSet presAssocID="{2AF00131-A6D1-4B52-84FC-3A9E57C6B8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D117FDE-3414-4C21-A262-768F6082D818}" type="pres">
      <dgm:prSet presAssocID="{2AF00131-A6D1-4B52-84FC-3A9E57C6B874}" presName="spaceRect" presStyleCnt="0"/>
      <dgm:spPr/>
    </dgm:pt>
    <dgm:pt modelId="{D56E9D23-74DC-4677-88DE-B358332FA7E3}" type="pres">
      <dgm:prSet presAssocID="{2AF00131-A6D1-4B52-84FC-3A9E57C6B874}" presName="parTx" presStyleLbl="revTx" presStyleIdx="0" presStyleCnt="5">
        <dgm:presLayoutVars>
          <dgm:chMax val="0"/>
          <dgm:chPref val="0"/>
        </dgm:presLayoutVars>
      </dgm:prSet>
      <dgm:spPr/>
    </dgm:pt>
    <dgm:pt modelId="{C16D9D57-34C7-4B90-8811-E4AA31252CD8}" type="pres">
      <dgm:prSet presAssocID="{44B1553F-34AD-4C03-B745-82CD8F45D72B}" presName="sibTrans" presStyleCnt="0"/>
      <dgm:spPr/>
    </dgm:pt>
    <dgm:pt modelId="{EBB37774-4D70-476E-AD9A-00935165175C}" type="pres">
      <dgm:prSet presAssocID="{425E7EF7-4410-4AF1-804B-B8C94C650A53}" presName="compNode" presStyleCnt="0"/>
      <dgm:spPr/>
    </dgm:pt>
    <dgm:pt modelId="{B734F6B6-7E3D-4DAB-BB7E-8AB8939B2ADD}" type="pres">
      <dgm:prSet presAssocID="{425E7EF7-4410-4AF1-804B-B8C94C650A53}" presName="bgRect" presStyleLbl="bgShp" presStyleIdx="1" presStyleCnt="5"/>
      <dgm:spPr/>
    </dgm:pt>
    <dgm:pt modelId="{DDF07408-2AF7-4604-92E0-D4B0D584DCAD}" type="pres">
      <dgm:prSet presAssocID="{425E7EF7-4410-4AF1-804B-B8C94C650A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073DB56C-E1E2-4AD6-B835-8855F84993FB}" type="pres">
      <dgm:prSet presAssocID="{425E7EF7-4410-4AF1-804B-B8C94C650A53}" presName="spaceRect" presStyleCnt="0"/>
      <dgm:spPr/>
    </dgm:pt>
    <dgm:pt modelId="{D71383C7-8962-4C9B-BB62-D9AEA433A0C9}" type="pres">
      <dgm:prSet presAssocID="{425E7EF7-4410-4AF1-804B-B8C94C650A53}" presName="parTx" presStyleLbl="revTx" presStyleIdx="1" presStyleCnt="5">
        <dgm:presLayoutVars>
          <dgm:chMax val="0"/>
          <dgm:chPref val="0"/>
        </dgm:presLayoutVars>
      </dgm:prSet>
      <dgm:spPr/>
    </dgm:pt>
    <dgm:pt modelId="{F345D284-53A8-4B0E-A1D6-6A5B5CCC4FB6}" type="pres">
      <dgm:prSet presAssocID="{B2C32037-5B5D-40E0-8EBC-FD28E624E482}" presName="sibTrans" presStyleCnt="0"/>
      <dgm:spPr/>
    </dgm:pt>
    <dgm:pt modelId="{EEDAF394-087F-4988-B861-81CE08629B32}" type="pres">
      <dgm:prSet presAssocID="{1DB37511-215E-469D-9D29-731B817FAED5}" presName="compNode" presStyleCnt="0"/>
      <dgm:spPr/>
    </dgm:pt>
    <dgm:pt modelId="{B0681C7B-381E-4A2F-8DE7-4538333E8B37}" type="pres">
      <dgm:prSet presAssocID="{1DB37511-215E-469D-9D29-731B817FAED5}" presName="bgRect" presStyleLbl="bgShp" presStyleIdx="2" presStyleCnt="5"/>
      <dgm:spPr/>
    </dgm:pt>
    <dgm:pt modelId="{6B0F582E-8C58-4972-9AAB-1B67F5F964A4}" type="pres">
      <dgm:prSet presAssocID="{1DB37511-215E-469D-9D29-731B817FAED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3F474208-7200-4381-9820-DFC3C7CB2802}" type="pres">
      <dgm:prSet presAssocID="{1DB37511-215E-469D-9D29-731B817FAED5}" presName="spaceRect" presStyleCnt="0"/>
      <dgm:spPr/>
    </dgm:pt>
    <dgm:pt modelId="{C84FA412-B2A3-4D05-BD57-763348120E29}" type="pres">
      <dgm:prSet presAssocID="{1DB37511-215E-469D-9D29-731B817FAED5}" presName="parTx" presStyleLbl="revTx" presStyleIdx="2" presStyleCnt="5">
        <dgm:presLayoutVars>
          <dgm:chMax val="0"/>
          <dgm:chPref val="0"/>
        </dgm:presLayoutVars>
      </dgm:prSet>
      <dgm:spPr/>
    </dgm:pt>
    <dgm:pt modelId="{6BB78957-85E9-4A4A-A971-B12F2A767D74}" type="pres">
      <dgm:prSet presAssocID="{052B8C01-9585-4FBB-BE8D-A23A98ECEA75}" presName="sibTrans" presStyleCnt="0"/>
      <dgm:spPr/>
    </dgm:pt>
    <dgm:pt modelId="{E0786338-DD89-41ED-8769-2D749C2DB07F}" type="pres">
      <dgm:prSet presAssocID="{422B4EB7-B45E-4475-BA99-912A40098722}" presName="compNode" presStyleCnt="0"/>
      <dgm:spPr/>
    </dgm:pt>
    <dgm:pt modelId="{7BC24DD6-8965-4E8C-972E-96CFD52E3B47}" type="pres">
      <dgm:prSet presAssocID="{422B4EB7-B45E-4475-BA99-912A40098722}" presName="bgRect" presStyleLbl="bgShp" presStyleIdx="3" presStyleCnt="5"/>
      <dgm:spPr/>
    </dgm:pt>
    <dgm:pt modelId="{2A4A4EA5-A6CD-4133-A311-1DBB213A8E00}" type="pres">
      <dgm:prSet presAssocID="{422B4EB7-B45E-4475-BA99-912A400987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6E7B619-40AC-4153-A7AC-28B94833B583}" type="pres">
      <dgm:prSet presAssocID="{422B4EB7-B45E-4475-BA99-912A40098722}" presName="spaceRect" presStyleCnt="0"/>
      <dgm:spPr/>
    </dgm:pt>
    <dgm:pt modelId="{9EC0680F-0721-4785-9ABC-D8492F002693}" type="pres">
      <dgm:prSet presAssocID="{422B4EB7-B45E-4475-BA99-912A40098722}" presName="parTx" presStyleLbl="revTx" presStyleIdx="3" presStyleCnt="5">
        <dgm:presLayoutVars>
          <dgm:chMax val="0"/>
          <dgm:chPref val="0"/>
        </dgm:presLayoutVars>
      </dgm:prSet>
      <dgm:spPr/>
    </dgm:pt>
    <dgm:pt modelId="{198C9DEC-8CE4-4960-A088-2C91F966F508}" type="pres">
      <dgm:prSet presAssocID="{E5893C2F-95E1-4BED-822C-000F633C44F5}" presName="sibTrans" presStyleCnt="0"/>
      <dgm:spPr/>
    </dgm:pt>
    <dgm:pt modelId="{63635A5F-6701-4415-80A4-0BBDF12B3A86}" type="pres">
      <dgm:prSet presAssocID="{EC8693BE-E0EC-4EA1-A4DB-2E1B11A2D38C}" presName="compNode" presStyleCnt="0"/>
      <dgm:spPr/>
    </dgm:pt>
    <dgm:pt modelId="{19F7A7C2-1B19-4F0A-A97A-7B7D41598D51}" type="pres">
      <dgm:prSet presAssocID="{EC8693BE-E0EC-4EA1-A4DB-2E1B11A2D38C}" presName="bgRect" presStyleLbl="bgShp" presStyleIdx="4" presStyleCnt="5"/>
      <dgm:spPr/>
    </dgm:pt>
    <dgm:pt modelId="{D843D20A-2437-4F5A-AB46-9E78B218A1A5}" type="pres">
      <dgm:prSet presAssocID="{EC8693BE-E0EC-4EA1-A4DB-2E1B11A2D3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203783-6EFF-4AF3-BDD0-4AE8402ECF09}" type="pres">
      <dgm:prSet presAssocID="{EC8693BE-E0EC-4EA1-A4DB-2E1B11A2D38C}" presName="spaceRect" presStyleCnt="0"/>
      <dgm:spPr/>
    </dgm:pt>
    <dgm:pt modelId="{FB8AD5F8-58DB-487C-A242-A5C3D749393C}" type="pres">
      <dgm:prSet presAssocID="{EC8693BE-E0EC-4EA1-A4DB-2E1B11A2D3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DE090B-B8D4-4E12-99EB-E39C93C055C5}" srcId="{8D537B90-BE58-4AE5-AFA7-70FDDBA7FD23}" destId="{EC8693BE-E0EC-4EA1-A4DB-2E1B11A2D38C}" srcOrd="4" destOrd="0" parTransId="{F63A67FF-55AE-4D5B-B5AD-251542BB8909}" sibTransId="{4BCCEBA5-20AA-4D64-932A-188BAD293C95}"/>
    <dgm:cxn modelId="{0BC33B26-9B5A-4212-9470-A0BB8E7FF0E2}" srcId="{8D537B90-BE58-4AE5-AFA7-70FDDBA7FD23}" destId="{1DB37511-215E-469D-9D29-731B817FAED5}" srcOrd="2" destOrd="0" parTransId="{5E10E034-1005-4D8D-92C0-A2331D184802}" sibTransId="{052B8C01-9585-4FBB-BE8D-A23A98ECEA75}"/>
    <dgm:cxn modelId="{E620EE35-96A7-4AF3-9656-0E2FB3287D74}" type="presOf" srcId="{1DB37511-215E-469D-9D29-731B817FAED5}" destId="{C84FA412-B2A3-4D05-BD57-763348120E29}" srcOrd="0" destOrd="0" presId="urn:microsoft.com/office/officeart/2018/2/layout/IconVerticalSolidList"/>
    <dgm:cxn modelId="{3FE49C63-F045-45C3-98B8-E795B78C868F}" type="presOf" srcId="{425E7EF7-4410-4AF1-804B-B8C94C650A53}" destId="{D71383C7-8962-4C9B-BB62-D9AEA433A0C9}" srcOrd="0" destOrd="0" presId="urn:microsoft.com/office/officeart/2018/2/layout/IconVerticalSolidList"/>
    <dgm:cxn modelId="{F7BF658C-3693-4652-8F80-EB7537449047}" srcId="{8D537B90-BE58-4AE5-AFA7-70FDDBA7FD23}" destId="{2AF00131-A6D1-4B52-84FC-3A9E57C6B874}" srcOrd="0" destOrd="0" parTransId="{70B9AEA7-9FBB-4EE7-A57B-6014758CAA31}" sibTransId="{44B1553F-34AD-4C03-B745-82CD8F45D72B}"/>
    <dgm:cxn modelId="{E13D2592-FC7E-4953-8605-E129845AA685}" type="presOf" srcId="{8D537B90-BE58-4AE5-AFA7-70FDDBA7FD23}" destId="{510E93EE-6B8A-4AF5-BEE6-E507DD8B4B94}" srcOrd="0" destOrd="0" presId="urn:microsoft.com/office/officeart/2018/2/layout/IconVerticalSolidList"/>
    <dgm:cxn modelId="{779F34B2-B2BB-437A-9163-A4624EBE1B6F}" type="presOf" srcId="{2AF00131-A6D1-4B52-84FC-3A9E57C6B874}" destId="{D56E9D23-74DC-4677-88DE-B358332FA7E3}" srcOrd="0" destOrd="0" presId="urn:microsoft.com/office/officeart/2018/2/layout/IconVerticalSolidList"/>
    <dgm:cxn modelId="{EE083BB6-DD70-4954-AADC-7921D5763231}" srcId="{8D537B90-BE58-4AE5-AFA7-70FDDBA7FD23}" destId="{425E7EF7-4410-4AF1-804B-B8C94C650A53}" srcOrd="1" destOrd="0" parTransId="{CE059C96-DF6A-4335-9FC5-AF41F6E13E79}" sibTransId="{B2C32037-5B5D-40E0-8EBC-FD28E624E482}"/>
    <dgm:cxn modelId="{113BEECA-9463-4950-B871-0579DFF2A684}" type="presOf" srcId="{422B4EB7-B45E-4475-BA99-912A40098722}" destId="{9EC0680F-0721-4785-9ABC-D8492F002693}" srcOrd="0" destOrd="0" presId="urn:microsoft.com/office/officeart/2018/2/layout/IconVerticalSolidList"/>
    <dgm:cxn modelId="{A83964CF-4719-4A6A-BACB-829E4D676CE4}" type="presOf" srcId="{EC8693BE-E0EC-4EA1-A4DB-2E1B11A2D38C}" destId="{FB8AD5F8-58DB-487C-A242-A5C3D749393C}" srcOrd="0" destOrd="0" presId="urn:microsoft.com/office/officeart/2018/2/layout/IconVerticalSolidList"/>
    <dgm:cxn modelId="{496950F7-9178-4DA0-BE6C-09F2222A39DB}" srcId="{8D537B90-BE58-4AE5-AFA7-70FDDBA7FD23}" destId="{422B4EB7-B45E-4475-BA99-912A40098722}" srcOrd="3" destOrd="0" parTransId="{7C7BED87-44CA-4F0F-8F41-C817D9536644}" sibTransId="{E5893C2F-95E1-4BED-822C-000F633C44F5}"/>
    <dgm:cxn modelId="{3A876C1D-A2C7-45B2-AA3F-55F865D32173}" type="presParOf" srcId="{510E93EE-6B8A-4AF5-BEE6-E507DD8B4B94}" destId="{E7DD4EE5-0597-473C-A96A-A73B392E6B06}" srcOrd="0" destOrd="0" presId="urn:microsoft.com/office/officeart/2018/2/layout/IconVerticalSolidList"/>
    <dgm:cxn modelId="{ADFCDC03-349F-47C9-BF30-9714F4C81BA1}" type="presParOf" srcId="{E7DD4EE5-0597-473C-A96A-A73B392E6B06}" destId="{E0290D60-90FA-424A-A000-52317101E4D8}" srcOrd="0" destOrd="0" presId="urn:microsoft.com/office/officeart/2018/2/layout/IconVerticalSolidList"/>
    <dgm:cxn modelId="{223C2774-F194-49C5-9BDD-C99DED7EDA4B}" type="presParOf" srcId="{E7DD4EE5-0597-473C-A96A-A73B392E6B06}" destId="{BFB69208-BF18-4047-9947-7A4068F2BF86}" srcOrd="1" destOrd="0" presId="urn:microsoft.com/office/officeart/2018/2/layout/IconVerticalSolidList"/>
    <dgm:cxn modelId="{F70225D7-F79E-44EF-AC71-407E970A6ABD}" type="presParOf" srcId="{E7DD4EE5-0597-473C-A96A-A73B392E6B06}" destId="{BD117FDE-3414-4C21-A262-768F6082D818}" srcOrd="2" destOrd="0" presId="urn:microsoft.com/office/officeart/2018/2/layout/IconVerticalSolidList"/>
    <dgm:cxn modelId="{BDB1EF57-40EA-4706-874A-7A707BCE995D}" type="presParOf" srcId="{E7DD4EE5-0597-473C-A96A-A73B392E6B06}" destId="{D56E9D23-74DC-4677-88DE-B358332FA7E3}" srcOrd="3" destOrd="0" presId="urn:microsoft.com/office/officeart/2018/2/layout/IconVerticalSolidList"/>
    <dgm:cxn modelId="{4AA7D16E-7BFC-43A8-BE31-60FB50FE0D3D}" type="presParOf" srcId="{510E93EE-6B8A-4AF5-BEE6-E507DD8B4B94}" destId="{C16D9D57-34C7-4B90-8811-E4AA31252CD8}" srcOrd="1" destOrd="0" presId="urn:microsoft.com/office/officeart/2018/2/layout/IconVerticalSolidList"/>
    <dgm:cxn modelId="{9E131FA0-7B5C-4CEF-9F50-60F784B8ACF9}" type="presParOf" srcId="{510E93EE-6B8A-4AF5-BEE6-E507DD8B4B94}" destId="{EBB37774-4D70-476E-AD9A-00935165175C}" srcOrd="2" destOrd="0" presId="urn:microsoft.com/office/officeart/2018/2/layout/IconVerticalSolidList"/>
    <dgm:cxn modelId="{62593AE6-3134-427D-A8D3-A70300884234}" type="presParOf" srcId="{EBB37774-4D70-476E-AD9A-00935165175C}" destId="{B734F6B6-7E3D-4DAB-BB7E-8AB8939B2ADD}" srcOrd="0" destOrd="0" presId="urn:microsoft.com/office/officeart/2018/2/layout/IconVerticalSolidList"/>
    <dgm:cxn modelId="{C57B34B3-1D71-450D-BF34-1FCABFE6F741}" type="presParOf" srcId="{EBB37774-4D70-476E-AD9A-00935165175C}" destId="{DDF07408-2AF7-4604-92E0-D4B0D584DCAD}" srcOrd="1" destOrd="0" presId="urn:microsoft.com/office/officeart/2018/2/layout/IconVerticalSolidList"/>
    <dgm:cxn modelId="{3CAD0B11-B174-4986-B027-50F15EDEA871}" type="presParOf" srcId="{EBB37774-4D70-476E-AD9A-00935165175C}" destId="{073DB56C-E1E2-4AD6-B835-8855F84993FB}" srcOrd="2" destOrd="0" presId="urn:microsoft.com/office/officeart/2018/2/layout/IconVerticalSolidList"/>
    <dgm:cxn modelId="{68D51C4B-0F18-4845-AA5F-FB4DA71A24BA}" type="presParOf" srcId="{EBB37774-4D70-476E-AD9A-00935165175C}" destId="{D71383C7-8962-4C9B-BB62-D9AEA433A0C9}" srcOrd="3" destOrd="0" presId="urn:microsoft.com/office/officeart/2018/2/layout/IconVerticalSolidList"/>
    <dgm:cxn modelId="{C8359114-CAAB-459A-8F6D-25F74EE76F58}" type="presParOf" srcId="{510E93EE-6B8A-4AF5-BEE6-E507DD8B4B94}" destId="{F345D284-53A8-4B0E-A1D6-6A5B5CCC4FB6}" srcOrd="3" destOrd="0" presId="urn:microsoft.com/office/officeart/2018/2/layout/IconVerticalSolidList"/>
    <dgm:cxn modelId="{C719F6B7-99C3-4F6B-BCFB-B0874949ACC9}" type="presParOf" srcId="{510E93EE-6B8A-4AF5-BEE6-E507DD8B4B94}" destId="{EEDAF394-087F-4988-B861-81CE08629B32}" srcOrd="4" destOrd="0" presId="urn:microsoft.com/office/officeart/2018/2/layout/IconVerticalSolidList"/>
    <dgm:cxn modelId="{50954436-B0DB-49F0-8DFA-B5A54BEE169A}" type="presParOf" srcId="{EEDAF394-087F-4988-B861-81CE08629B32}" destId="{B0681C7B-381E-4A2F-8DE7-4538333E8B37}" srcOrd="0" destOrd="0" presId="urn:microsoft.com/office/officeart/2018/2/layout/IconVerticalSolidList"/>
    <dgm:cxn modelId="{6B14D410-E88C-45B7-AF52-67D57C0DB39B}" type="presParOf" srcId="{EEDAF394-087F-4988-B861-81CE08629B32}" destId="{6B0F582E-8C58-4972-9AAB-1B67F5F964A4}" srcOrd="1" destOrd="0" presId="urn:microsoft.com/office/officeart/2018/2/layout/IconVerticalSolidList"/>
    <dgm:cxn modelId="{DF75B620-04B0-41F2-B5FA-F250C5D74A50}" type="presParOf" srcId="{EEDAF394-087F-4988-B861-81CE08629B32}" destId="{3F474208-7200-4381-9820-DFC3C7CB2802}" srcOrd="2" destOrd="0" presId="urn:microsoft.com/office/officeart/2018/2/layout/IconVerticalSolidList"/>
    <dgm:cxn modelId="{753DF997-8271-43DA-AC11-8268DDC9EF84}" type="presParOf" srcId="{EEDAF394-087F-4988-B861-81CE08629B32}" destId="{C84FA412-B2A3-4D05-BD57-763348120E29}" srcOrd="3" destOrd="0" presId="urn:microsoft.com/office/officeart/2018/2/layout/IconVerticalSolidList"/>
    <dgm:cxn modelId="{DE0E8EC5-55C6-446E-AC89-D66BC8262230}" type="presParOf" srcId="{510E93EE-6B8A-4AF5-BEE6-E507DD8B4B94}" destId="{6BB78957-85E9-4A4A-A971-B12F2A767D74}" srcOrd="5" destOrd="0" presId="urn:microsoft.com/office/officeart/2018/2/layout/IconVerticalSolidList"/>
    <dgm:cxn modelId="{D5C4FC28-428E-4B0D-8A98-159F1B587A98}" type="presParOf" srcId="{510E93EE-6B8A-4AF5-BEE6-E507DD8B4B94}" destId="{E0786338-DD89-41ED-8769-2D749C2DB07F}" srcOrd="6" destOrd="0" presId="urn:microsoft.com/office/officeart/2018/2/layout/IconVerticalSolidList"/>
    <dgm:cxn modelId="{FDF17F58-50FA-4174-990F-BC9432B2F299}" type="presParOf" srcId="{E0786338-DD89-41ED-8769-2D749C2DB07F}" destId="{7BC24DD6-8965-4E8C-972E-96CFD52E3B47}" srcOrd="0" destOrd="0" presId="urn:microsoft.com/office/officeart/2018/2/layout/IconVerticalSolidList"/>
    <dgm:cxn modelId="{9651F62A-2BE8-4DF1-802A-493A709CFE59}" type="presParOf" srcId="{E0786338-DD89-41ED-8769-2D749C2DB07F}" destId="{2A4A4EA5-A6CD-4133-A311-1DBB213A8E00}" srcOrd="1" destOrd="0" presId="urn:microsoft.com/office/officeart/2018/2/layout/IconVerticalSolidList"/>
    <dgm:cxn modelId="{3A58629B-1FA8-4D8E-A15C-A578C7661E36}" type="presParOf" srcId="{E0786338-DD89-41ED-8769-2D749C2DB07F}" destId="{16E7B619-40AC-4153-A7AC-28B94833B583}" srcOrd="2" destOrd="0" presId="urn:microsoft.com/office/officeart/2018/2/layout/IconVerticalSolidList"/>
    <dgm:cxn modelId="{3F85D26B-7FF7-4261-A1B2-227BA34FB787}" type="presParOf" srcId="{E0786338-DD89-41ED-8769-2D749C2DB07F}" destId="{9EC0680F-0721-4785-9ABC-D8492F002693}" srcOrd="3" destOrd="0" presId="urn:microsoft.com/office/officeart/2018/2/layout/IconVerticalSolidList"/>
    <dgm:cxn modelId="{927A4190-D4C3-48E3-9E2A-A60AFA707D2A}" type="presParOf" srcId="{510E93EE-6B8A-4AF5-BEE6-E507DD8B4B94}" destId="{198C9DEC-8CE4-4960-A088-2C91F966F508}" srcOrd="7" destOrd="0" presId="urn:microsoft.com/office/officeart/2018/2/layout/IconVerticalSolidList"/>
    <dgm:cxn modelId="{F6472A54-CA3D-4BA2-9A01-4B4456403A5C}" type="presParOf" srcId="{510E93EE-6B8A-4AF5-BEE6-E507DD8B4B94}" destId="{63635A5F-6701-4415-80A4-0BBDF12B3A86}" srcOrd="8" destOrd="0" presId="urn:microsoft.com/office/officeart/2018/2/layout/IconVerticalSolidList"/>
    <dgm:cxn modelId="{9A4F9B0A-BF5D-48B3-A439-18690207CC5A}" type="presParOf" srcId="{63635A5F-6701-4415-80A4-0BBDF12B3A86}" destId="{19F7A7C2-1B19-4F0A-A97A-7B7D41598D51}" srcOrd="0" destOrd="0" presId="urn:microsoft.com/office/officeart/2018/2/layout/IconVerticalSolidList"/>
    <dgm:cxn modelId="{8CE77D8F-07DC-436E-9980-1390F7177AA8}" type="presParOf" srcId="{63635A5F-6701-4415-80A4-0BBDF12B3A86}" destId="{D843D20A-2437-4F5A-AB46-9E78B218A1A5}" srcOrd="1" destOrd="0" presId="urn:microsoft.com/office/officeart/2018/2/layout/IconVerticalSolidList"/>
    <dgm:cxn modelId="{67EFE563-E58E-42AC-8FC3-ED2B4E73CE4E}" type="presParOf" srcId="{63635A5F-6701-4415-80A4-0BBDF12B3A86}" destId="{21203783-6EFF-4AF3-BDD0-4AE8402ECF09}" srcOrd="2" destOrd="0" presId="urn:microsoft.com/office/officeart/2018/2/layout/IconVerticalSolidList"/>
    <dgm:cxn modelId="{B0825007-CF21-481D-81CC-CD3F3D39B98B}" type="presParOf" srcId="{63635A5F-6701-4415-80A4-0BBDF12B3A86}" destId="{FB8AD5F8-58DB-487C-A242-A5C3D74939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F4EAC-C327-4177-A910-20C0755E0352}">
      <dsp:nvSpPr>
        <dsp:cNvPr id="0" name=""/>
        <dsp:cNvSpPr/>
      </dsp:nvSpPr>
      <dsp:spPr>
        <a:xfrm>
          <a:off x="3344" y="459117"/>
          <a:ext cx="1810569" cy="1086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Components</a:t>
          </a:r>
          <a:endParaRPr lang="en-US" sz="2400" kern="1200"/>
        </a:p>
      </dsp:txBody>
      <dsp:txXfrm>
        <a:off x="3344" y="459117"/>
        <a:ext cx="1810569" cy="1086341"/>
      </dsp:txXfrm>
    </dsp:sp>
    <dsp:sp modelId="{019AFC95-98EB-4B42-849A-FFA01095F05C}">
      <dsp:nvSpPr>
        <dsp:cNvPr id="0" name=""/>
        <dsp:cNvSpPr/>
      </dsp:nvSpPr>
      <dsp:spPr>
        <a:xfrm>
          <a:off x="1994970" y="459117"/>
          <a:ext cx="1810569" cy="1086341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Render method</a:t>
          </a:r>
          <a:endParaRPr lang="en-US" sz="2400" kern="1200"/>
        </a:p>
      </dsp:txBody>
      <dsp:txXfrm>
        <a:off x="1994970" y="459117"/>
        <a:ext cx="1810569" cy="1086341"/>
      </dsp:txXfrm>
    </dsp:sp>
    <dsp:sp modelId="{7258BBB5-2B66-40B9-AC2E-458C44599241}">
      <dsp:nvSpPr>
        <dsp:cNvPr id="0" name=""/>
        <dsp:cNvSpPr/>
      </dsp:nvSpPr>
      <dsp:spPr>
        <a:xfrm>
          <a:off x="3986596" y="459117"/>
          <a:ext cx="1810569" cy="1086341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State</a:t>
          </a:r>
          <a:endParaRPr lang="en-US" sz="2400" kern="1200"/>
        </a:p>
      </dsp:txBody>
      <dsp:txXfrm>
        <a:off x="3986596" y="459117"/>
        <a:ext cx="1810569" cy="1086341"/>
      </dsp:txXfrm>
    </dsp:sp>
    <dsp:sp modelId="{DFA5B17D-526F-4B6F-BE06-685D8DE29B68}">
      <dsp:nvSpPr>
        <dsp:cNvPr id="0" name=""/>
        <dsp:cNvSpPr/>
      </dsp:nvSpPr>
      <dsp:spPr>
        <a:xfrm>
          <a:off x="5978223" y="459117"/>
          <a:ext cx="1810569" cy="1086341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Props</a:t>
          </a:r>
          <a:endParaRPr lang="en-US" sz="2400" kern="1200"/>
        </a:p>
      </dsp:txBody>
      <dsp:txXfrm>
        <a:off x="5978223" y="459117"/>
        <a:ext cx="1810569" cy="1086341"/>
      </dsp:txXfrm>
    </dsp:sp>
    <dsp:sp modelId="{08070AD2-D220-4FF9-B1B6-3F2D2C6C8DA1}">
      <dsp:nvSpPr>
        <dsp:cNvPr id="0" name=""/>
        <dsp:cNvSpPr/>
      </dsp:nvSpPr>
      <dsp:spPr>
        <a:xfrm>
          <a:off x="7969849" y="459117"/>
          <a:ext cx="1810569" cy="10863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Constructor</a:t>
          </a:r>
          <a:endParaRPr lang="en-US" sz="2400" kern="1200"/>
        </a:p>
      </dsp:txBody>
      <dsp:txXfrm>
        <a:off x="7969849" y="459117"/>
        <a:ext cx="1810569" cy="1086341"/>
      </dsp:txXfrm>
    </dsp:sp>
    <dsp:sp modelId="{11002F3D-99CA-4085-B61B-10918D8A2195}">
      <dsp:nvSpPr>
        <dsp:cNvPr id="0" name=""/>
        <dsp:cNvSpPr/>
      </dsp:nvSpPr>
      <dsp:spPr>
        <a:xfrm>
          <a:off x="999157" y="1726516"/>
          <a:ext cx="1810569" cy="1086341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Event handlers</a:t>
          </a:r>
          <a:endParaRPr lang="en-US" sz="2400" kern="1200"/>
        </a:p>
      </dsp:txBody>
      <dsp:txXfrm>
        <a:off x="999157" y="1726516"/>
        <a:ext cx="1810569" cy="1086341"/>
      </dsp:txXfrm>
    </dsp:sp>
    <dsp:sp modelId="{5C571B36-2B45-44A9-BA77-A72C04CAB09A}">
      <dsp:nvSpPr>
        <dsp:cNvPr id="0" name=""/>
        <dsp:cNvSpPr/>
      </dsp:nvSpPr>
      <dsp:spPr>
        <a:xfrm>
          <a:off x="2990783" y="1726516"/>
          <a:ext cx="1810569" cy="1086341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Conditional rendering</a:t>
          </a:r>
          <a:endParaRPr lang="en-US" sz="2400" kern="1200"/>
        </a:p>
      </dsp:txBody>
      <dsp:txXfrm>
        <a:off x="2990783" y="1726516"/>
        <a:ext cx="1810569" cy="1086341"/>
      </dsp:txXfrm>
    </dsp:sp>
    <dsp:sp modelId="{37533784-12ED-49FD-AA69-EFA170576793}">
      <dsp:nvSpPr>
        <dsp:cNvPr id="0" name=""/>
        <dsp:cNvSpPr/>
      </dsp:nvSpPr>
      <dsp:spPr>
        <a:xfrm>
          <a:off x="4982409" y="1726516"/>
          <a:ext cx="1810569" cy="1086341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map method</a:t>
          </a:r>
          <a:endParaRPr lang="en-US" sz="2400" kern="1200" dirty="0"/>
        </a:p>
      </dsp:txBody>
      <dsp:txXfrm>
        <a:off x="4982409" y="1726516"/>
        <a:ext cx="1810569" cy="1086341"/>
      </dsp:txXfrm>
    </dsp:sp>
    <dsp:sp modelId="{922F9945-C38C-4CD3-AE4D-3E6ED0C8A817}">
      <dsp:nvSpPr>
        <dsp:cNvPr id="0" name=""/>
        <dsp:cNvSpPr/>
      </dsp:nvSpPr>
      <dsp:spPr>
        <a:xfrm>
          <a:off x="6974036" y="1726516"/>
          <a:ext cx="1810569" cy="10863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Render Prop Technique</a:t>
          </a:r>
          <a:endParaRPr lang="en-US" sz="2400" kern="1200"/>
        </a:p>
      </dsp:txBody>
      <dsp:txXfrm>
        <a:off x="6974036" y="1726516"/>
        <a:ext cx="1810569" cy="108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90D60-90FA-424A-A000-52317101E4D8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69208-BF18-4047-9947-7A4068F2BF86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E9D23-74DC-4677-88DE-B358332FA7E3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One component can be called from another component</a:t>
          </a:r>
          <a:endParaRPr lang="en-US" sz="1800" kern="1200"/>
        </a:p>
      </dsp:txBody>
      <dsp:txXfrm>
        <a:off x="1133349" y="4606"/>
        <a:ext cx="5455341" cy="981254"/>
      </dsp:txXfrm>
    </dsp:sp>
    <dsp:sp modelId="{B734F6B6-7E3D-4DAB-BB7E-8AB8939B2ADD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07408-2AF7-4604-92E0-D4B0D584DCAD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383C7-8962-4C9B-BB62-D9AEA433A0C9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We can pass data between components via props</a:t>
          </a:r>
          <a:endParaRPr lang="en-US" sz="1800" kern="1200"/>
        </a:p>
      </dsp:txBody>
      <dsp:txXfrm>
        <a:off x="1133349" y="1231175"/>
        <a:ext cx="5455341" cy="981254"/>
      </dsp:txXfrm>
    </dsp:sp>
    <dsp:sp modelId="{B0681C7B-381E-4A2F-8DE7-4538333E8B37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F582E-8C58-4972-9AAB-1B67F5F964A4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A412-B2A3-4D05-BD57-763348120E29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Props can be of any type as simple as boolean, string, number or an object or array of object or even function…</a:t>
          </a:r>
          <a:endParaRPr lang="en-US" sz="1800" kern="1200"/>
        </a:p>
      </dsp:txBody>
      <dsp:txXfrm>
        <a:off x="1133349" y="2457744"/>
        <a:ext cx="5455341" cy="981254"/>
      </dsp:txXfrm>
    </dsp:sp>
    <dsp:sp modelId="{7BC24DD6-8965-4E8C-972E-96CFD52E3B47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A4EA5-A6CD-4133-A311-1DBB213A8E00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0680F-0721-4785-9ABC-D8492F002693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state when you want to re-render your component based once need to change something.</a:t>
          </a:r>
        </a:p>
      </dsp:txBody>
      <dsp:txXfrm>
        <a:off x="1133349" y="3684312"/>
        <a:ext cx="5455341" cy="981254"/>
      </dsp:txXfrm>
    </dsp:sp>
    <dsp:sp modelId="{19F7A7C2-1B19-4F0A-A97A-7B7D41598D51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3D20A-2437-4F5A-AB46-9E78B218A1A5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AD5F8-58DB-487C-A242-A5C3D749393C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local variables to hold data for your component when you don’t want to re-render component</a:t>
          </a:r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115546" y="2439468"/>
              <a:ext cx="4861772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Getting Started with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Started with SharePoint Framework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e-are.bookmyshow.com/at-the-of-react-3636e293e0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id%20Personal%20Projects\Sessions\SPFx%20webinars\SPFx-ReactSample.bat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id%20Personal%20Projects\Sessions\SPFx%20webinars\NoJavascriptFramework.bat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hyperlink" Target="file:///D:\Sid%20Personal%20Projects\Sessions\SPFx%20webinars\SPFx-ReactSample.bat" TargetMode="Externa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rth-vaghasi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scotch.io/tutorials/7-ways-to-implement-conditional-rendering-in-react-applications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map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REACT/react_es6.asp" TargetMode="Externa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ddharth-vaghasia/" TargetMode="External"/><Relationship Id="rId13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hyperlink" Target="https://www.c-sharpcorner.com/members/siddharth-vaghasia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siddharthvaghasia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7.jpeg"/><Relationship Id="rId4" Type="http://schemas.openxmlformats.org/officeDocument/2006/relationships/hyperlink" Target="https://www.linkedin.com/in/siddharthvaghasia/" TargetMode="External"/><Relationship Id="rId9" Type="http://schemas.openxmlformats.org/officeDocument/2006/relationships/hyperlink" Target="https://sharepoint.stackexchange.com/users/38824/siddharth-vaghasia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harth-vaghasia/spfx-covid-stats/" TargetMode="External"/><Relationship Id="rId2" Type="http://schemas.openxmlformats.org/officeDocument/2006/relationships/hyperlink" Target="file:///D:\Sid%20Personal%20Projects\Sessions\SPFx%20webinars\SPFx-CovidStats.bat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ger.com/is-reactjs-library-or-a-framework-a14786f681a0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laurakokkarinen.com/how-to-get-started-with-react-for-building-advanced-spfx-solutions/" TargetMode="Externa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hyperlink" Target="%22D:/Sid%20Personal%20Projects/Sessions/SPFx%20webinars/ReactJSStandAlone.bat%2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29F1-F1F6-46F8-99BC-7ACF4F45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cs typeface="+mj-cs"/>
              </a:rPr>
              <a:t>How does React work?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BDD0C-D936-4C36-ACCC-781D6ED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4" y="2871982"/>
            <a:ext cx="4399094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+mn-lt"/>
              </a:rPr>
              <a:t>React creates a VIRTUAL DOM in memory.</a:t>
            </a:r>
          </a:p>
          <a:p>
            <a:pPr lvl="1"/>
            <a:r>
              <a:rPr lang="en-US" sz="1800">
                <a:latin typeface="+mn-lt"/>
              </a:rPr>
              <a:t>Instead of manipulating the browser's DOM directly, React updates virtual DOM where it does all the necessary manipulating, before making the changes in the browser DOM.</a:t>
            </a:r>
          </a:p>
          <a:p>
            <a:r>
              <a:rPr lang="en-US" sz="1800">
                <a:latin typeface="+mn-lt"/>
              </a:rPr>
              <a:t>React only changes what needs to be changed!</a:t>
            </a:r>
          </a:p>
          <a:p>
            <a:pPr lvl="1"/>
            <a:r>
              <a:rPr lang="en-US" sz="1800">
                <a:latin typeface="+mn-lt"/>
              </a:rPr>
              <a:t>React finds out what changes have been made, and changes </a:t>
            </a:r>
            <a:r>
              <a:rPr lang="en-US" sz="1800" b="1">
                <a:latin typeface="+mn-lt"/>
              </a:rPr>
              <a:t>only</a:t>
            </a:r>
            <a:r>
              <a:rPr lang="en-US" sz="1800">
                <a:latin typeface="+mn-lt"/>
              </a:rPr>
              <a:t> what needs to be changed.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981" y="79062"/>
            <a:ext cx="1387528" cy="13172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344710-C7B1-41F3-9493-AE17E58D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7095" y="1770688"/>
            <a:ext cx="4558932" cy="33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106230-4342-4A64-B5D4-CE24F80536BB}"/>
              </a:ext>
            </a:extLst>
          </p:cNvPr>
          <p:cNvSpPr/>
          <p:nvPr/>
        </p:nvSpPr>
        <p:spPr>
          <a:xfrm>
            <a:off x="6551262" y="5123157"/>
            <a:ext cx="5797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1600" dirty="0">
                <a:hlinkClick r:id="rId4"/>
              </a:rPr>
              <a:t>https://we-are.bookmyshow.com/at-the-of-react-3636e293e09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9527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115140"/>
            <a:ext cx="10515600" cy="1325563"/>
          </a:xfrm>
        </p:spPr>
        <p:txBody>
          <a:bodyPr/>
          <a:lstStyle/>
          <a:p>
            <a:r>
              <a:rPr lang="en-US"/>
              <a:t>SPFx webpart with React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7" y="1569436"/>
            <a:ext cx="11229975" cy="4295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C3388-997A-463A-9A31-69CDEC9DA168}"/>
              </a:ext>
            </a:extLst>
          </p:cNvPr>
          <p:cNvSpPr txBox="1"/>
          <p:nvPr/>
        </p:nvSpPr>
        <p:spPr>
          <a:xfrm>
            <a:off x="10063420" y="1135738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program"/>
              </a:rPr>
              <a:t>Go to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65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971" y="0"/>
            <a:ext cx="10515600" cy="1325563"/>
          </a:xfrm>
        </p:spPr>
        <p:txBody>
          <a:bodyPr/>
          <a:lstStyle/>
          <a:p>
            <a:r>
              <a:rPr lang="en-IN" dirty="0" err="1"/>
              <a:t>Webpart.ts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5" y="1751225"/>
            <a:ext cx="4880280" cy="2857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6763" y="1169062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program"/>
              </a:rPr>
              <a:t>Go to Project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5653"/>
          <a:stretch/>
        </p:blipFill>
        <p:spPr>
          <a:xfrm>
            <a:off x="5498293" y="1751225"/>
            <a:ext cx="6486717" cy="1990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1612" y="1057436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5" action="ppaction://program"/>
              </a:rPr>
              <a:t>Go to Project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91971" y="1169062"/>
            <a:ext cx="33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</a:t>
            </a:r>
            <a:r>
              <a:rPr lang="en-IN" dirty="0" err="1"/>
              <a:t>Javascript</a:t>
            </a:r>
            <a:r>
              <a:rPr lang="en-IN" dirty="0"/>
              <a:t> Framework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8293" y="1062647"/>
            <a:ext cx="19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React Framework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293" y="4475976"/>
            <a:ext cx="2986345" cy="1820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026" y="3982828"/>
            <a:ext cx="49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Index.js(from react stand alone app)</a:t>
            </a:r>
          </a:p>
        </p:txBody>
      </p:sp>
    </p:spTree>
    <p:extLst>
      <p:ext uri="{BB962C8B-B14F-4D97-AF65-F5344CB8AC3E}">
        <p14:creationId xmlns:p14="http://schemas.microsoft.com/office/powerpoint/2010/main" val="64323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>
            <a:normAutofit/>
          </a:bodyPr>
          <a:lstStyle/>
          <a:p>
            <a:r>
              <a:rPr lang="en-IN"/>
              <a:t>Components are like </a:t>
            </a:r>
            <a:r>
              <a:rPr lang="en-IN">
                <a:solidFill>
                  <a:srgbClr val="00B0F0"/>
                </a:solidFill>
              </a:rPr>
              <a:t>functions</a:t>
            </a:r>
            <a:r>
              <a:rPr lang="en-IN"/>
              <a:t> that returns HTML </a:t>
            </a:r>
            <a:r>
              <a:rPr lang="en-IN">
                <a:solidFill>
                  <a:srgbClr val="00B0F0"/>
                </a:solidFill>
              </a:rPr>
              <a:t>elements</a:t>
            </a:r>
            <a:r>
              <a:rPr lang="en-IN"/>
              <a:t>.</a:t>
            </a:r>
          </a:p>
          <a:p>
            <a:r>
              <a:rPr lang="en-IN">
                <a:solidFill>
                  <a:srgbClr val="00B0F0"/>
                </a:solidFill>
              </a:rPr>
              <a:t>independent</a:t>
            </a:r>
            <a:r>
              <a:rPr lang="en-IN"/>
              <a:t> and </a:t>
            </a:r>
            <a:r>
              <a:rPr lang="en-IN">
                <a:solidFill>
                  <a:srgbClr val="00B0F0"/>
                </a:solidFill>
              </a:rPr>
              <a:t>reusable</a:t>
            </a:r>
            <a:r>
              <a:rPr lang="en-IN"/>
              <a:t> bits of code</a:t>
            </a:r>
          </a:p>
          <a:p>
            <a:r>
              <a:rPr lang="en-IN"/>
              <a:t>all UI </a:t>
            </a:r>
            <a:r>
              <a:rPr lang="en-IN">
                <a:solidFill>
                  <a:srgbClr val="00B0F0"/>
                </a:solidFill>
              </a:rPr>
              <a:t>elements</a:t>
            </a:r>
            <a:r>
              <a:rPr lang="en-IN"/>
              <a:t>, such as buttons, menus, headers, etc., exist as separate components.</a:t>
            </a:r>
          </a:p>
          <a:p>
            <a:r>
              <a:rPr lang="en-IN"/>
              <a:t>Accepts arbitrary inputs(called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props</a:t>
            </a:r>
            <a:r>
              <a:rPr lang="en-IN"/>
              <a:t>) and returns React </a:t>
            </a:r>
            <a:r>
              <a:rPr lang="en-IN">
                <a:solidFill>
                  <a:srgbClr val="00B0F0"/>
                </a:solidFill>
              </a:rPr>
              <a:t>element</a:t>
            </a:r>
            <a:r>
              <a:rPr lang="en-IN"/>
              <a:t> what should appear on screen via </a:t>
            </a:r>
            <a:r>
              <a:rPr lang="en-IN">
                <a:solidFill>
                  <a:schemeClr val="accent2"/>
                </a:solidFill>
              </a:rPr>
              <a:t>render</a:t>
            </a:r>
            <a:r>
              <a:rPr lang="en-IN"/>
              <a:t> method</a:t>
            </a:r>
          </a:p>
          <a:p>
            <a:r>
              <a:rPr lang="en-IN"/>
              <a:t>Components come in two types</a:t>
            </a:r>
          </a:p>
          <a:p>
            <a:pPr lvl="1"/>
            <a:r>
              <a:rPr lang="en-IN"/>
              <a:t>Class components</a:t>
            </a:r>
          </a:p>
          <a:p>
            <a:pPr lvl="1"/>
            <a:r>
              <a:rPr lang="en-IN"/>
              <a:t>Function components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>
            <a:normAutofit/>
          </a:bodyPr>
          <a:lstStyle/>
          <a:p>
            <a:r>
              <a:rPr lang="en-IN" dirty="0"/>
              <a:t>Uses OOPs concept</a:t>
            </a:r>
          </a:p>
          <a:p>
            <a:r>
              <a:rPr lang="en-IN" dirty="0"/>
              <a:t>Should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extends</a:t>
            </a:r>
            <a:r>
              <a:rPr lang="en-IN" dirty="0"/>
              <a:t> </a:t>
            </a:r>
            <a:r>
              <a:rPr lang="en-IN" dirty="0" err="1"/>
              <a:t>React.Component</a:t>
            </a:r>
            <a:endParaRPr lang="en-IN" dirty="0"/>
          </a:p>
          <a:p>
            <a:r>
              <a:rPr lang="en-IN" dirty="0"/>
              <a:t>Need to override </a:t>
            </a:r>
            <a:r>
              <a:rPr lang="en-IN" dirty="0">
                <a:solidFill>
                  <a:schemeClr val="accent2"/>
                </a:solidFill>
              </a:rPr>
              <a:t>render</a:t>
            </a:r>
            <a:r>
              <a:rPr lang="en-IN" dirty="0"/>
              <a:t> method</a:t>
            </a:r>
          </a:p>
          <a:p>
            <a:r>
              <a:rPr lang="en-IN" dirty="0"/>
              <a:t>Should </a:t>
            </a:r>
            <a:r>
              <a:rPr lang="en-IN" dirty="0">
                <a:solidFill>
                  <a:srgbClr val="00B0F0"/>
                </a:solidFill>
              </a:rPr>
              <a:t>export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Components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0CE90-51D1-41DF-BEBB-FC51BF23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0" y="3878330"/>
            <a:ext cx="4803396" cy="1200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E8BD1-19AA-402A-85B4-2C314F6A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61" y="823372"/>
            <a:ext cx="5340732" cy="2605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2BC00-555D-449E-ACBA-319AA002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060" y="3586769"/>
            <a:ext cx="5340731" cy="24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971" y="1575315"/>
            <a:ext cx="10933836" cy="4351338"/>
          </a:xfrm>
        </p:spPr>
        <p:txBody>
          <a:bodyPr/>
          <a:lstStyle/>
          <a:p>
            <a:r>
              <a:rPr lang="en-IN" dirty="0"/>
              <a:t>Render method’s goal is to </a:t>
            </a:r>
            <a:r>
              <a:rPr lang="en-IN" dirty="0">
                <a:solidFill>
                  <a:srgbClr val="00B0F0"/>
                </a:solidFill>
              </a:rPr>
              <a:t>return</a:t>
            </a:r>
            <a:r>
              <a:rPr lang="en-IN" dirty="0"/>
              <a:t> HTML.</a:t>
            </a:r>
          </a:p>
          <a:p>
            <a:r>
              <a:rPr lang="en-IN" dirty="0"/>
              <a:t>Its normal </a:t>
            </a:r>
            <a:r>
              <a:rPr lang="en-IN" dirty="0">
                <a:solidFill>
                  <a:srgbClr val="00B0F0"/>
                </a:solidFill>
              </a:rPr>
              <a:t>function</a:t>
            </a:r>
            <a:r>
              <a:rPr lang="en-IN" dirty="0"/>
              <a:t> only and it has to return </a:t>
            </a:r>
            <a:r>
              <a:rPr lang="en-IN" dirty="0">
                <a:solidFill>
                  <a:schemeClr val="accent2"/>
                </a:solidFill>
              </a:rPr>
              <a:t>HTML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or null</a:t>
            </a:r>
          </a:p>
          <a:p>
            <a:r>
              <a:rPr lang="en-US" dirty="0"/>
              <a:t>This method is called when state is change 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>
                <a:solidFill>
                  <a:schemeClr val="accent2"/>
                </a:solidFill>
              </a:rPr>
              <a:t>this.setState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method</a:t>
            </a:r>
          </a:p>
          <a:p>
            <a:r>
              <a:rPr lang="en-US" dirty="0"/>
              <a:t>We should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set state in render method.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saac Ben Hutta on Twitter: &quot;How #mobx feels like :) #reactjs… &quot;">
            <a:extLst>
              <a:ext uri="{FF2B5EF4-FFF2-40B4-BE49-F238E27FC236}">
                <a16:creationId xmlns:a16="http://schemas.microsoft.com/office/drawing/2014/main" id="{46E89F2C-3EA9-4C4D-86AF-5D95E12F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853" y="2900878"/>
            <a:ext cx="3269106" cy="237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/>
          <a:p>
            <a:r>
              <a:rPr lang="en-US" dirty="0"/>
              <a:t>React render method</a:t>
            </a:r>
          </a:p>
        </p:txBody>
      </p:sp>
    </p:spTree>
    <p:extLst>
      <p:ext uri="{BB962C8B-B14F-4D97-AF65-F5344CB8AC3E}">
        <p14:creationId xmlns:p14="http://schemas.microsoft.com/office/powerpoint/2010/main" val="374792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1B1093-C02B-4FF5-A313-A31039FC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6"/>
            <a:ext cx="10515600" cy="1054104"/>
          </a:xfrm>
        </p:spPr>
        <p:txBody>
          <a:bodyPr/>
          <a:lstStyle/>
          <a:p>
            <a:r>
              <a:rPr lang="en-IN" dirty="0"/>
              <a:t>Component Lifecycle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B1247-36E4-45A8-9C7B-9C9F139D9F53}"/>
              </a:ext>
            </a:extLst>
          </p:cNvPr>
          <p:cNvGrpSpPr/>
          <p:nvPr/>
        </p:nvGrpSpPr>
        <p:grpSpPr>
          <a:xfrm>
            <a:off x="1384183" y="1517556"/>
            <a:ext cx="7759817" cy="369332"/>
            <a:chOff x="1384183" y="1517556"/>
            <a:chExt cx="7759817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9CCB1F-8BD0-452E-B9C3-1BC08C7275F3}"/>
                </a:ext>
              </a:extLst>
            </p:cNvPr>
            <p:cNvSpPr/>
            <p:nvPr/>
          </p:nvSpPr>
          <p:spPr>
            <a:xfrm>
              <a:off x="1384183" y="1517556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5BD13C-18AB-4263-BB76-2DB5717463B8}"/>
                </a:ext>
              </a:extLst>
            </p:cNvPr>
            <p:cNvSpPr txBox="1"/>
            <p:nvPr/>
          </p:nvSpPr>
          <p:spPr>
            <a:xfrm>
              <a:off x="1758250" y="1517556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componentWillMount</a:t>
              </a:r>
              <a:endParaRPr lang="en-IN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99D9DD-4621-4B27-8125-AE54B17C0BB3}"/>
                </a:ext>
              </a:extLst>
            </p:cNvPr>
            <p:cNvSpPr txBox="1"/>
            <p:nvPr/>
          </p:nvSpPr>
          <p:spPr>
            <a:xfrm>
              <a:off x="5217952" y="1517556"/>
              <a:ext cx="3926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Immediately before initial rendering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CC8A1D-49B2-4608-A37C-EBAE84ED1C22}"/>
              </a:ext>
            </a:extLst>
          </p:cNvPr>
          <p:cNvGrpSpPr/>
          <p:nvPr/>
        </p:nvGrpSpPr>
        <p:grpSpPr>
          <a:xfrm>
            <a:off x="1384183" y="2031426"/>
            <a:ext cx="7759817" cy="369332"/>
            <a:chOff x="1384183" y="2031426"/>
            <a:chExt cx="7759817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E94A0F-721B-4952-9B78-C58B493F13E3}"/>
                </a:ext>
              </a:extLst>
            </p:cNvPr>
            <p:cNvSpPr/>
            <p:nvPr/>
          </p:nvSpPr>
          <p:spPr>
            <a:xfrm>
              <a:off x="1384183" y="2031426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A23D16-8E4D-4EA9-A8DE-CDCC187CDBEC}"/>
                </a:ext>
              </a:extLst>
            </p:cNvPr>
            <p:cNvSpPr txBox="1"/>
            <p:nvPr/>
          </p:nvSpPr>
          <p:spPr>
            <a:xfrm>
              <a:off x="1758250" y="2031426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componentDidMount</a:t>
              </a:r>
              <a:endParaRPr lang="en-IN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F725A-E18F-4585-B5B1-E7F9D003E7E0}"/>
                </a:ext>
              </a:extLst>
            </p:cNvPr>
            <p:cNvSpPr txBox="1"/>
            <p:nvPr/>
          </p:nvSpPr>
          <p:spPr>
            <a:xfrm>
              <a:off x="5217952" y="2031426"/>
              <a:ext cx="3926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Immediately after initial rendering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D2BB6B-DB7B-447E-AB3E-95E59CB3D3B5}"/>
              </a:ext>
            </a:extLst>
          </p:cNvPr>
          <p:cNvGrpSpPr/>
          <p:nvPr/>
        </p:nvGrpSpPr>
        <p:grpSpPr>
          <a:xfrm>
            <a:off x="1384183" y="2564861"/>
            <a:ext cx="7759817" cy="369332"/>
            <a:chOff x="1384183" y="2564861"/>
            <a:chExt cx="7759817" cy="3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169DA4-624C-4C10-A360-E4F8E96AA2AE}"/>
                </a:ext>
              </a:extLst>
            </p:cNvPr>
            <p:cNvSpPr/>
            <p:nvPr/>
          </p:nvSpPr>
          <p:spPr>
            <a:xfrm>
              <a:off x="1384183" y="2564861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659E62-AAAB-4A99-AEB5-89E30147A8DE}"/>
                </a:ext>
              </a:extLst>
            </p:cNvPr>
            <p:cNvSpPr txBox="1"/>
            <p:nvPr/>
          </p:nvSpPr>
          <p:spPr>
            <a:xfrm>
              <a:off x="1758250" y="2564861"/>
              <a:ext cx="2654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componentWillReceiveProps</a:t>
              </a:r>
              <a:endParaRPr lang="en-IN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077929-5A1C-43C5-9289-353DC5C1EED5}"/>
                </a:ext>
              </a:extLst>
            </p:cNvPr>
            <p:cNvSpPr txBox="1"/>
            <p:nvPr/>
          </p:nvSpPr>
          <p:spPr>
            <a:xfrm>
              <a:off x="5217952" y="2564861"/>
              <a:ext cx="3926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When components received new props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27F0C6-5F3B-49C4-9BC3-B47D7F621BFB}"/>
              </a:ext>
            </a:extLst>
          </p:cNvPr>
          <p:cNvGrpSpPr/>
          <p:nvPr/>
        </p:nvGrpSpPr>
        <p:grpSpPr>
          <a:xfrm>
            <a:off x="1384183" y="3098296"/>
            <a:ext cx="10167456" cy="369332"/>
            <a:chOff x="1384183" y="3098296"/>
            <a:chExt cx="10167456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817923-2CCF-4B4F-83E9-5D2BE463ADA8}"/>
                </a:ext>
              </a:extLst>
            </p:cNvPr>
            <p:cNvSpPr/>
            <p:nvPr/>
          </p:nvSpPr>
          <p:spPr>
            <a:xfrm>
              <a:off x="1384183" y="3098296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5EB0C6-13C2-4970-99A9-4FCC2ABF9433}"/>
                </a:ext>
              </a:extLst>
            </p:cNvPr>
            <p:cNvSpPr txBox="1"/>
            <p:nvPr/>
          </p:nvSpPr>
          <p:spPr>
            <a:xfrm>
              <a:off x="1758250" y="3098296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shouldComponentUpdate</a:t>
              </a:r>
              <a:endParaRPr lang="en-IN" sz="1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764EA8-7D54-416D-8362-F8D7E6FE08A8}"/>
                </a:ext>
              </a:extLst>
            </p:cNvPr>
            <p:cNvSpPr txBox="1"/>
            <p:nvPr/>
          </p:nvSpPr>
          <p:spPr>
            <a:xfrm>
              <a:off x="5217950" y="3098296"/>
              <a:ext cx="6333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Before rendering, after receiving new props or when state changes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8BB9F3-A9CA-46AC-BF1F-F91C8BDB4EA0}"/>
              </a:ext>
            </a:extLst>
          </p:cNvPr>
          <p:cNvGrpSpPr/>
          <p:nvPr/>
        </p:nvGrpSpPr>
        <p:grpSpPr>
          <a:xfrm>
            <a:off x="1384183" y="3645343"/>
            <a:ext cx="9823509" cy="369332"/>
            <a:chOff x="1384183" y="3600953"/>
            <a:chExt cx="9823509" cy="3693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801F88-F977-4852-9E68-12BBE2ECCFCF}"/>
                </a:ext>
              </a:extLst>
            </p:cNvPr>
            <p:cNvSpPr/>
            <p:nvPr/>
          </p:nvSpPr>
          <p:spPr>
            <a:xfrm>
              <a:off x="1384183" y="3600953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389249-BA28-4CC3-B597-97446C2E8E68}"/>
                </a:ext>
              </a:extLst>
            </p:cNvPr>
            <p:cNvSpPr txBox="1"/>
            <p:nvPr/>
          </p:nvSpPr>
          <p:spPr>
            <a:xfrm>
              <a:off x="1758250" y="3600953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componentWillUpdate</a:t>
              </a:r>
              <a:endParaRPr lang="en-IN" sz="1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0161BF-8F7A-441E-A112-BB0EABAF0792}"/>
                </a:ext>
              </a:extLst>
            </p:cNvPr>
            <p:cNvSpPr txBox="1"/>
            <p:nvPr/>
          </p:nvSpPr>
          <p:spPr>
            <a:xfrm>
              <a:off x="5217951" y="3600953"/>
              <a:ext cx="5989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Before rendering, after receiving new props or when state changes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AD4398-AD65-44DC-B653-E8E5CD093B36}"/>
              </a:ext>
            </a:extLst>
          </p:cNvPr>
          <p:cNvGrpSpPr/>
          <p:nvPr/>
        </p:nvGrpSpPr>
        <p:grpSpPr>
          <a:xfrm>
            <a:off x="1384183" y="4168351"/>
            <a:ext cx="7759817" cy="369332"/>
            <a:chOff x="1384183" y="4123961"/>
            <a:chExt cx="7759817" cy="36933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FF33B5-4B1F-4650-B54E-AA7BED49B6C6}"/>
                </a:ext>
              </a:extLst>
            </p:cNvPr>
            <p:cNvSpPr/>
            <p:nvPr/>
          </p:nvSpPr>
          <p:spPr>
            <a:xfrm>
              <a:off x="1384183" y="4123961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975C3C-7E1F-4A02-9597-68D3972BE354}"/>
                </a:ext>
              </a:extLst>
            </p:cNvPr>
            <p:cNvSpPr txBox="1"/>
            <p:nvPr/>
          </p:nvSpPr>
          <p:spPr>
            <a:xfrm>
              <a:off x="1758250" y="4123961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componentDidUpdate</a:t>
              </a:r>
              <a:endParaRPr lang="en-IN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C8A2E7-8EAA-469F-A57C-F5147072AAFE}"/>
                </a:ext>
              </a:extLst>
            </p:cNvPr>
            <p:cNvSpPr txBox="1"/>
            <p:nvPr/>
          </p:nvSpPr>
          <p:spPr>
            <a:xfrm>
              <a:off x="5217952" y="4123961"/>
              <a:ext cx="3926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After component’s updates are send to DOM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170EBA-1FC4-43DD-BD2B-B80DB2C02B62}"/>
              </a:ext>
            </a:extLst>
          </p:cNvPr>
          <p:cNvGrpSpPr/>
          <p:nvPr/>
        </p:nvGrpSpPr>
        <p:grpSpPr>
          <a:xfrm>
            <a:off x="1384183" y="4711724"/>
            <a:ext cx="8724551" cy="369332"/>
            <a:chOff x="1384183" y="4667334"/>
            <a:chExt cx="8724551" cy="3693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B829ED6-BB1D-4A1F-B7BB-5DAA6DBE953D}"/>
                </a:ext>
              </a:extLst>
            </p:cNvPr>
            <p:cNvSpPr/>
            <p:nvPr/>
          </p:nvSpPr>
          <p:spPr>
            <a:xfrm>
              <a:off x="1384183" y="4667334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286F3E-3C6E-481B-AA2C-430EBB088EB5}"/>
                </a:ext>
              </a:extLst>
            </p:cNvPr>
            <p:cNvSpPr txBox="1"/>
            <p:nvPr/>
          </p:nvSpPr>
          <p:spPr>
            <a:xfrm>
              <a:off x="1758250" y="4667334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componentWillUnMount</a:t>
              </a:r>
              <a:endParaRPr lang="en-IN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105C25-97D2-42AB-9982-E5187FE8C813}"/>
                </a:ext>
              </a:extLst>
            </p:cNvPr>
            <p:cNvSpPr txBox="1"/>
            <p:nvPr/>
          </p:nvSpPr>
          <p:spPr>
            <a:xfrm>
              <a:off x="5217952" y="4667334"/>
              <a:ext cx="4890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Immediately before removing component from DOM</a:t>
              </a:r>
            </a:p>
          </p:txBody>
        </p:sp>
      </p:grp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932CEE41-3AF2-49CA-B82B-50ADDA429694}"/>
              </a:ext>
            </a:extLst>
          </p:cNvPr>
          <p:cNvSpPr/>
          <p:nvPr/>
        </p:nvSpPr>
        <p:spPr>
          <a:xfrm>
            <a:off x="2499919" y="3421706"/>
            <a:ext cx="2432807" cy="19439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return false to prevent rendering</a:t>
            </a:r>
          </a:p>
        </p:txBody>
      </p:sp>
    </p:spTree>
    <p:extLst>
      <p:ext uri="{BB962C8B-B14F-4D97-AF65-F5344CB8AC3E}">
        <p14:creationId xmlns:p14="http://schemas.microsoft.com/office/powerpoint/2010/main" val="46337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/>
          <a:lstStyle/>
          <a:p>
            <a:r>
              <a:rPr lang="en-IN"/>
              <a:t>JSX stands for </a:t>
            </a:r>
            <a:r>
              <a:rPr lang="en-IN">
                <a:solidFill>
                  <a:schemeClr val="accent2"/>
                </a:solidFill>
              </a:rPr>
              <a:t>JavaScript</a:t>
            </a:r>
            <a:r>
              <a:rPr lang="en-IN">
                <a:solidFill>
                  <a:schemeClr val="accent1"/>
                </a:solidFill>
              </a:rPr>
              <a:t> </a:t>
            </a:r>
            <a:r>
              <a:rPr lang="en-IN"/>
              <a:t>XML.</a:t>
            </a:r>
          </a:p>
          <a:p>
            <a:r>
              <a:rPr lang="en-IN"/>
              <a:t>Its just Syntax which allows to write </a:t>
            </a:r>
            <a:r>
              <a:rPr lang="en-IN">
                <a:solidFill>
                  <a:schemeClr val="accent2"/>
                </a:solidFill>
              </a:rPr>
              <a:t>HTML</a:t>
            </a:r>
            <a:r>
              <a:rPr lang="en-IN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/>
              <a:t>in React.</a:t>
            </a:r>
          </a:p>
          <a:p>
            <a:r>
              <a:rPr lang="en-IN"/>
              <a:t>To write HTML elements in JavaScript and place them in the </a:t>
            </a:r>
            <a:r>
              <a:rPr lang="en-IN">
                <a:solidFill>
                  <a:schemeClr val="accent2"/>
                </a:solidFill>
              </a:rPr>
              <a:t>DOM</a:t>
            </a:r>
            <a:r>
              <a:rPr lang="en-IN"/>
              <a:t> without any createElement()  and/or appendChild() methods.</a:t>
            </a:r>
          </a:p>
          <a:p>
            <a:r>
              <a:rPr lang="en-IN"/>
              <a:t>JSX converts HTML tags into react </a:t>
            </a:r>
            <a:r>
              <a:rPr lang="en-IN">
                <a:solidFill>
                  <a:schemeClr val="accent2"/>
                </a:solidFill>
              </a:rPr>
              <a:t>elements</a:t>
            </a:r>
            <a:r>
              <a:rPr lang="en-IN"/>
              <a:t>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JSX?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EC1A1-E364-4FDE-82AB-8AAE2E31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87" y="4667294"/>
            <a:ext cx="6486525" cy="41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696" y="-156709"/>
            <a:ext cx="2461440" cy="23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JSX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0E52F-53D8-4AB6-B813-51122ED5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6" y="1613698"/>
            <a:ext cx="543877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5721AE-305B-46A3-9B6B-CD8D9B2A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1625"/>
            <a:ext cx="5962650" cy="1857375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BF13261-5050-4451-A4F9-6CF72FAD974D}"/>
              </a:ext>
            </a:extLst>
          </p:cNvPr>
          <p:cNvSpPr txBox="1">
            <a:spLocks/>
          </p:cNvSpPr>
          <p:nvPr/>
        </p:nvSpPr>
        <p:spPr>
          <a:xfrm>
            <a:off x="359145" y="3386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Expressions in JSX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A3C67E-C350-46E0-8164-7979C536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323" y="4310050"/>
            <a:ext cx="11585353" cy="4351338"/>
          </a:xfrm>
        </p:spPr>
        <p:txBody>
          <a:bodyPr>
            <a:normAutofit/>
          </a:bodyPr>
          <a:lstStyle/>
          <a:p>
            <a:r>
              <a:rPr lang="en-IN" sz="1600" dirty="0"/>
              <a:t>With JSX you can write expressions inside curly braces { }.</a:t>
            </a:r>
          </a:p>
          <a:p>
            <a:r>
              <a:rPr lang="en-IN" sz="1600" dirty="0"/>
              <a:t>The expression can be a React </a:t>
            </a:r>
            <a:r>
              <a:rPr lang="en-IN" sz="1600" dirty="0">
                <a:solidFill>
                  <a:schemeClr val="accent1"/>
                </a:solidFill>
              </a:rPr>
              <a:t>variable</a:t>
            </a:r>
            <a:r>
              <a:rPr lang="en-IN" sz="1600" dirty="0"/>
              <a:t>, or </a:t>
            </a:r>
            <a:r>
              <a:rPr lang="en-IN" sz="1600" dirty="0">
                <a:solidFill>
                  <a:schemeClr val="accent1"/>
                </a:solidFill>
              </a:rPr>
              <a:t>property</a:t>
            </a:r>
            <a:r>
              <a:rPr lang="en-IN" sz="1600" dirty="0"/>
              <a:t>, or any other </a:t>
            </a:r>
          </a:p>
          <a:p>
            <a:pPr marL="0" indent="0">
              <a:buNone/>
            </a:pPr>
            <a:r>
              <a:rPr lang="en-IN" sz="1600" dirty="0"/>
              <a:t>valid </a:t>
            </a:r>
            <a:r>
              <a:rPr lang="en-IN" sz="1600" dirty="0">
                <a:solidFill>
                  <a:schemeClr val="accent1"/>
                </a:solidFill>
              </a:rPr>
              <a:t>JavaScript expression</a:t>
            </a:r>
            <a:r>
              <a:rPr lang="en-IN" sz="1600" dirty="0"/>
              <a:t>. JSX will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execute</a:t>
            </a:r>
            <a:r>
              <a:rPr lang="en-IN" sz="1600" dirty="0"/>
              <a:t> the expression </a:t>
            </a:r>
          </a:p>
          <a:p>
            <a:pPr marL="0" indent="0">
              <a:buNone/>
            </a:pPr>
            <a:r>
              <a:rPr lang="en-IN" sz="1600" dirty="0"/>
              <a:t>and return the result: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ADD853-63EE-4213-BA62-E9D70EA2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702" y="4310050"/>
            <a:ext cx="5151245" cy="13106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749" y="156519"/>
            <a:ext cx="1405267" cy="13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/>
          <a:lstStyle/>
          <a:p>
            <a:r>
              <a:rPr lang="en-IN" dirty="0"/>
              <a:t>Props are </a:t>
            </a:r>
            <a:r>
              <a:rPr lang="en-IN" dirty="0">
                <a:solidFill>
                  <a:srgbClr val="00B0F0"/>
                </a:solidFill>
              </a:rPr>
              <a:t>arguments</a:t>
            </a:r>
            <a:r>
              <a:rPr lang="en-IN" dirty="0"/>
              <a:t> passed into React components. </a:t>
            </a:r>
          </a:p>
          <a:p>
            <a:r>
              <a:rPr lang="en-IN" dirty="0"/>
              <a:t>Props are passed to components via HTML </a:t>
            </a:r>
            <a:r>
              <a:rPr lang="en-IN" dirty="0">
                <a:solidFill>
                  <a:srgbClr val="00B0F0"/>
                </a:solidFill>
              </a:rPr>
              <a:t>attributes</a:t>
            </a:r>
            <a:r>
              <a:rPr lang="en-IN" dirty="0"/>
              <a:t>.</a:t>
            </a:r>
          </a:p>
          <a:p>
            <a:r>
              <a:rPr lang="en-IN" dirty="0"/>
              <a:t>React Props are like function arguments in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IN" dirty="0"/>
              <a:t> </a:t>
            </a:r>
            <a:r>
              <a:rPr lang="en-IN" i="1" dirty="0"/>
              <a:t>and</a:t>
            </a:r>
            <a:r>
              <a:rPr lang="en-IN" dirty="0"/>
              <a:t> attributes in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HTML</a:t>
            </a:r>
            <a:r>
              <a:rPr lang="en-IN" dirty="0"/>
              <a:t>.</a:t>
            </a:r>
          </a:p>
          <a:p>
            <a:r>
              <a:rPr lang="en-IN" dirty="0"/>
              <a:t>Props are </a:t>
            </a:r>
            <a:r>
              <a:rPr lang="en-IN" dirty="0">
                <a:solidFill>
                  <a:srgbClr val="FF0000"/>
                </a:solidFill>
              </a:rPr>
              <a:t>read only</a:t>
            </a:r>
            <a:r>
              <a:rPr lang="en-IN" dirty="0"/>
              <a:t>, we can’t change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Props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55653-2F51-4AF4-A61B-13CE7124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7" y="4308271"/>
            <a:ext cx="4562475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02E83-EF62-4D60-8259-DAA61351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669" y="3660571"/>
            <a:ext cx="4733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with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689229"/>
            <a:ext cx="5510213" cy="997196"/>
          </a:xfrm>
        </p:spPr>
        <p:txBody>
          <a:bodyPr/>
          <a:lstStyle/>
          <a:p>
            <a:r>
              <a:rPr lang="en-US" dirty="0"/>
              <a:t>Siddharth Vaghasia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297" y="5317093"/>
            <a:ext cx="51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https://github.com/siddharth-vaghasia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/>
          <a:lstStyle/>
          <a:p>
            <a:r>
              <a:rPr lang="en-IN" dirty="0"/>
              <a:t>React components has a </a:t>
            </a:r>
            <a:r>
              <a:rPr lang="en-IN" dirty="0">
                <a:solidFill>
                  <a:srgbClr val="00B0F0"/>
                </a:solidFill>
              </a:rPr>
              <a:t>built-in</a:t>
            </a:r>
            <a:r>
              <a:rPr lang="en-IN" dirty="0"/>
              <a:t> state object</a:t>
            </a:r>
          </a:p>
          <a:p>
            <a:r>
              <a:rPr lang="en-IN" dirty="0"/>
              <a:t>The state object is where you store </a:t>
            </a:r>
            <a:r>
              <a:rPr lang="en-IN" dirty="0">
                <a:solidFill>
                  <a:srgbClr val="00B0F0"/>
                </a:solidFill>
              </a:rPr>
              <a:t>property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values</a:t>
            </a:r>
            <a:r>
              <a:rPr lang="en-IN" dirty="0"/>
              <a:t> that belongs to the component.</a:t>
            </a:r>
          </a:p>
          <a:p>
            <a:r>
              <a:rPr lang="en-IN" dirty="0"/>
              <a:t>When the state object </a:t>
            </a:r>
            <a:r>
              <a:rPr lang="en-IN" dirty="0">
                <a:solidFill>
                  <a:srgbClr val="00B0F0"/>
                </a:solidFill>
              </a:rPr>
              <a:t>changes</a:t>
            </a:r>
            <a:r>
              <a:rPr lang="en-IN" dirty="0"/>
              <a:t>, the component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re-renders</a:t>
            </a:r>
            <a:r>
              <a:rPr lang="en-IN" dirty="0"/>
              <a:t>.</a:t>
            </a:r>
          </a:p>
          <a:p>
            <a:r>
              <a:rPr lang="en-IN" dirty="0"/>
              <a:t>State is </a:t>
            </a:r>
            <a:r>
              <a:rPr lang="en-IN" dirty="0">
                <a:solidFill>
                  <a:srgbClr val="00B0F0"/>
                </a:solidFill>
              </a:rPr>
              <a:t>observable</a:t>
            </a:r>
            <a:r>
              <a:rPr lang="en-IN" dirty="0"/>
              <a:t>. It can hold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IN" dirty="0"/>
              <a:t> that may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  <a:r>
              <a:rPr lang="en-IN" dirty="0"/>
              <a:t> over time</a:t>
            </a:r>
          </a:p>
          <a:p>
            <a:r>
              <a:rPr lang="en-IN" dirty="0"/>
              <a:t>State is </a:t>
            </a:r>
            <a:r>
              <a:rPr lang="en-IN" dirty="0">
                <a:solidFill>
                  <a:srgbClr val="FF0000"/>
                </a:solidFill>
              </a:rPr>
              <a:t>limited</a:t>
            </a:r>
            <a:r>
              <a:rPr lang="en-IN" dirty="0"/>
              <a:t> to class components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State</a:t>
            </a:r>
          </a:p>
        </p:txBody>
      </p:sp>
    </p:spTree>
    <p:extLst>
      <p:ext uri="{BB962C8B-B14F-4D97-AF65-F5344CB8AC3E}">
        <p14:creationId xmlns:p14="http://schemas.microsoft.com/office/powerpoint/2010/main" val="1765685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91971" y="1550602"/>
            <a:ext cx="1029136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Required when using State</a:t>
            </a:r>
          </a:p>
          <a:p>
            <a:r>
              <a:rPr lang="en-IN" sz="2000" dirty="0"/>
              <a:t>Need to call </a:t>
            </a:r>
            <a:r>
              <a:rPr lang="en-IN" sz="2000" dirty="0">
                <a:solidFill>
                  <a:schemeClr val="accent2"/>
                </a:solidFill>
              </a:rPr>
              <a:t>super() </a:t>
            </a:r>
            <a:r>
              <a:rPr lang="en-IN" sz="2000" dirty="0"/>
              <a:t>method to initiate parent class</a:t>
            </a:r>
          </a:p>
          <a:p>
            <a:r>
              <a:rPr lang="en-IN" sz="2000" dirty="0"/>
              <a:t>Need to initialise all the state object here</a:t>
            </a:r>
          </a:p>
          <a:p>
            <a:r>
              <a:rPr lang="en-IN" sz="2000" dirty="0"/>
              <a:t>Will be only called once.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71" y="2555081"/>
            <a:ext cx="6083515" cy="31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Handlers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1" y="1352893"/>
            <a:ext cx="11585353" cy="4351338"/>
          </a:xfrm>
        </p:spPr>
        <p:txBody>
          <a:bodyPr/>
          <a:lstStyle/>
          <a:p>
            <a:r>
              <a:rPr lang="en-IN" dirty="0"/>
              <a:t>React can perform actions based on user </a:t>
            </a:r>
            <a:r>
              <a:rPr lang="en-IN" dirty="0">
                <a:solidFill>
                  <a:srgbClr val="00B0F0"/>
                </a:solidFill>
              </a:rPr>
              <a:t>events</a:t>
            </a:r>
          </a:p>
          <a:p>
            <a:r>
              <a:rPr lang="en-IN" dirty="0"/>
              <a:t>React has the same events as HTML: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r>
              <a:rPr lang="en-IN" dirty="0"/>
              <a:t>,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  <a:r>
              <a:rPr lang="en-IN" dirty="0"/>
              <a:t>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mouseover</a:t>
            </a:r>
            <a:r>
              <a:rPr lang="en-IN" dirty="0"/>
              <a:t> etc.</a:t>
            </a:r>
          </a:p>
          <a:p>
            <a:endParaRPr lang="en-IN" sz="1400" dirty="0"/>
          </a:p>
          <a:p>
            <a:r>
              <a:rPr lang="en-IN" sz="2000" dirty="0"/>
              <a:t>In class components, the </a:t>
            </a:r>
            <a:r>
              <a:rPr lang="en-IN" sz="2000" dirty="0">
                <a:solidFill>
                  <a:schemeClr val="accent2"/>
                </a:solidFill>
              </a:rPr>
              <a:t>this</a:t>
            </a:r>
            <a:r>
              <a:rPr lang="en-IN" sz="2000" dirty="0"/>
              <a:t> keyword is not defined by default, so with regular functions the </a:t>
            </a:r>
            <a:r>
              <a:rPr lang="en-IN" sz="2000" dirty="0">
                <a:solidFill>
                  <a:schemeClr val="accent2"/>
                </a:solidFill>
              </a:rPr>
              <a:t>this</a:t>
            </a:r>
            <a:r>
              <a:rPr lang="en-IN" sz="2000" dirty="0"/>
              <a:t> keyword represents the object that called the method, which can be the global window object, a HTML button, or whatever.</a:t>
            </a:r>
          </a:p>
          <a:p>
            <a:pPr lvl="1"/>
            <a:r>
              <a:rPr lang="en-IN" dirty="0"/>
              <a:t>Method -1 If you must use regular functions instead of arrow functions you have to bind </a:t>
            </a:r>
            <a:r>
              <a:rPr lang="en-IN" dirty="0">
                <a:solidFill>
                  <a:schemeClr val="accent2"/>
                </a:solidFill>
              </a:rPr>
              <a:t>this</a:t>
            </a:r>
            <a:r>
              <a:rPr lang="en-IN" dirty="0"/>
              <a:t> to the component instance using the bind() method</a:t>
            </a:r>
          </a:p>
          <a:p>
            <a:pPr lvl="1"/>
            <a:r>
              <a:rPr lang="en-IN" dirty="0"/>
              <a:t>Method 2 – Use </a:t>
            </a:r>
            <a:r>
              <a:rPr lang="en-IN" dirty="0">
                <a:solidFill>
                  <a:schemeClr val="accent2"/>
                </a:solidFill>
              </a:rPr>
              <a:t>arrow</a:t>
            </a:r>
            <a:r>
              <a:rPr lang="en-IN" dirty="0"/>
              <a:t> function while calling</a:t>
            </a:r>
          </a:p>
          <a:p>
            <a:pPr lvl="1"/>
            <a:r>
              <a:rPr lang="en-IN" dirty="0"/>
              <a:t>Method 3 – Use </a:t>
            </a:r>
            <a:r>
              <a:rPr lang="en-IN" dirty="0">
                <a:solidFill>
                  <a:schemeClr val="accent2"/>
                </a:solidFill>
              </a:rPr>
              <a:t>arrow</a:t>
            </a:r>
            <a:r>
              <a:rPr lang="en-IN" dirty="0"/>
              <a:t> function while defining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54" y="5132173"/>
            <a:ext cx="63150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3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398452" cy="4351338"/>
          </a:xfrm>
        </p:spPr>
        <p:txBody>
          <a:bodyPr/>
          <a:lstStyle/>
          <a:p>
            <a:r>
              <a:rPr lang="en-IN" dirty="0"/>
              <a:t>We can use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private/public</a:t>
            </a:r>
            <a:r>
              <a:rPr lang="en-IN" dirty="0"/>
              <a:t> variables.</a:t>
            </a:r>
          </a:p>
          <a:p>
            <a:r>
              <a:rPr lang="en-IN" dirty="0"/>
              <a:t>This can be used when we don’t want to </a:t>
            </a:r>
          </a:p>
          <a:p>
            <a:pPr marL="0" indent="0">
              <a:buNone/>
            </a:pPr>
            <a:r>
              <a:rPr lang="en-IN" dirty="0"/>
              <a:t>call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render</a:t>
            </a:r>
            <a:r>
              <a:rPr lang="en-IN" dirty="0"/>
              <a:t> method when something </a:t>
            </a:r>
            <a:r>
              <a:rPr lang="en-IN" dirty="0">
                <a:solidFill>
                  <a:srgbClr val="00B0F0"/>
                </a:solidFill>
              </a:rPr>
              <a:t>changes</a:t>
            </a:r>
            <a:r>
              <a:rPr lang="en-IN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Variables</a:t>
            </a:r>
          </a:p>
        </p:txBody>
      </p:sp>
      <p:pic>
        <p:nvPicPr>
          <p:cNvPr id="7170" name="Picture 2" descr="devRant - A fun community for developers to connect over co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18" y="1365704"/>
            <a:ext cx="3690711" cy="429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07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90370" y="1822450"/>
            <a:ext cx="8899165" cy="4351338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Why?</a:t>
            </a:r>
            <a:r>
              <a:rPr lang="en-IN" dirty="0"/>
              <a:t> - Show/hide, Toggling application functionality</a:t>
            </a:r>
          </a:p>
          <a:p>
            <a:r>
              <a:rPr lang="en-IN" dirty="0">
                <a:solidFill>
                  <a:srgbClr val="00B0F0"/>
                </a:solidFill>
              </a:rPr>
              <a:t>How?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- Use state for conditional rendering</a:t>
            </a:r>
          </a:p>
          <a:p>
            <a:r>
              <a:rPr lang="en-IN" dirty="0">
                <a:solidFill>
                  <a:srgbClr val="FF0000"/>
                </a:solidFill>
              </a:rPr>
              <a:t>Don’t</a:t>
            </a:r>
            <a:r>
              <a:rPr lang="en-IN" dirty="0"/>
              <a:t> -  Use Traditional way…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Rendering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57" y="5607454"/>
            <a:ext cx="10041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https://scotch.io/tutorials/7-ways-to-implement-conditional-rendering-in-react-applications</a:t>
            </a:r>
            <a:endParaRPr lang="en-IN" dirty="0"/>
          </a:p>
        </p:txBody>
      </p:sp>
      <p:pic>
        <p:nvPicPr>
          <p:cNvPr id="8194" name="Picture 2" descr="Error: 404, Page Not Found | English memes, Conditional sentence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-1033"/>
          <a:stretch/>
        </p:blipFill>
        <p:spPr bwMode="auto">
          <a:xfrm>
            <a:off x="8656208" y="2347986"/>
            <a:ext cx="3382313" cy="31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916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1972" y="1442801"/>
            <a:ext cx="5981052" cy="4351338"/>
          </a:xfrm>
        </p:spPr>
        <p:txBody>
          <a:bodyPr/>
          <a:lstStyle/>
          <a:p>
            <a:r>
              <a:rPr lang="en-IN" dirty="0"/>
              <a:t>Just another </a:t>
            </a:r>
            <a:r>
              <a:rPr lang="en-IN" dirty="0">
                <a:solidFill>
                  <a:srgbClr val="00B0F0"/>
                </a:solidFill>
              </a:rPr>
              <a:t>loop</a:t>
            </a:r>
          </a:p>
          <a:p>
            <a:r>
              <a:rPr lang="en-IN" dirty="0"/>
              <a:t>map calls a provided </a:t>
            </a:r>
            <a:r>
              <a:rPr lang="en-IN" dirty="0" err="1">
                <a:solidFill>
                  <a:srgbClr val="00B0F0"/>
                </a:solidFill>
              </a:rPr>
              <a:t>callback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function once for each </a:t>
            </a:r>
            <a:r>
              <a:rPr lang="en-IN" dirty="0">
                <a:solidFill>
                  <a:schemeClr val="accent2"/>
                </a:solidFill>
              </a:rPr>
              <a:t>element</a:t>
            </a:r>
            <a:r>
              <a:rPr lang="en-IN" dirty="0"/>
              <a:t> in an array</a:t>
            </a:r>
          </a:p>
          <a:p>
            <a:r>
              <a:rPr lang="en-IN" dirty="0" err="1">
                <a:solidFill>
                  <a:srgbClr val="00B0F0"/>
                </a:solidFill>
              </a:rPr>
              <a:t>callback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is invoked with three arguments: the value of the </a:t>
            </a:r>
            <a:r>
              <a:rPr lang="en-IN" dirty="0">
                <a:solidFill>
                  <a:schemeClr val="accent2"/>
                </a:solidFill>
              </a:rPr>
              <a:t>element</a:t>
            </a:r>
            <a:r>
              <a:rPr lang="en-IN" dirty="0"/>
              <a:t>, the </a:t>
            </a:r>
            <a:r>
              <a:rPr lang="en-IN" dirty="0">
                <a:solidFill>
                  <a:schemeClr val="accent2"/>
                </a:solidFill>
              </a:rPr>
              <a:t>index</a:t>
            </a:r>
            <a:r>
              <a:rPr lang="en-IN" dirty="0"/>
              <a:t> of the element, and the </a:t>
            </a:r>
            <a:r>
              <a:rPr lang="en-IN" dirty="0">
                <a:solidFill>
                  <a:schemeClr val="accent2"/>
                </a:solidFill>
              </a:rPr>
              <a:t>array</a:t>
            </a:r>
            <a:r>
              <a:rPr lang="en-IN" dirty="0"/>
              <a:t> object being mapped.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971" y="288136"/>
            <a:ext cx="10515600" cy="692168"/>
          </a:xfrm>
        </p:spPr>
        <p:txBody>
          <a:bodyPr>
            <a:normAutofit fontScale="90000"/>
          </a:bodyPr>
          <a:lstStyle/>
          <a:p>
            <a:r>
              <a:rPr lang="en-IN" dirty="0"/>
              <a:t>The famous map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82" y="1442801"/>
            <a:ext cx="4667250" cy="4076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7022" y="56082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3"/>
              </a:rPr>
              <a:t>https://developer.mozilla.org/en-US/docs/Web/JavaScript/Reference/Global_Objects/Array/map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842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340787" cy="4351338"/>
          </a:xfrm>
        </p:spPr>
        <p:txBody>
          <a:bodyPr/>
          <a:lstStyle/>
          <a:p>
            <a:r>
              <a:rPr lang="en-IN" dirty="0"/>
              <a:t>Way to call </a:t>
            </a:r>
            <a:r>
              <a:rPr lang="en-IN" dirty="0">
                <a:solidFill>
                  <a:srgbClr val="00B0F0"/>
                </a:solidFill>
              </a:rPr>
              <a:t>method/event </a:t>
            </a:r>
            <a:r>
              <a:rPr lang="en-IN" dirty="0"/>
              <a:t>of parent component/class.</a:t>
            </a:r>
          </a:p>
          <a:p>
            <a:r>
              <a:rPr lang="en-IN" dirty="0"/>
              <a:t>Can be used when you want to do something on </a:t>
            </a:r>
            <a:r>
              <a:rPr lang="en-IN" dirty="0">
                <a:solidFill>
                  <a:srgbClr val="00B0F0"/>
                </a:solidFill>
              </a:rPr>
              <a:t>parent</a:t>
            </a:r>
            <a:r>
              <a:rPr lang="en-IN" dirty="0"/>
              <a:t> component based on event from </a:t>
            </a:r>
            <a:r>
              <a:rPr lang="en-IN" dirty="0">
                <a:solidFill>
                  <a:srgbClr val="00B0F0"/>
                </a:solidFill>
              </a:rPr>
              <a:t>child</a:t>
            </a:r>
            <a:r>
              <a:rPr lang="en-IN" dirty="0"/>
              <a:t> component.</a:t>
            </a:r>
          </a:p>
          <a:p>
            <a:r>
              <a:rPr lang="en-IN" dirty="0"/>
              <a:t>technique for </a:t>
            </a:r>
            <a:r>
              <a:rPr lang="en-IN" dirty="0">
                <a:solidFill>
                  <a:srgbClr val="00B0F0"/>
                </a:solidFill>
              </a:rPr>
              <a:t>sharing code </a:t>
            </a:r>
            <a:r>
              <a:rPr lang="en-IN" dirty="0"/>
              <a:t>between React components using a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prop</a:t>
            </a:r>
            <a:r>
              <a:rPr lang="en-IN" dirty="0"/>
              <a:t> whose value is a </a:t>
            </a:r>
            <a:r>
              <a:rPr lang="en-IN" dirty="0">
                <a:solidFill>
                  <a:srgbClr val="00B0F0"/>
                </a:solidFill>
              </a:rPr>
              <a:t>function</a:t>
            </a:r>
            <a:r>
              <a:rPr lang="en-IN" dirty="0"/>
              <a:t>.</a:t>
            </a:r>
          </a:p>
          <a:p>
            <a:r>
              <a:rPr lang="en-IN" dirty="0"/>
              <a:t>Share the state or </a:t>
            </a:r>
            <a:r>
              <a:rPr lang="en-IN" dirty="0">
                <a:solidFill>
                  <a:srgbClr val="00B0F0"/>
                </a:solidFill>
              </a:rPr>
              <a:t>behaviour</a:t>
            </a:r>
            <a:r>
              <a:rPr lang="en-IN" dirty="0"/>
              <a:t> that one component </a:t>
            </a:r>
            <a:r>
              <a:rPr lang="en-IN" dirty="0">
                <a:solidFill>
                  <a:srgbClr val="00B0F0"/>
                </a:solidFill>
              </a:rPr>
              <a:t>encapsulates</a:t>
            </a:r>
            <a:r>
              <a:rPr lang="en-IN" dirty="0"/>
              <a:t> to other components that need that </a:t>
            </a:r>
            <a:r>
              <a:rPr lang="en-IN" dirty="0">
                <a:solidFill>
                  <a:srgbClr val="00B0F0"/>
                </a:solidFill>
              </a:rPr>
              <a:t>same state</a:t>
            </a:r>
            <a:r>
              <a:rPr lang="en-IN" dirty="0"/>
              <a:t>.</a:t>
            </a:r>
          </a:p>
          <a:p>
            <a:r>
              <a:rPr lang="en-IN" dirty="0"/>
              <a:t>Widely used to </a:t>
            </a:r>
            <a:r>
              <a:rPr lang="en-IN" dirty="0">
                <a:solidFill>
                  <a:srgbClr val="00B0F0"/>
                </a:solidFill>
              </a:rPr>
              <a:t>override</a:t>
            </a:r>
            <a:r>
              <a:rPr lang="en-IN" dirty="0"/>
              <a:t> default render method of you components (in Office UI fabric and PnP controls)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Render Prop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802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51B39-1A72-40D5-B0D9-03512184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takeaways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9F33721-D03C-421E-A1E5-799848096E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56148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770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379230" cy="4351338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Classes</a:t>
            </a:r>
            <a:r>
              <a:rPr lang="en-IN" dirty="0"/>
              <a:t> – We all know it</a:t>
            </a:r>
          </a:p>
          <a:p>
            <a:r>
              <a:rPr lang="en-IN" dirty="0">
                <a:solidFill>
                  <a:schemeClr val="accent2"/>
                </a:solidFill>
              </a:rPr>
              <a:t>Arrow</a:t>
            </a:r>
            <a:r>
              <a:rPr lang="en-IN" dirty="0"/>
              <a:t> Functions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ECMA Script 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04E8F-366E-4C53-ADB0-41411CD1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1739178"/>
            <a:ext cx="2667000" cy="149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08542-3542-4406-9BAD-8EC626FB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171" y="1769775"/>
            <a:ext cx="250507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03C84-4BDB-4223-A594-143F0CB0B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4" y="3998119"/>
            <a:ext cx="443865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EDB4F-7E58-4D7B-B8B9-87A8B7CD2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640" y="3898106"/>
            <a:ext cx="3924300" cy="1219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6169F1-F65A-42BC-8679-25E8804CADE4}"/>
              </a:ext>
            </a:extLst>
          </p:cNvPr>
          <p:cNvSpPr/>
          <p:nvPr/>
        </p:nvSpPr>
        <p:spPr>
          <a:xfrm>
            <a:off x="225380" y="6072394"/>
            <a:ext cx="494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6"/>
              </a:rPr>
              <a:t>https://www.w3schools.com/REACT/react_es6.asp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0831" y="-11575"/>
            <a:ext cx="1794218" cy="17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1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B9472-15EC-4B74-98B8-96B0881B3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151" y="1521968"/>
            <a:ext cx="4743137" cy="23975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(let, </a:t>
            </a:r>
            <a:r>
              <a:rPr lang="en-IN" dirty="0" err="1"/>
              <a:t>const</a:t>
            </a:r>
            <a:r>
              <a:rPr lang="en-IN" dirty="0"/>
              <a:t>, var)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7294A-5BFE-4C5E-A36D-16C9D013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1556"/>
            <a:ext cx="4963077" cy="2427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FE52C-2A7D-4A39-81F9-AB974AD32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431" y="3905180"/>
            <a:ext cx="4743138" cy="2402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685" y="-54395"/>
            <a:ext cx="1596859" cy="15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Siddharth Vaghasia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86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Technical Consultant – Office 365, SharePoint, .NET</a:t>
            </a:r>
          </a:p>
          <a:p>
            <a:pPr>
              <a:lnSpc>
                <a:spcPts val="3200"/>
              </a:lnSpc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Speaker | Blogger | PnP Contributor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923941" y="3429000"/>
            <a:ext cx="4575819" cy="2275425"/>
            <a:chOff x="7444546" y="3361450"/>
            <a:chExt cx="4661623" cy="227542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@</a:t>
                </a:r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siddh_me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6"/>
              <a:ext cx="3466673" cy="414369"/>
              <a:chOff x="4970940" y="1709443"/>
              <a:chExt cx="2031350" cy="33366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1638061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</a:rPr>
                  <a:t>siddharth.vaghasia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err="1">
                    <a:hlinkClick r:id="rId4"/>
                  </a:rPr>
                  <a:t>siddharthvaghasia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siddh.vaghasia@gmail.com</a:t>
                </a: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22" y="2878457"/>
            <a:ext cx="7419816" cy="302728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hlinkClick r:id="rId6"/>
              </a:rPr>
              <a:t>https://www.siddharthvaghasia.com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1400" dirty="0">
                <a:hlinkClick r:id="rId7"/>
              </a:rPr>
              <a:t>https://www.c-sharpcorner.com/members/siddharth-vaghasia</a:t>
            </a:r>
            <a:endParaRPr lang="en-IN" sz="1400" dirty="0"/>
          </a:p>
          <a:p>
            <a:r>
              <a:rPr lang="en-IN" sz="1400" dirty="0">
                <a:hlinkClick r:id="rId8"/>
              </a:rPr>
              <a:t>https://github.com/siddharth-vaghasia/</a:t>
            </a:r>
            <a:endParaRPr lang="en-IN" sz="1400" dirty="0"/>
          </a:p>
          <a:p>
            <a:r>
              <a:rPr lang="en-IN" sz="1400" dirty="0">
                <a:hlinkClick r:id="rId9"/>
              </a:rPr>
              <a:t>https://sharepoint.stackexchange.com/users/38824/siddharth-vaghasia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B6360B3A-9F27-4EC2-BEC8-44A6837DC4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41" y="997226"/>
            <a:ext cx="1464446" cy="1705383"/>
          </a:xfrm>
          <a:prstGeom prst="rect">
            <a:avLst/>
          </a:prstGeom>
        </p:spPr>
      </p:pic>
      <p:pic>
        <p:nvPicPr>
          <p:cNvPr id="1026" name="Picture 2" descr="M365 Community Contributors">
            <a:extLst>
              <a:ext uri="{FF2B5EF4-FFF2-40B4-BE49-F238E27FC236}">
                <a16:creationId xmlns:a16="http://schemas.microsoft.com/office/drawing/2014/main" id="{4A81C6C3-41CE-4D98-91FF-169CB62B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52" y="4499729"/>
            <a:ext cx="1243755" cy="7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40EA7A-D7F5-492B-A56E-62E539AD28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3723" y="4448425"/>
            <a:ext cx="2947035" cy="87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567" y="4566156"/>
            <a:ext cx="27908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872413"/>
            <a:ext cx="5963865" cy="1661993"/>
          </a:xfrm>
        </p:spPr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-19 Stats </a:t>
            </a:r>
            <a:r>
              <a:rPr lang="en-US" dirty="0" err="1"/>
              <a:t>Webpart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200" y="4580238"/>
            <a:ext cx="351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 action="ppaction://program"/>
              </a:rPr>
              <a:t>Go to Project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4200" y="5076825"/>
            <a:ext cx="659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https://github.com/siddharth-vaghasia/spfx-covid-stats/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r>
              <a:rPr lang="en-US" dirty="0" err="1"/>
              <a:t>witn</a:t>
            </a:r>
            <a:r>
              <a:rPr lang="en-US" dirty="0"/>
              <a:t> PnP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Harsha </a:t>
            </a:r>
            <a:r>
              <a:rPr lang="en-US" dirty="0" err="1"/>
              <a:t>Vardhini</a:t>
            </a:r>
            <a:r>
              <a:rPr lang="en-US" dirty="0"/>
              <a:t> on 25</a:t>
            </a:r>
            <a:r>
              <a:rPr lang="en-US" baseline="30000" dirty="0"/>
              <a:t>th</a:t>
            </a:r>
            <a:r>
              <a:rPr lang="en-US" dirty="0"/>
              <a:t> April 2020 6 to 7 PM IST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906765"/>
            <a:ext cx="7779835" cy="239091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Concepts and Usage</a:t>
            </a:r>
          </a:p>
          <a:p>
            <a:r>
              <a:rPr lang="en-US" dirty="0"/>
              <a:t>Hands on</a:t>
            </a:r>
          </a:p>
          <a:p>
            <a:r>
              <a:rPr lang="en-US" dirty="0"/>
              <a:t>Code Walkthrough </a:t>
            </a:r>
          </a:p>
          <a:p>
            <a:pPr lvl="1"/>
            <a:r>
              <a:rPr lang="en-US" dirty="0"/>
              <a:t>Covid-19 Stats </a:t>
            </a:r>
            <a:r>
              <a:rPr lang="en-US" dirty="0" err="1"/>
              <a:t>WebPart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6541340-47B5-474D-AF60-739F1324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93" y="145522"/>
            <a:ext cx="10945476" cy="1325563"/>
          </a:xfrm>
        </p:spPr>
        <p:txBody>
          <a:bodyPr/>
          <a:lstStyle/>
          <a:p>
            <a:r>
              <a:rPr lang="en-US" dirty="0"/>
              <a:t>Component…?? Props? States ??</a:t>
            </a:r>
          </a:p>
        </p:txBody>
      </p:sp>
      <p:pic>
        <p:nvPicPr>
          <p:cNvPr id="2050" name="Picture 2" descr="meme-kid-confused - When In Manila">
            <a:extLst>
              <a:ext uri="{FF2B5EF4-FFF2-40B4-BE49-F238E27FC236}">
                <a16:creationId xmlns:a16="http://schemas.microsoft.com/office/drawing/2014/main" id="{7C39FFFF-20F3-49F6-82B5-6BE8BEB4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63" y="1418840"/>
            <a:ext cx="3633262" cy="21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ude... I'm Confused!!! - Confused Jackie Chan | Meme Generator">
            <a:extLst>
              <a:ext uri="{FF2B5EF4-FFF2-40B4-BE49-F238E27FC236}">
                <a16:creationId xmlns:a16="http://schemas.microsoft.com/office/drawing/2014/main" id="{771F0869-E6D9-4E8B-AFC1-02C71D99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39" y="1484041"/>
            <a:ext cx="3155073" cy="20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act memory and virtual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37" y="3687074"/>
            <a:ext cx="3210736" cy="27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ix Reasons To Fall In Love With Rea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322" y="3775623"/>
            <a:ext cx="3791103" cy="21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8937256" cy="1606550"/>
          </a:xfrm>
        </p:spPr>
        <p:txBody>
          <a:bodyPr>
            <a:noAutofit/>
          </a:bodyPr>
          <a:lstStyle/>
          <a:p>
            <a:r>
              <a:rPr lang="en-IN" sz="1800" dirty="0"/>
              <a:t>a </a:t>
            </a:r>
            <a:r>
              <a:rPr lang="en-IN" sz="1800" dirty="0">
                <a:solidFill>
                  <a:srgbClr val="00B0F0"/>
                </a:solidFill>
              </a:rPr>
              <a:t>JavaScript</a:t>
            </a:r>
            <a:r>
              <a:rPr lang="en-IN" sz="1800" dirty="0"/>
              <a:t> library created by Facebook</a:t>
            </a:r>
          </a:p>
          <a:p>
            <a:r>
              <a:rPr lang="en-IN" sz="1800" dirty="0"/>
              <a:t>for building </a:t>
            </a:r>
            <a:r>
              <a:rPr lang="en-IN" sz="1800" dirty="0">
                <a:solidFill>
                  <a:srgbClr val="00B0F0"/>
                </a:solidFill>
              </a:rPr>
              <a:t>user interfaces</a:t>
            </a:r>
            <a:r>
              <a:rPr lang="en-IN" sz="1800" dirty="0"/>
              <a:t>.</a:t>
            </a:r>
          </a:p>
          <a:p>
            <a:r>
              <a:rPr lang="en-IN" sz="1800" dirty="0"/>
              <a:t>declarative, efficient, and flexible</a:t>
            </a:r>
          </a:p>
          <a:p>
            <a:r>
              <a:rPr lang="en-IN" sz="1800" dirty="0"/>
              <a:t>It lets you compose complex UIs from small and isolated </a:t>
            </a:r>
          </a:p>
          <a:p>
            <a:pPr marL="0" indent="0">
              <a:buNone/>
            </a:pPr>
            <a:r>
              <a:rPr lang="en-IN" sz="1800" dirty="0"/>
              <a:t>pieces of code called “</a:t>
            </a:r>
            <a:r>
              <a:rPr lang="en-IN" sz="1800" dirty="0">
                <a:solidFill>
                  <a:srgbClr val="00B0F0"/>
                </a:solidFill>
              </a:rPr>
              <a:t>components</a:t>
            </a:r>
            <a:r>
              <a:rPr lang="en-IN" sz="1800" dirty="0"/>
              <a:t>”.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NOT</a:t>
            </a:r>
            <a:r>
              <a:rPr lang="en-IN" sz="1800" b="1" dirty="0"/>
              <a:t> </a:t>
            </a:r>
            <a:r>
              <a:rPr lang="en-IN" sz="1800" dirty="0"/>
              <a:t>a framework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934" y="313218"/>
            <a:ext cx="10515600" cy="1325563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Rectangle 2"/>
          <p:cNvSpPr/>
          <p:nvPr/>
        </p:nvSpPr>
        <p:spPr>
          <a:xfrm>
            <a:off x="491970" y="3955594"/>
            <a:ext cx="704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https://develoger.com/is-reactjs-library-or-a-framework-a14786f681a0</a:t>
            </a:r>
            <a:endParaRPr lang="en-IN" dirty="0"/>
          </a:p>
        </p:txBody>
      </p:sp>
      <p:pic>
        <p:nvPicPr>
          <p:cNvPr id="5122" name="Picture 2" descr="Js, logo, react, react j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0" y="180050"/>
            <a:ext cx="1455112" cy="1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mememaker.net/api/bucket?path=static/img/memes/full/2019/Nov/15/13/introduction-meme-1289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401" y="2073748"/>
            <a:ext cx="4214853" cy="32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9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7465DF4-BD1D-4E1F-A8F2-55C68A283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543"/>
            <a:ext cx="12192000" cy="177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3324" y="760559"/>
            <a:ext cx="10150475" cy="1237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React Concepts and Usage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03324" y="5998125"/>
            <a:ext cx="11845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Inspired from - https://laurakokkarinen.com/how-to-get-started-with-react-for-building-advanced-spfx-solutions/</a:t>
            </a:r>
            <a:endParaRPr lang="en-IN" dirty="0"/>
          </a:p>
        </p:txBody>
      </p:sp>
      <p:graphicFrame>
        <p:nvGraphicFramePr>
          <p:cNvPr id="29" name="TextBox 1">
            <a:extLst>
              <a:ext uri="{FF2B5EF4-FFF2-40B4-BE49-F238E27FC236}">
                <a16:creationId xmlns:a16="http://schemas.microsoft.com/office/drawing/2014/main" id="{AAA90DED-B3BB-4ED7-89DC-2CEE03B8C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558340"/>
              </p:ext>
            </p:extLst>
          </p:nvPr>
        </p:nvGraphicFramePr>
        <p:xfrm>
          <a:off x="1203325" y="2548710"/>
          <a:ext cx="9783763" cy="327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91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React environment</a:t>
            </a:r>
          </a:p>
          <a:p>
            <a:pPr lvl="1"/>
            <a:r>
              <a:rPr lang="en-IN" dirty="0" err="1">
                <a:solidFill>
                  <a:srgbClr val="0A6EB8"/>
                </a:solidFill>
              </a:rPr>
              <a:t>npm</a:t>
            </a:r>
            <a:r>
              <a:rPr lang="en-IN" dirty="0">
                <a:solidFill>
                  <a:srgbClr val="0A6EB8"/>
                </a:solidFill>
              </a:rPr>
              <a:t> install -g create-react-app</a:t>
            </a:r>
            <a:endParaRPr lang="en-US" dirty="0">
              <a:solidFill>
                <a:srgbClr val="0A6EB8"/>
              </a:solidFill>
            </a:endParaRPr>
          </a:p>
          <a:p>
            <a:r>
              <a:rPr lang="en-US" dirty="0"/>
              <a:t>Create React app</a:t>
            </a:r>
          </a:p>
          <a:p>
            <a:pPr lvl="1"/>
            <a:r>
              <a:rPr lang="en-IN" dirty="0" err="1">
                <a:solidFill>
                  <a:srgbClr val="0A6EB8"/>
                </a:solidFill>
              </a:rPr>
              <a:t>npx</a:t>
            </a:r>
            <a:r>
              <a:rPr lang="en-IN" dirty="0">
                <a:solidFill>
                  <a:srgbClr val="0A6EB8"/>
                </a:solidFill>
              </a:rPr>
              <a:t> create-react-app start-app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Run application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err="1">
                <a:solidFill>
                  <a:srgbClr val="0A6EB8"/>
                </a:solidFill>
              </a:rPr>
              <a:t>npm</a:t>
            </a:r>
            <a:r>
              <a:rPr lang="en-US" sz="2400" dirty="0">
                <a:solidFill>
                  <a:srgbClr val="0A6EB8"/>
                </a:solidFill>
              </a:rPr>
              <a:t> start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AE720-A576-445A-A079-5433C077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8" y="1366843"/>
            <a:ext cx="4747295" cy="2100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DC995-7934-4C6F-808C-1288101A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8" y="3650689"/>
            <a:ext cx="4416643" cy="243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021" y="4786184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program"/>
              </a:rPr>
              <a:t>Go to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7497485" cy="726786"/>
          </a:xfrm>
        </p:spPr>
        <p:txBody>
          <a:bodyPr/>
          <a:lstStyle/>
          <a:p>
            <a:r>
              <a:rPr lang="en-US" dirty="0"/>
              <a:t>MyfirstHandmadecomponent.js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custom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19CE3-81E0-4D7E-8CE5-8495FC54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75" y="2460255"/>
            <a:ext cx="5062225" cy="1937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EAD3E-4FE9-4687-9CD8-A256D57D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80" y="2460255"/>
            <a:ext cx="4467225" cy="3046300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B1C39A5-F543-455F-A89B-3BD4DC54D3B8}"/>
              </a:ext>
            </a:extLst>
          </p:cNvPr>
          <p:cNvSpPr txBox="1">
            <a:spLocks/>
          </p:cNvSpPr>
          <p:nvPr/>
        </p:nvSpPr>
        <p:spPr>
          <a:xfrm>
            <a:off x="7247405" y="1748492"/>
            <a:ext cx="7497485" cy="726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414409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1212</Words>
  <Application>Microsoft Office PowerPoint</Application>
  <PresentationFormat>Widescreen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SPFx with React</vt:lpstr>
      <vt:lpstr>Siddharth Vaghasia</vt:lpstr>
      <vt:lpstr>PowerPoint Presentation</vt:lpstr>
      <vt:lpstr>Component…?? Props? States ??</vt:lpstr>
      <vt:lpstr>What is React?</vt:lpstr>
      <vt:lpstr>React Concepts and Usage</vt:lpstr>
      <vt:lpstr>React JS Application</vt:lpstr>
      <vt:lpstr>Create a custom component</vt:lpstr>
      <vt:lpstr>How does React work?</vt:lpstr>
      <vt:lpstr>SPFx webpart with React framework</vt:lpstr>
      <vt:lpstr>Webpart.ts</vt:lpstr>
      <vt:lpstr>Components</vt:lpstr>
      <vt:lpstr>Class Components</vt:lpstr>
      <vt:lpstr>React render method</vt:lpstr>
      <vt:lpstr>Component Lifecycle</vt:lpstr>
      <vt:lpstr>What is JSX?</vt:lpstr>
      <vt:lpstr>Examples of JSX</vt:lpstr>
      <vt:lpstr>React Props</vt:lpstr>
      <vt:lpstr>React State</vt:lpstr>
      <vt:lpstr>Constructor</vt:lpstr>
      <vt:lpstr>Event Handlers</vt:lpstr>
      <vt:lpstr>Class Variables</vt:lpstr>
      <vt:lpstr>Conditional Rendering</vt:lpstr>
      <vt:lpstr>The famous map method</vt:lpstr>
      <vt:lpstr>Render Prop Technique</vt:lpstr>
      <vt:lpstr>Quick takeaways</vt:lpstr>
      <vt:lpstr>Basics of ECMA Script 6.</vt:lpstr>
      <vt:lpstr>Variables (let, const, var)</vt:lpstr>
      <vt:lpstr>Covid -19 Stats Webpart</vt:lpstr>
      <vt:lpstr>PowerPoint Presentation</vt:lpstr>
      <vt:lpstr>Getting started witn PnP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Vaghasia</dc:creator>
  <cp:lastModifiedBy>Siddharth Vaghasia</cp:lastModifiedBy>
  <cp:revision>17</cp:revision>
  <dcterms:created xsi:type="dcterms:W3CDTF">2020-04-22T10:17:57Z</dcterms:created>
  <dcterms:modified xsi:type="dcterms:W3CDTF">2020-04-22T12:03:54Z</dcterms:modified>
</cp:coreProperties>
</file>