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1597" r:id="rId3"/>
    <p:sldId id="272" r:id="rId4"/>
    <p:sldId id="1598" r:id="rId5"/>
    <p:sldId id="262" r:id="rId6"/>
    <p:sldId id="1594" r:id="rId7"/>
    <p:sldId id="1600" r:id="rId8"/>
    <p:sldId id="1599" r:id="rId9"/>
    <p:sldId id="1601" r:id="rId10"/>
    <p:sldId id="1602" r:id="rId11"/>
    <p:sldId id="1603" r:id="rId12"/>
    <p:sldId id="1604" r:id="rId13"/>
    <p:sldId id="1605" r:id="rId14"/>
    <p:sldId id="1606" r:id="rId15"/>
    <p:sldId id="1609" r:id="rId16"/>
    <p:sldId id="1607" r:id="rId17"/>
    <p:sldId id="1608" r:id="rId18"/>
    <p:sldId id="26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7FF"/>
    <a:srgbClr val="E57D57"/>
    <a:srgbClr val="135051"/>
    <a:srgbClr val="114A4C"/>
    <a:srgbClr val="22E1EF"/>
    <a:srgbClr val="0072C6"/>
    <a:srgbClr val="0A6EB8"/>
    <a:srgbClr val="D83900"/>
    <a:srgbClr val="732674"/>
    <a:srgbClr val="DD6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arePoint/sp-dev-fx-extensions" TargetMode="External"/><Relationship Id="rId3" Type="http://schemas.openxmlformats.org/officeDocument/2006/relationships/hyperlink" Target="https://github.com/SharePoint/sp-dev-fx-property-controls" TargetMode="External"/><Relationship Id="rId7" Type="http://schemas.openxmlformats.org/officeDocument/2006/relationships/hyperlink" Target="https://github.com/SharePoint/sp-dev-fx-webparts" TargetMode="External"/><Relationship Id="rId2" Type="http://schemas.openxmlformats.org/officeDocument/2006/relationships/hyperlink" Target="https://sharepoint.github.io/sp-dev-fx-controls-react/" TargetMode="External"/><Relationship Id="rId1" Type="http://schemas.openxmlformats.org/officeDocument/2006/relationships/hyperlink" Target="https://github.com/SharePoint/sp-dev-fx-controls-react" TargetMode="External"/><Relationship Id="rId6" Type="http://schemas.openxmlformats.org/officeDocument/2006/relationships/hyperlink" Target="https://pnp.github.io/pnp/" TargetMode="External"/><Relationship Id="rId5" Type="http://schemas.openxmlformats.org/officeDocument/2006/relationships/hyperlink" Target="https://github.com/pnp/pnp" TargetMode="External"/><Relationship Id="rId4" Type="http://schemas.openxmlformats.org/officeDocument/2006/relationships/hyperlink" Target="https://sharepoint.github.io/sp-dev-fx-property-controls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arePoint/sp-dev-fx-extensions" TargetMode="External"/><Relationship Id="rId3" Type="http://schemas.openxmlformats.org/officeDocument/2006/relationships/hyperlink" Target="https://github.com/SharePoint/sp-dev-fx-property-controls" TargetMode="External"/><Relationship Id="rId7" Type="http://schemas.openxmlformats.org/officeDocument/2006/relationships/hyperlink" Target="https://github.com/SharePoint/sp-dev-fx-webparts" TargetMode="External"/><Relationship Id="rId2" Type="http://schemas.openxmlformats.org/officeDocument/2006/relationships/hyperlink" Target="https://sharepoint.github.io/sp-dev-fx-controls-react/" TargetMode="External"/><Relationship Id="rId1" Type="http://schemas.openxmlformats.org/officeDocument/2006/relationships/hyperlink" Target="https://github.com/SharePoint/sp-dev-fx-controls-react" TargetMode="External"/><Relationship Id="rId6" Type="http://schemas.openxmlformats.org/officeDocument/2006/relationships/hyperlink" Target="https://pnp.github.io/pnp/" TargetMode="External"/><Relationship Id="rId5" Type="http://schemas.openxmlformats.org/officeDocument/2006/relationships/hyperlink" Target="https://github.com/pnp/pnp" TargetMode="External"/><Relationship Id="rId4" Type="http://schemas.openxmlformats.org/officeDocument/2006/relationships/hyperlink" Target="https://sharepoint.github.io/sp-dev-fx-property-control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CA018-42F3-4AA9-AD74-0E4C829F69C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FC52EE8-2D36-41D4-BF08-9D7566807C56}">
      <dgm:prSet phldrT="[Text]"/>
      <dgm:spPr/>
      <dgm:t>
        <a:bodyPr/>
        <a:lstStyle/>
        <a:p>
          <a:r>
            <a:rPr lang="en-IN" dirty="0"/>
            <a:t>Fluent UI (Office Fabric Controls)</a:t>
          </a:r>
        </a:p>
      </dgm:t>
    </dgm:pt>
    <dgm:pt modelId="{5DF94D7A-CDF8-41DF-BC0F-1D0ACC58D1C5}" type="parTrans" cxnId="{086629E6-2BEE-4607-AFF0-5BC447AF646E}">
      <dgm:prSet/>
      <dgm:spPr/>
      <dgm:t>
        <a:bodyPr/>
        <a:lstStyle/>
        <a:p>
          <a:endParaRPr lang="en-IN"/>
        </a:p>
      </dgm:t>
    </dgm:pt>
    <dgm:pt modelId="{83778B1F-F056-41DE-9C18-9C1C1855D628}" type="sibTrans" cxnId="{086629E6-2BEE-4607-AFF0-5BC447AF646E}">
      <dgm:prSet/>
      <dgm:spPr/>
      <dgm:t>
        <a:bodyPr/>
        <a:lstStyle/>
        <a:p>
          <a:endParaRPr lang="en-IN"/>
        </a:p>
      </dgm:t>
    </dgm:pt>
    <dgm:pt modelId="{5B0EB88C-4EE6-412B-A615-4D5E4D976462}">
      <dgm:prSet phldrT="[Text]"/>
      <dgm:spPr/>
      <dgm:t>
        <a:bodyPr/>
        <a:lstStyle/>
        <a:p>
          <a:r>
            <a:rPr lang="en-IN" dirty="0"/>
            <a:t>PnP Reusable Controls	</a:t>
          </a:r>
        </a:p>
      </dgm:t>
    </dgm:pt>
    <dgm:pt modelId="{4F4AC4C6-46C6-4796-A8FD-08065154568A}" type="parTrans" cxnId="{FCFB0FB2-2A81-4E7C-9189-990E0AC14A03}">
      <dgm:prSet/>
      <dgm:spPr/>
      <dgm:t>
        <a:bodyPr/>
        <a:lstStyle/>
        <a:p>
          <a:endParaRPr lang="en-IN"/>
        </a:p>
      </dgm:t>
    </dgm:pt>
    <dgm:pt modelId="{F878C2E4-7B89-4A1C-A74F-B44FED5C91A4}" type="sibTrans" cxnId="{FCFB0FB2-2A81-4E7C-9189-990E0AC14A03}">
      <dgm:prSet/>
      <dgm:spPr/>
      <dgm:t>
        <a:bodyPr/>
        <a:lstStyle/>
        <a:p>
          <a:endParaRPr lang="en-IN"/>
        </a:p>
      </dgm:t>
    </dgm:pt>
    <dgm:pt modelId="{8EA0C6BA-D31F-4EB3-9D15-85044E088032}">
      <dgm:prSet phldrT="[Text]"/>
      <dgm:spPr/>
      <dgm:t>
        <a:bodyPr/>
        <a:lstStyle/>
        <a:p>
          <a:r>
            <a:rPr lang="en-IN" dirty="0"/>
            <a:t>DIY(Build yourself)</a:t>
          </a:r>
        </a:p>
      </dgm:t>
    </dgm:pt>
    <dgm:pt modelId="{90062F2D-E450-4633-AF76-3674DE4BAA94}" type="parTrans" cxnId="{D4305094-513A-4155-BBB8-3B2BA9FBDA3E}">
      <dgm:prSet/>
      <dgm:spPr/>
      <dgm:t>
        <a:bodyPr/>
        <a:lstStyle/>
        <a:p>
          <a:endParaRPr lang="en-IN"/>
        </a:p>
      </dgm:t>
    </dgm:pt>
    <dgm:pt modelId="{CB6E6B7F-C0F9-4736-9935-132DA789617C}" type="sibTrans" cxnId="{D4305094-513A-4155-BBB8-3B2BA9FBDA3E}">
      <dgm:prSet/>
      <dgm:spPr/>
      <dgm:t>
        <a:bodyPr/>
        <a:lstStyle/>
        <a:p>
          <a:endParaRPr lang="en-IN"/>
        </a:p>
      </dgm:t>
    </dgm:pt>
    <dgm:pt modelId="{B971E8E1-36D1-4075-9848-9485B2EA606A}" type="pres">
      <dgm:prSet presAssocID="{6EACA018-42F3-4AA9-AD74-0E4C829F69C9}" presName="CompostProcess" presStyleCnt="0">
        <dgm:presLayoutVars>
          <dgm:dir/>
          <dgm:resizeHandles val="exact"/>
        </dgm:presLayoutVars>
      </dgm:prSet>
      <dgm:spPr/>
    </dgm:pt>
    <dgm:pt modelId="{03E6F1CD-09F1-4DDF-B206-0E5671E64067}" type="pres">
      <dgm:prSet presAssocID="{6EACA018-42F3-4AA9-AD74-0E4C829F69C9}" presName="arrow" presStyleLbl="bgShp" presStyleIdx="0" presStyleCnt="1"/>
      <dgm:spPr/>
    </dgm:pt>
    <dgm:pt modelId="{212D202D-5433-45C7-BC56-7930EB8702D5}" type="pres">
      <dgm:prSet presAssocID="{6EACA018-42F3-4AA9-AD74-0E4C829F69C9}" presName="linearProcess" presStyleCnt="0"/>
      <dgm:spPr/>
    </dgm:pt>
    <dgm:pt modelId="{F41668B7-565B-4002-B53B-E2342EE758C6}" type="pres">
      <dgm:prSet presAssocID="{CFC52EE8-2D36-41D4-BF08-9D7566807C56}" presName="textNode" presStyleLbl="node1" presStyleIdx="0" presStyleCnt="3">
        <dgm:presLayoutVars>
          <dgm:bulletEnabled val="1"/>
        </dgm:presLayoutVars>
      </dgm:prSet>
      <dgm:spPr/>
    </dgm:pt>
    <dgm:pt modelId="{CFDFCA43-82C3-4933-81E8-271E7D366C1D}" type="pres">
      <dgm:prSet presAssocID="{83778B1F-F056-41DE-9C18-9C1C1855D628}" presName="sibTrans" presStyleCnt="0"/>
      <dgm:spPr/>
    </dgm:pt>
    <dgm:pt modelId="{10137787-8B37-4A15-97B4-75F2F7D74597}" type="pres">
      <dgm:prSet presAssocID="{5B0EB88C-4EE6-412B-A615-4D5E4D976462}" presName="textNode" presStyleLbl="node1" presStyleIdx="1" presStyleCnt="3">
        <dgm:presLayoutVars>
          <dgm:bulletEnabled val="1"/>
        </dgm:presLayoutVars>
      </dgm:prSet>
      <dgm:spPr/>
    </dgm:pt>
    <dgm:pt modelId="{677B6184-F87B-40A9-905B-3B57B35116FD}" type="pres">
      <dgm:prSet presAssocID="{F878C2E4-7B89-4A1C-A74F-B44FED5C91A4}" presName="sibTrans" presStyleCnt="0"/>
      <dgm:spPr/>
    </dgm:pt>
    <dgm:pt modelId="{13F6BE61-828D-4899-A7AA-B00BB1DBCF74}" type="pres">
      <dgm:prSet presAssocID="{8EA0C6BA-D31F-4EB3-9D15-85044E08803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957F650-C095-4B9B-8EDC-4C2DBA550C5E}" type="presOf" srcId="{8EA0C6BA-D31F-4EB3-9D15-85044E088032}" destId="{13F6BE61-828D-4899-A7AA-B00BB1DBCF74}" srcOrd="0" destOrd="0" presId="urn:microsoft.com/office/officeart/2005/8/layout/hProcess9"/>
    <dgm:cxn modelId="{D4305094-513A-4155-BBB8-3B2BA9FBDA3E}" srcId="{6EACA018-42F3-4AA9-AD74-0E4C829F69C9}" destId="{8EA0C6BA-D31F-4EB3-9D15-85044E088032}" srcOrd="2" destOrd="0" parTransId="{90062F2D-E450-4633-AF76-3674DE4BAA94}" sibTransId="{CB6E6B7F-C0F9-4736-9935-132DA789617C}"/>
    <dgm:cxn modelId="{FCFB0FB2-2A81-4E7C-9189-990E0AC14A03}" srcId="{6EACA018-42F3-4AA9-AD74-0E4C829F69C9}" destId="{5B0EB88C-4EE6-412B-A615-4D5E4D976462}" srcOrd="1" destOrd="0" parTransId="{4F4AC4C6-46C6-4796-A8FD-08065154568A}" sibTransId="{F878C2E4-7B89-4A1C-A74F-B44FED5C91A4}"/>
    <dgm:cxn modelId="{038A1DC4-1B39-48DC-B0A7-099F7DFB9256}" type="presOf" srcId="{6EACA018-42F3-4AA9-AD74-0E4C829F69C9}" destId="{B971E8E1-36D1-4075-9848-9485B2EA606A}" srcOrd="0" destOrd="0" presId="urn:microsoft.com/office/officeart/2005/8/layout/hProcess9"/>
    <dgm:cxn modelId="{1CF30CC8-E366-415F-A3D3-3AC341AD1A25}" type="presOf" srcId="{CFC52EE8-2D36-41D4-BF08-9D7566807C56}" destId="{F41668B7-565B-4002-B53B-E2342EE758C6}" srcOrd="0" destOrd="0" presId="urn:microsoft.com/office/officeart/2005/8/layout/hProcess9"/>
    <dgm:cxn modelId="{A66D34E3-10D7-49DB-BB33-BFEF12741820}" type="presOf" srcId="{5B0EB88C-4EE6-412B-A615-4D5E4D976462}" destId="{10137787-8B37-4A15-97B4-75F2F7D74597}" srcOrd="0" destOrd="0" presId="urn:microsoft.com/office/officeart/2005/8/layout/hProcess9"/>
    <dgm:cxn modelId="{086629E6-2BEE-4607-AFF0-5BC447AF646E}" srcId="{6EACA018-42F3-4AA9-AD74-0E4C829F69C9}" destId="{CFC52EE8-2D36-41D4-BF08-9D7566807C56}" srcOrd="0" destOrd="0" parTransId="{5DF94D7A-CDF8-41DF-BC0F-1D0ACC58D1C5}" sibTransId="{83778B1F-F056-41DE-9C18-9C1C1855D628}"/>
    <dgm:cxn modelId="{59397926-49A5-485A-BDC1-70E1AA72A631}" type="presParOf" srcId="{B971E8E1-36D1-4075-9848-9485B2EA606A}" destId="{03E6F1CD-09F1-4DDF-B206-0E5671E64067}" srcOrd="0" destOrd="0" presId="urn:microsoft.com/office/officeart/2005/8/layout/hProcess9"/>
    <dgm:cxn modelId="{F7F9D7E1-CE3F-4548-B374-8CE8A06245AF}" type="presParOf" srcId="{B971E8E1-36D1-4075-9848-9485B2EA606A}" destId="{212D202D-5433-45C7-BC56-7930EB8702D5}" srcOrd="1" destOrd="0" presId="urn:microsoft.com/office/officeart/2005/8/layout/hProcess9"/>
    <dgm:cxn modelId="{19E23970-1693-4E53-B474-C35E8129B5EC}" type="presParOf" srcId="{212D202D-5433-45C7-BC56-7930EB8702D5}" destId="{F41668B7-565B-4002-B53B-E2342EE758C6}" srcOrd="0" destOrd="0" presId="urn:microsoft.com/office/officeart/2005/8/layout/hProcess9"/>
    <dgm:cxn modelId="{D7AB65D8-22C2-4ECA-BC2B-2670C5BED0EA}" type="presParOf" srcId="{212D202D-5433-45C7-BC56-7930EB8702D5}" destId="{CFDFCA43-82C3-4933-81E8-271E7D366C1D}" srcOrd="1" destOrd="0" presId="urn:microsoft.com/office/officeart/2005/8/layout/hProcess9"/>
    <dgm:cxn modelId="{A82F993B-2CDC-4880-A7C1-EE9CAC0AB9D3}" type="presParOf" srcId="{212D202D-5433-45C7-BC56-7930EB8702D5}" destId="{10137787-8B37-4A15-97B4-75F2F7D74597}" srcOrd="2" destOrd="0" presId="urn:microsoft.com/office/officeart/2005/8/layout/hProcess9"/>
    <dgm:cxn modelId="{306EB82D-7397-4F69-A1CC-876AFBDFBCDD}" type="presParOf" srcId="{212D202D-5433-45C7-BC56-7930EB8702D5}" destId="{677B6184-F87B-40A9-905B-3B57B35116FD}" srcOrd="3" destOrd="0" presId="urn:microsoft.com/office/officeart/2005/8/layout/hProcess9"/>
    <dgm:cxn modelId="{AA220D61-1B8E-49CC-B782-CF603E38187A}" type="presParOf" srcId="{212D202D-5433-45C7-BC56-7930EB8702D5}" destId="{13F6BE61-828D-4899-A7AA-B00BB1DBCF7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1EA45A-5F1D-427E-BD68-10B70DB6934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83B09D5-45F3-40D9-BCB8-65D1760568E7}">
      <dgm:prSet/>
      <dgm:spPr/>
      <dgm:t>
        <a:bodyPr/>
        <a:lstStyle/>
        <a:p>
          <a:r>
            <a:rPr lang="en-GB" dirty="0"/>
            <a:t>Reusable controls (React)</a:t>
          </a:r>
          <a:endParaRPr lang="en-US" dirty="0"/>
        </a:p>
      </dgm:t>
    </dgm:pt>
    <dgm:pt modelId="{08316970-D517-49E6-9FAD-7F798AAC6167}" type="parTrans" cxnId="{F81665B4-4B0A-4D2D-9AFE-D8C69A47205D}">
      <dgm:prSet/>
      <dgm:spPr/>
      <dgm:t>
        <a:bodyPr/>
        <a:lstStyle/>
        <a:p>
          <a:endParaRPr lang="en-US"/>
        </a:p>
      </dgm:t>
    </dgm:pt>
    <dgm:pt modelId="{1E8375C9-666F-4916-82F2-58A5DFCFEB51}" type="sibTrans" cxnId="{F81665B4-4B0A-4D2D-9AFE-D8C69A47205D}">
      <dgm:prSet/>
      <dgm:spPr/>
      <dgm:t>
        <a:bodyPr/>
        <a:lstStyle/>
        <a:p>
          <a:endParaRPr lang="en-US"/>
        </a:p>
      </dgm:t>
    </dgm:pt>
    <dgm:pt modelId="{48DC7CA4-B10A-469A-8BFA-4339434CAA36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https://github.com/SharePoint/sp-dev-fx-controls-react</a:t>
          </a:r>
          <a:r>
            <a:rPr lang="en-GB" dirty="0"/>
            <a:t> </a:t>
          </a:r>
          <a:endParaRPr lang="en-US" dirty="0"/>
        </a:p>
      </dgm:t>
    </dgm:pt>
    <dgm:pt modelId="{C6D95365-6631-4EF7-B260-EB1C00DB4397}" type="parTrans" cxnId="{84F9F89A-4234-4ED2-A11A-86B34952928A}">
      <dgm:prSet/>
      <dgm:spPr/>
      <dgm:t>
        <a:bodyPr/>
        <a:lstStyle/>
        <a:p>
          <a:endParaRPr lang="en-US"/>
        </a:p>
      </dgm:t>
    </dgm:pt>
    <dgm:pt modelId="{E43CD6E2-57DC-4D38-944C-7F252380B3C2}" type="sibTrans" cxnId="{84F9F89A-4234-4ED2-A11A-86B34952928A}">
      <dgm:prSet/>
      <dgm:spPr/>
      <dgm:t>
        <a:bodyPr/>
        <a:lstStyle/>
        <a:p>
          <a:endParaRPr lang="en-US"/>
        </a:p>
      </dgm:t>
    </dgm:pt>
    <dgm:pt modelId="{6E77F26E-3A41-4945-9CBF-A4C107DC5787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2"/>
            </a:rPr>
            <a:t>https://sharepoint.github.io/sp-dev-fx-controls-react/</a:t>
          </a:r>
          <a:r>
            <a:rPr lang="en-GB" dirty="0"/>
            <a:t> </a:t>
          </a:r>
          <a:endParaRPr lang="en-US" dirty="0"/>
        </a:p>
      </dgm:t>
    </dgm:pt>
    <dgm:pt modelId="{8F90D09D-BED2-4236-A824-25851F28E646}" type="parTrans" cxnId="{37650AF8-05E0-4377-83B2-E2E068054107}">
      <dgm:prSet/>
      <dgm:spPr/>
      <dgm:t>
        <a:bodyPr/>
        <a:lstStyle/>
        <a:p>
          <a:endParaRPr lang="en-US"/>
        </a:p>
      </dgm:t>
    </dgm:pt>
    <dgm:pt modelId="{78EF2626-CB3D-4383-8277-39BC8218D495}" type="sibTrans" cxnId="{37650AF8-05E0-4377-83B2-E2E068054107}">
      <dgm:prSet/>
      <dgm:spPr/>
      <dgm:t>
        <a:bodyPr/>
        <a:lstStyle/>
        <a:p>
          <a:endParaRPr lang="en-US"/>
        </a:p>
      </dgm:t>
    </dgm:pt>
    <dgm:pt modelId="{B06948D0-CC98-40E0-85E1-8064535088CB}">
      <dgm:prSet/>
      <dgm:spPr/>
      <dgm:t>
        <a:bodyPr/>
        <a:lstStyle/>
        <a:p>
          <a:r>
            <a:rPr lang="en-GB"/>
            <a:t>Reusable property pane controls (React)</a:t>
          </a:r>
          <a:endParaRPr lang="en-US"/>
        </a:p>
      </dgm:t>
    </dgm:pt>
    <dgm:pt modelId="{FE48C5BC-DE54-4D55-BBBD-27DEC07266FD}" type="parTrans" cxnId="{EE3BE2AA-EF1D-46D4-B0D5-2F8BB651C786}">
      <dgm:prSet/>
      <dgm:spPr/>
      <dgm:t>
        <a:bodyPr/>
        <a:lstStyle/>
        <a:p>
          <a:endParaRPr lang="en-US"/>
        </a:p>
      </dgm:t>
    </dgm:pt>
    <dgm:pt modelId="{C5A6D2EB-D9C5-4266-B8BE-A0EB2348802B}" type="sibTrans" cxnId="{EE3BE2AA-EF1D-46D4-B0D5-2F8BB651C786}">
      <dgm:prSet/>
      <dgm:spPr/>
      <dgm:t>
        <a:bodyPr/>
        <a:lstStyle/>
        <a:p>
          <a:endParaRPr lang="en-US"/>
        </a:p>
      </dgm:t>
    </dgm:pt>
    <dgm:pt modelId="{322912E4-6154-4E53-922B-EF19A397C10E}">
      <dgm:prSet/>
      <dgm:spPr/>
      <dgm:t>
        <a:bodyPr/>
        <a:lstStyle/>
        <a:p>
          <a:r>
            <a:rPr lang="en-GB">
              <a:hlinkClick xmlns:r="http://schemas.openxmlformats.org/officeDocument/2006/relationships" r:id="rId3"/>
            </a:rPr>
            <a:t>https://github.com/SharePoint/sp-dev-fx-property-controls</a:t>
          </a:r>
          <a:r>
            <a:rPr lang="en-GB"/>
            <a:t> </a:t>
          </a:r>
          <a:endParaRPr lang="en-US"/>
        </a:p>
      </dgm:t>
    </dgm:pt>
    <dgm:pt modelId="{424DEA01-7CF9-44FD-8BB9-E2043D7E61D9}" type="parTrans" cxnId="{35BFD353-AEBC-4B96-A80D-FA5D8CD39FD0}">
      <dgm:prSet/>
      <dgm:spPr/>
      <dgm:t>
        <a:bodyPr/>
        <a:lstStyle/>
        <a:p>
          <a:endParaRPr lang="en-US"/>
        </a:p>
      </dgm:t>
    </dgm:pt>
    <dgm:pt modelId="{9426CBF0-273C-4C8C-A809-2EB3A06C22A5}" type="sibTrans" cxnId="{35BFD353-AEBC-4B96-A80D-FA5D8CD39FD0}">
      <dgm:prSet/>
      <dgm:spPr/>
      <dgm:t>
        <a:bodyPr/>
        <a:lstStyle/>
        <a:p>
          <a:endParaRPr lang="en-US"/>
        </a:p>
      </dgm:t>
    </dgm:pt>
    <dgm:pt modelId="{FD10C8F1-A5A0-4716-907E-523BCA60ECD1}">
      <dgm:prSet/>
      <dgm:spPr/>
      <dgm:t>
        <a:bodyPr/>
        <a:lstStyle/>
        <a:p>
          <a:r>
            <a:rPr lang="en-GB">
              <a:hlinkClick xmlns:r="http://schemas.openxmlformats.org/officeDocument/2006/relationships" r:id="rId4"/>
            </a:rPr>
            <a:t>https://sharepoint.github.io/sp-dev-fx-property-controls/</a:t>
          </a:r>
          <a:r>
            <a:rPr lang="en-GB"/>
            <a:t> </a:t>
          </a:r>
          <a:endParaRPr lang="en-US"/>
        </a:p>
      </dgm:t>
    </dgm:pt>
    <dgm:pt modelId="{6442F14B-4C2A-4730-83A1-A988DCC5DCA2}" type="parTrans" cxnId="{E1B16D60-DED6-4039-9563-A7404C4F76EA}">
      <dgm:prSet/>
      <dgm:spPr/>
      <dgm:t>
        <a:bodyPr/>
        <a:lstStyle/>
        <a:p>
          <a:endParaRPr lang="en-US"/>
        </a:p>
      </dgm:t>
    </dgm:pt>
    <dgm:pt modelId="{AD5CC781-1476-4721-88CB-A4DB5D455FB9}" type="sibTrans" cxnId="{E1B16D60-DED6-4039-9563-A7404C4F76EA}">
      <dgm:prSet/>
      <dgm:spPr/>
      <dgm:t>
        <a:bodyPr/>
        <a:lstStyle/>
        <a:p>
          <a:endParaRPr lang="en-US"/>
        </a:p>
      </dgm:t>
    </dgm:pt>
    <dgm:pt modelId="{A4250AC7-6C62-4127-9E73-8CBE7665693F}">
      <dgm:prSet/>
      <dgm:spPr/>
      <dgm:t>
        <a:bodyPr/>
        <a:lstStyle/>
        <a:p>
          <a:r>
            <a:rPr lang="en-GB"/>
            <a:t>PnPJS</a:t>
          </a:r>
          <a:endParaRPr lang="en-US"/>
        </a:p>
      </dgm:t>
    </dgm:pt>
    <dgm:pt modelId="{47E1B0EE-74BE-49C4-8EA9-9ACA5D89E91D}" type="parTrans" cxnId="{9DE6E02B-7B61-4C84-A84A-C4A8FC5924B5}">
      <dgm:prSet/>
      <dgm:spPr/>
      <dgm:t>
        <a:bodyPr/>
        <a:lstStyle/>
        <a:p>
          <a:endParaRPr lang="en-US"/>
        </a:p>
      </dgm:t>
    </dgm:pt>
    <dgm:pt modelId="{95824E6C-634A-4324-B0CF-CC8613F2EE13}" type="sibTrans" cxnId="{9DE6E02B-7B61-4C84-A84A-C4A8FC5924B5}">
      <dgm:prSet/>
      <dgm:spPr/>
      <dgm:t>
        <a:bodyPr/>
        <a:lstStyle/>
        <a:p>
          <a:endParaRPr lang="en-US"/>
        </a:p>
      </dgm:t>
    </dgm:pt>
    <dgm:pt modelId="{C70AE798-C0B8-4636-97B1-28F80F3578D3}">
      <dgm:prSet/>
      <dgm:spPr/>
      <dgm:t>
        <a:bodyPr/>
        <a:lstStyle/>
        <a:p>
          <a:r>
            <a:rPr lang="en-GB">
              <a:hlinkClick xmlns:r="http://schemas.openxmlformats.org/officeDocument/2006/relationships" r:id="rId5"/>
            </a:rPr>
            <a:t>https://github.com/pnp/pnp</a:t>
          </a:r>
          <a:r>
            <a:rPr lang="en-GB"/>
            <a:t> </a:t>
          </a:r>
          <a:endParaRPr lang="en-US"/>
        </a:p>
      </dgm:t>
    </dgm:pt>
    <dgm:pt modelId="{60EE2AD8-49D8-4990-9F13-C6D6320E083B}" type="parTrans" cxnId="{80DF4D1B-56BE-46B6-AFAA-E82A78E0F73A}">
      <dgm:prSet/>
      <dgm:spPr/>
      <dgm:t>
        <a:bodyPr/>
        <a:lstStyle/>
        <a:p>
          <a:endParaRPr lang="en-US"/>
        </a:p>
      </dgm:t>
    </dgm:pt>
    <dgm:pt modelId="{734B8A0A-3553-4ABE-AEA0-79690327BF2A}" type="sibTrans" cxnId="{80DF4D1B-56BE-46B6-AFAA-E82A78E0F73A}">
      <dgm:prSet/>
      <dgm:spPr/>
      <dgm:t>
        <a:bodyPr/>
        <a:lstStyle/>
        <a:p>
          <a:endParaRPr lang="en-US"/>
        </a:p>
      </dgm:t>
    </dgm:pt>
    <dgm:pt modelId="{45A738A6-27B6-47AA-9F79-6A44D27AB267}">
      <dgm:prSet/>
      <dgm:spPr/>
      <dgm:t>
        <a:bodyPr/>
        <a:lstStyle/>
        <a:p>
          <a:r>
            <a:rPr lang="en-GB">
              <a:hlinkClick xmlns:r="http://schemas.openxmlformats.org/officeDocument/2006/relationships" r:id="rId6"/>
            </a:rPr>
            <a:t>https://pnp.github.io/pnp/</a:t>
          </a:r>
          <a:r>
            <a:rPr lang="en-GB"/>
            <a:t> </a:t>
          </a:r>
          <a:endParaRPr lang="en-US"/>
        </a:p>
      </dgm:t>
    </dgm:pt>
    <dgm:pt modelId="{7F769F79-8F12-47F4-B018-AA222926C966}" type="parTrans" cxnId="{08A475A0-3983-4EB1-A8B0-8202B2DE968E}">
      <dgm:prSet/>
      <dgm:spPr/>
      <dgm:t>
        <a:bodyPr/>
        <a:lstStyle/>
        <a:p>
          <a:endParaRPr lang="en-US"/>
        </a:p>
      </dgm:t>
    </dgm:pt>
    <dgm:pt modelId="{44C9F71A-E824-49C8-832F-84A890B1A621}" type="sibTrans" cxnId="{08A475A0-3983-4EB1-A8B0-8202B2DE968E}">
      <dgm:prSet/>
      <dgm:spPr/>
      <dgm:t>
        <a:bodyPr/>
        <a:lstStyle/>
        <a:p>
          <a:endParaRPr lang="en-US"/>
        </a:p>
      </dgm:t>
    </dgm:pt>
    <dgm:pt modelId="{E791BBD3-D226-4442-B5F9-A52E02EED3F8}">
      <dgm:prSet/>
      <dgm:spPr/>
      <dgm:t>
        <a:bodyPr/>
        <a:lstStyle/>
        <a:p>
          <a:r>
            <a:rPr lang="en-GB"/>
            <a:t>Web Part samples</a:t>
          </a:r>
          <a:endParaRPr lang="en-US"/>
        </a:p>
      </dgm:t>
    </dgm:pt>
    <dgm:pt modelId="{DED0861D-F10C-4D59-87AD-344C041A1720}" type="parTrans" cxnId="{C5D1E19E-3CF4-4084-87D2-FEC80D4AD296}">
      <dgm:prSet/>
      <dgm:spPr/>
      <dgm:t>
        <a:bodyPr/>
        <a:lstStyle/>
        <a:p>
          <a:endParaRPr lang="en-US"/>
        </a:p>
      </dgm:t>
    </dgm:pt>
    <dgm:pt modelId="{2831BE72-D0B3-4D16-8577-87DEB021E65A}" type="sibTrans" cxnId="{C5D1E19E-3CF4-4084-87D2-FEC80D4AD296}">
      <dgm:prSet/>
      <dgm:spPr/>
      <dgm:t>
        <a:bodyPr/>
        <a:lstStyle/>
        <a:p>
          <a:endParaRPr lang="en-US"/>
        </a:p>
      </dgm:t>
    </dgm:pt>
    <dgm:pt modelId="{942B3B20-BF39-480B-AD67-95674B29B75F}">
      <dgm:prSet/>
      <dgm:spPr/>
      <dgm:t>
        <a:bodyPr/>
        <a:lstStyle/>
        <a:p>
          <a:r>
            <a:rPr lang="en-GB">
              <a:hlinkClick xmlns:r="http://schemas.openxmlformats.org/officeDocument/2006/relationships" r:id="rId7"/>
            </a:rPr>
            <a:t>https://github.com/SharePoint/sp-dev-fx-webparts</a:t>
          </a:r>
          <a:r>
            <a:rPr lang="en-GB"/>
            <a:t> </a:t>
          </a:r>
          <a:endParaRPr lang="en-US"/>
        </a:p>
      </dgm:t>
    </dgm:pt>
    <dgm:pt modelId="{7B0C4314-7750-4909-86A0-289AB8870B56}" type="parTrans" cxnId="{FBD1428E-AD34-4953-9110-9672A1F47F29}">
      <dgm:prSet/>
      <dgm:spPr/>
      <dgm:t>
        <a:bodyPr/>
        <a:lstStyle/>
        <a:p>
          <a:endParaRPr lang="en-US"/>
        </a:p>
      </dgm:t>
    </dgm:pt>
    <dgm:pt modelId="{8B49FE31-B795-4075-B00B-86711DF3486A}" type="sibTrans" cxnId="{FBD1428E-AD34-4953-9110-9672A1F47F29}">
      <dgm:prSet/>
      <dgm:spPr/>
      <dgm:t>
        <a:bodyPr/>
        <a:lstStyle/>
        <a:p>
          <a:endParaRPr lang="en-US"/>
        </a:p>
      </dgm:t>
    </dgm:pt>
    <dgm:pt modelId="{925C72C2-DA92-4049-9849-DD3AA7E0242E}">
      <dgm:prSet/>
      <dgm:spPr/>
      <dgm:t>
        <a:bodyPr/>
        <a:lstStyle/>
        <a:p>
          <a:r>
            <a:rPr lang="en-GB"/>
            <a:t>Extension samples</a:t>
          </a:r>
          <a:endParaRPr lang="en-US"/>
        </a:p>
      </dgm:t>
    </dgm:pt>
    <dgm:pt modelId="{ED78477A-EEED-4532-93E5-59C9B9D1486B}" type="parTrans" cxnId="{EC5B668D-6B1B-4A3F-B2B1-ADB680DF3EB9}">
      <dgm:prSet/>
      <dgm:spPr/>
      <dgm:t>
        <a:bodyPr/>
        <a:lstStyle/>
        <a:p>
          <a:endParaRPr lang="en-US"/>
        </a:p>
      </dgm:t>
    </dgm:pt>
    <dgm:pt modelId="{F211A218-D0BD-4741-BFE3-4F6C80045933}" type="sibTrans" cxnId="{EC5B668D-6B1B-4A3F-B2B1-ADB680DF3EB9}">
      <dgm:prSet/>
      <dgm:spPr/>
      <dgm:t>
        <a:bodyPr/>
        <a:lstStyle/>
        <a:p>
          <a:endParaRPr lang="en-US"/>
        </a:p>
      </dgm:t>
    </dgm:pt>
    <dgm:pt modelId="{D492637F-0802-4B23-A8D1-94F31CBEC6D2}">
      <dgm:prSet/>
      <dgm:spPr/>
      <dgm:t>
        <a:bodyPr/>
        <a:lstStyle/>
        <a:p>
          <a:r>
            <a:rPr lang="en-GB">
              <a:hlinkClick xmlns:r="http://schemas.openxmlformats.org/officeDocument/2006/relationships" r:id="rId8"/>
            </a:rPr>
            <a:t>https://github.com/SharePoint/sp-dev-fx-extensions</a:t>
          </a:r>
          <a:r>
            <a:rPr lang="en-GB"/>
            <a:t> </a:t>
          </a:r>
          <a:endParaRPr lang="en-US"/>
        </a:p>
      </dgm:t>
    </dgm:pt>
    <dgm:pt modelId="{C8C0F5BC-27E5-42DD-A5CC-A30BE3B162BB}" type="parTrans" cxnId="{DFD1DB7A-A6E2-4617-956A-09CCA7FB34FE}">
      <dgm:prSet/>
      <dgm:spPr/>
      <dgm:t>
        <a:bodyPr/>
        <a:lstStyle/>
        <a:p>
          <a:endParaRPr lang="en-US"/>
        </a:p>
      </dgm:t>
    </dgm:pt>
    <dgm:pt modelId="{8AE4B15C-30E9-4225-82E4-EA79D2946D47}" type="sibTrans" cxnId="{DFD1DB7A-A6E2-4617-956A-09CCA7FB34FE}">
      <dgm:prSet/>
      <dgm:spPr/>
      <dgm:t>
        <a:bodyPr/>
        <a:lstStyle/>
        <a:p>
          <a:endParaRPr lang="en-US"/>
        </a:p>
      </dgm:t>
    </dgm:pt>
    <dgm:pt modelId="{8EFC3F68-3937-4FA4-827C-087980D195E0}" type="pres">
      <dgm:prSet presAssocID="{011EA45A-5F1D-427E-BD68-10B70DB69346}" presName="Name0" presStyleCnt="0">
        <dgm:presLayoutVars>
          <dgm:dir/>
          <dgm:animLvl val="lvl"/>
          <dgm:resizeHandles val="exact"/>
        </dgm:presLayoutVars>
      </dgm:prSet>
      <dgm:spPr/>
    </dgm:pt>
    <dgm:pt modelId="{5946EE26-B1BB-4F02-BCD7-9B891AED9DBC}" type="pres">
      <dgm:prSet presAssocID="{E83B09D5-45F3-40D9-BCB8-65D1760568E7}" presName="linNode" presStyleCnt="0"/>
      <dgm:spPr/>
    </dgm:pt>
    <dgm:pt modelId="{39630112-3284-420D-8CB6-D35CAFB38BBF}" type="pres">
      <dgm:prSet presAssocID="{E83B09D5-45F3-40D9-BCB8-65D1760568E7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D3EACAD9-642A-42F1-BFB4-C3EF45965C91}" type="pres">
      <dgm:prSet presAssocID="{E83B09D5-45F3-40D9-BCB8-65D1760568E7}" presName="descendantText" presStyleLbl="alignAccFollowNode1" presStyleIdx="0" presStyleCnt="5">
        <dgm:presLayoutVars>
          <dgm:bulletEnabled/>
        </dgm:presLayoutVars>
      </dgm:prSet>
      <dgm:spPr/>
    </dgm:pt>
    <dgm:pt modelId="{37B19FED-B130-4144-957A-D08A09AF3444}" type="pres">
      <dgm:prSet presAssocID="{1E8375C9-666F-4916-82F2-58A5DFCFEB51}" presName="sp" presStyleCnt="0"/>
      <dgm:spPr/>
    </dgm:pt>
    <dgm:pt modelId="{B041E287-80E9-446B-946E-2E8C993AB5C4}" type="pres">
      <dgm:prSet presAssocID="{B06948D0-CC98-40E0-85E1-8064535088CB}" presName="linNode" presStyleCnt="0"/>
      <dgm:spPr/>
    </dgm:pt>
    <dgm:pt modelId="{CD02A21B-89F8-41F1-B640-DCE933A83E08}" type="pres">
      <dgm:prSet presAssocID="{B06948D0-CC98-40E0-85E1-8064535088CB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56542759-8DDC-4DF6-B091-F10DE002738E}" type="pres">
      <dgm:prSet presAssocID="{B06948D0-CC98-40E0-85E1-8064535088CB}" presName="descendantText" presStyleLbl="alignAccFollowNode1" presStyleIdx="1" presStyleCnt="5">
        <dgm:presLayoutVars>
          <dgm:bulletEnabled/>
        </dgm:presLayoutVars>
      </dgm:prSet>
      <dgm:spPr/>
    </dgm:pt>
    <dgm:pt modelId="{A728228C-FC6D-434B-87DA-6C1AF0339355}" type="pres">
      <dgm:prSet presAssocID="{C5A6D2EB-D9C5-4266-B8BE-A0EB2348802B}" presName="sp" presStyleCnt="0"/>
      <dgm:spPr/>
    </dgm:pt>
    <dgm:pt modelId="{41773A4B-9DC5-4E2A-8039-8D4BD62F2CC2}" type="pres">
      <dgm:prSet presAssocID="{A4250AC7-6C62-4127-9E73-8CBE7665693F}" presName="linNode" presStyleCnt="0"/>
      <dgm:spPr/>
    </dgm:pt>
    <dgm:pt modelId="{816219A5-839C-4EAB-9DFB-A5CC9752972B}" type="pres">
      <dgm:prSet presAssocID="{A4250AC7-6C62-4127-9E73-8CBE7665693F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7527F7CC-4474-4042-BCEB-BF08D26AE202}" type="pres">
      <dgm:prSet presAssocID="{A4250AC7-6C62-4127-9E73-8CBE7665693F}" presName="descendantText" presStyleLbl="alignAccFollowNode1" presStyleIdx="2" presStyleCnt="5">
        <dgm:presLayoutVars>
          <dgm:bulletEnabled/>
        </dgm:presLayoutVars>
      </dgm:prSet>
      <dgm:spPr/>
    </dgm:pt>
    <dgm:pt modelId="{9218F94B-D683-4F2D-9E75-1C8874565C7F}" type="pres">
      <dgm:prSet presAssocID="{95824E6C-634A-4324-B0CF-CC8613F2EE13}" presName="sp" presStyleCnt="0"/>
      <dgm:spPr/>
    </dgm:pt>
    <dgm:pt modelId="{61285ACB-13BD-4A87-885F-30910ED1CF7E}" type="pres">
      <dgm:prSet presAssocID="{E791BBD3-D226-4442-B5F9-A52E02EED3F8}" presName="linNode" presStyleCnt="0"/>
      <dgm:spPr/>
    </dgm:pt>
    <dgm:pt modelId="{E999E2EA-6E26-46BC-A9CC-197872563808}" type="pres">
      <dgm:prSet presAssocID="{E791BBD3-D226-4442-B5F9-A52E02EED3F8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4DA1EDE6-C42A-48A7-8233-316E66986BCC}" type="pres">
      <dgm:prSet presAssocID="{E791BBD3-D226-4442-B5F9-A52E02EED3F8}" presName="descendantText" presStyleLbl="alignAccFollowNode1" presStyleIdx="3" presStyleCnt="5">
        <dgm:presLayoutVars>
          <dgm:bulletEnabled/>
        </dgm:presLayoutVars>
      </dgm:prSet>
      <dgm:spPr/>
    </dgm:pt>
    <dgm:pt modelId="{6F31E1AF-7ABE-4AAB-B5F5-D97A7B64045F}" type="pres">
      <dgm:prSet presAssocID="{2831BE72-D0B3-4D16-8577-87DEB021E65A}" presName="sp" presStyleCnt="0"/>
      <dgm:spPr/>
    </dgm:pt>
    <dgm:pt modelId="{BACD4F35-312D-4DB3-BC5F-AC4D1A227566}" type="pres">
      <dgm:prSet presAssocID="{925C72C2-DA92-4049-9849-DD3AA7E0242E}" presName="linNode" presStyleCnt="0"/>
      <dgm:spPr/>
    </dgm:pt>
    <dgm:pt modelId="{35622176-687E-4075-830A-64A9E7A5EC9B}" type="pres">
      <dgm:prSet presAssocID="{925C72C2-DA92-4049-9849-DD3AA7E0242E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5B190A87-EBCD-4BA1-89C0-0EDA3C4AADCE}" type="pres">
      <dgm:prSet presAssocID="{925C72C2-DA92-4049-9849-DD3AA7E0242E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80DF4D1B-56BE-46B6-AFAA-E82A78E0F73A}" srcId="{A4250AC7-6C62-4127-9E73-8CBE7665693F}" destId="{C70AE798-C0B8-4636-97B1-28F80F3578D3}" srcOrd="0" destOrd="0" parTransId="{60EE2AD8-49D8-4990-9F13-C6D6320E083B}" sibTransId="{734B8A0A-3553-4ABE-AEA0-79690327BF2A}"/>
    <dgm:cxn modelId="{4D04262B-C0DC-4D52-9C14-C0694C8541C6}" type="presOf" srcId="{322912E4-6154-4E53-922B-EF19A397C10E}" destId="{56542759-8DDC-4DF6-B091-F10DE002738E}" srcOrd="0" destOrd="0" presId="urn:microsoft.com/office/officeart/2016/7/layout/VerticalSolidActionList"/>
    <dgm:cxn modelId="{9DE6E02B-7B61-4C84-A84A-C4A8FC5924B5}" srcId="{011EA45A-5F1D-427E-BD68-10B70DB69346}" destId="{A4250AC7-6C62-4127-9E73-8CBE7665693F}" srcOrd="2" destOrd="0" parTransId="{47E1B0EE-74BE-49C4-8EA9-9ACA5D89E91D}" sibTransId="{95824E6C-634A-4324-B0CF-CC8613F2EE13}"/>
    <dgm:cxn modelId="{A6D8AD31-1285-4BA1-A14F-DBD278B1FE0D}" type="presOf" srcId="{925C72C2-DA92-4049-9849-DD3AA7E0242E}" destId="{35622176-687E-4075-830A-64A9E7A5EC9B}" srcOrd="0" destOrd="0" presId="urn:microsoft.com/office/officeart/2016/7/layout/VerticalSolidActionList"/>
    <dgm:cxn modelId="{D04B1240-57BC-4452-B5DA-EA702DEBD092}" type="presOf" srcId="{942B3B20-BF39-480B-AD67-95674B29B75F}" destId="{4DA1EDE6-C42A-48A7-8233-316E66986BCC}" srcOrd="0" destOrd="0" presId="urn:microsoft.com/office/officeart/2016/7/layout/VerticalSolidActionList"/>
    <dgm:cxn modelId="{5D50AE5F-417D-4761-8A6B-2D6889453EA4}" type="presOf" srcId="{C70AE798-C0B8-4636-97B1-28F80F3578D3}" destId="{7527F7CC-4474-4042-BCEB-BF08D26AE202}" srcOrd="0" destOrd="0" presId="urn:microsoft.com/office/officeart/2016/7/layout/VerticalSolidActionList"/>
    <dgm:cxn modelId="{E1B16D60-DED6-4039-9563-A7404C4F76EA}" srcId="{B06948D0-CC98-40E0-85E1-8064535088CB}" destId="{FD10C8F1-A5A0-4716-907E-523BCA60ECD1}" srcOrd="1" destOrd="0" parTransId="{6442F14B-4C2A-4730-83A1-A988DCC5DCA2}" sibTransId="{AD5CC781-1476-4721-88CB-A4DB5D455FB9}"/>
    <dgm:cxn modelId="{E03A1147-7CFF-4397-B038-99B76A96AD90}" type="presOf" srcId="{E791BBD3-D226-4442-B5F9-A52E02EED3F8}" destId="{E999E2EA-6E26-46BC-A9CC-197872563808}" srcOrd="0" destOrd="0" presId="urn:microsoft.com/office/officeart/2016/7/layout/VerticalSolidActionList"/>
    <dgm:cxn modelId="{35BFD353-AEBC-4B96-A80D-FA5D8CD39FD0}" srcId="{B06948D0-CC98-40E0-85E1-8064535088CB}" destId="{322912E4-6154-4E53-922B-EF19A397C10E}" srcOrd="0" destOrd="0" parTransId="{424DEA01-7CF9-44FD-8BB9-E2043D7E61D9}" sibTransId="{9426CBF0-273C-4C8C-A809-2EB3A06C22A5}"/>
    <dgm:cxn modelId="{AC93897A-2023-47E6-A4C9-2F8A132C7074}" type="presOf" srcId="{D492637F-0802-4B23-A8D1-94F31CBEC6D2}" destId="{5B190A87-EBCD-4BA1-89C0-0EDA3C4AADCE}" srcOrd="0" destOrd="0" presId="urn:microsoft.com/office/officeart/2016/7/layout/VerticalSolidActionList"/>
    <dgm:cxn modelId="{DFD1DB7A-A6E2-4617-956A-09CCA7FB34FE}" srcId="{925C72C2-DA92-4049-9849-DD3AA7E0242E}" destId="{D492637F-0802-4B23-A8D1-94F31CBEC6D2}" srcOrd="0" destOrd="0" parTransId="{C8C0F5BC-27E5-42DD-A5CC-A30BE3B162BB}" sibTransId="{8AE4B15C-30E9-4225-82E4-EA79D2946D47}"/>
    <dgm:cxn modelId="{F8016B7F-29CF-4A3C-9C72-17D3E071CD8C}" type="presOf" srcId="{48DC7CA4-B10A-469A-8BFA-4339434CAA36}" destId="{D3EACAD9-642A-42F1-BFB4-C3EF45965C91}" srcOrd="0" destOrd="0" presId="urn:microsoft.com/office/officeart/2016/7/layout/VerticalSolidActionList"/>
    <dgm:cxn modelId="{EC5B668D-6B1B-4A3F-B2B1-ADB680DF3EB9}" srcId="{011EA45A-5F1D-427E-BD68-10B70DB69346}" destId="{925C72C2-DA92-4049-9849-DD3AA7E0242E}" srcOrd="4" destOrd="0" parTransId="{ED78477A-EEED-4532-93E5-59C9B9D1486B}" sibTransId="{F211A218-D0BD-4741-BFE3-4F6C80045933}"/>
    <dgm:cxn modelId="{FBD1428E-AD34-4953-9110-9672A1F47F29}" srcId="{E791BBD3-D226-4442-B5F9-A52E02EED3F8}" destId="{942B3B20-BF39-480B-AD67-95674B29B75F}" srcOrd="0" destOrd="0" parTransId="{7B0C4314-7750-4909-86A0-289AB8870B56}" sibTransId="{8B49FE31-B795-4075-B00B-86711DF3486A}"/>
    <dgm:cxn modelId="{0CA8058F-1012-4BA1-91FB-FB0781822219}" type="presOf" srcId="{E83B09D5-45F3-40D9-BCB8-65D1760568E7}" destId="{39630112-3284-420D-8CB6-D35CAFB38BBF}" srcOrd="0" destOrd="0" presId="urn:microsoft.com/office/officeart/2016/7/layout/VerticalSolidActionList"/>
    <dgm:cxn modelId="{84F9F89A-4234-4ED2-A11A-86B34952928A}" srcId="{E83B09D5-45F3-40D9-BCB8-65D1760568E7}" destId="{48DC7CA4-B10A-469A-8BFA-4339434CAA36}" srcOrd="0" destOrd="0" parTransId="{C6D95365-6631-4EF7-B260-EB1C00DB4397}" sibTransId="{E43CD6E2-57DC-4D38-944C-7F252380B3C2}"/>
    <dgm:cxn modelId="{C5D1E19E-3CF4-4084-87D2-FEC80D4AD296}" srcId="{011EA45A-5F1D-427E-BD68-10B70DB69346}" destId="{E791BBD3-D226-4442-B5F9-A52E02EED3F8}" srcOrd="3" destOrd="0" parTransId="{DED0861D-F10C-4D59-87AD-344C041A1720}" sibTransId="{2831BE72-D0B3-4D16-8577-87DEB021E65A}"/>
    <dgm:cxn modelId="{08A475A0-3983-4EB1-A8B0-8202B2DE968E}" srcId="{A4250AC7-6C62-4127-9E73-8CBE7665693F}" destId="{45A738A6-27B6-47AA-9F79-6A44D27AB267}" srcOrd="1" destOrd="0" parTransId="{7F769F79-8F12-47F4-B018-AA222926C966}" sibTransId="{44C9F71A-E824-49C8-832F-84A890B1A621}"/>
    <dgm:cxn modelId="{EE3BE2AA-EF1D-46D4-B0D5-2F8BB651C786}" srcId="{011EA45A-5F1D-427E-BD68-10B70DB69346}" destId="{B06948D0-CC98-40E0-85E1-8064535088CB}" srcOrd="1" destOrd="0" parTransId="{FE48C5BC-DE54-4D55-BBBD-27DEC07266FD}" sibTransId="{C5A6D2EB-D9C5-4266-B8BE-A0EB2348802B}"/>
    <dgm:cxn modelId="{92E407B2-93D7-4A96-9B4A-F98DE4BAEFB5}" type="presOf" srcId="{FD10C8F1-A5A0-4716-907E-523BCA60ECD1}" destId="{56542759-8DDC-4DF6-B091-F10DE002738E}" srcOrd="0" destOrd="1" presId="urn:microsoft.com/office/officeart/2016/7/layout/VerticalSolidActionList"/>
    <dgm:cxn modelId="{F81665B4-4B0A-4D2D-9AFE-D8C69A47205D}" srcId="{011EA45A-5F1D-427E-BD68-10B70DB69346}" destId="{E83B09D5-45F3-40D9-BCB8-65D1760568E7}" srcOrd="0" destOrd="0" parTransId="{08316970-D517-49E6-9FAD-7F798AAC6167}" sibTransId="{1E8375C9-666F-4916-82F2-58A5DFCFEB51}"/>
    <dgm:cxn modelId="{5CCCCABC-FDF2-43CD-BFF9-F73B77923415}" type="presOf" srcId="{45A738A6-27B6-47AA-9F79-6A44D27AB267}" destId="{7527F7CC-4474-4042-BCEB-BF08D26AE202}" srcOrd="0" destOrd="1" presId="urn:microsoft.com/office/officeart/2016/7/layout/VerticalSolidActionList"/>
    <dgm:cxn modelId="{D6523BC8-2BA3-4C13-8887-D16943A40B18}" type="presOf" srcId="{A4250AC7-6C62-4127-9E73-8CBE7665693F}" destId="{816219A5-839C-4EAB-9DFB-A5CC9752972B}" srcOrd="0" destOrd="0" presId="urn:microsoft.com/office/officeart/2016/7/layout/VerticalSolidActionList"/>
    <dgm:cxn modelId="{E27867CF-EE4C-4800-9F4A-4EEA495ADE58}" type="presOf" srcId="{B06948D0-CC98-40E0-85E1-8064535088CB}" destId="{CD02A21B-89F8-41F1-B640-DCE933A83E08}" srcOrd="0" destOrd="0" presId="urn:microsoft.com/office/officeart/2016/7/layout/VerticalSolidActionList"/>
    <dgm:cxn modelId="{C5FEE2D7-9590-432E-BB18-2F45939EF079}" type="presOf" srcId="{6E77F26E-3A41-4945-9CBF-A4C107DC5787}" destId="{D3EACAD9-642A-42F1-BFB4-C3EF45965C91}" srcOrd="0" destOrd="1" presId="urn:microsoft.com/office/officeart/2016/7/layout/VerticalSolidActionList"/>
    <dgm:cxn modelId="{9D09B1E5-3AAA-4233-AA07-DBE099E58195}" type="presOf" srcId="{011EA45A-5F1D-427E-BD68-10B70DB69346}" destId="{8EFC3F68-3937-4FA4-827C-087980D195E0}" srcOrd="0" destOrd="0" presId="urn:microsoft.com/office/officeart/2016/7/layout/VerticalSolidActionList"/>
    <dgm:cxn modelId="{37650AF8-05E0-4377-83B2-E2E068054107}" srcId="{E83B09D5-45F3-40D9-BCB8-65D1760568E7}" destId="{6E77F26E-3A41-4945-9CBF-A4C107DC5787}" srcOrd="1" destOrd="0" parTransId="{8F90D09D-BED2-4236-A824-25851F28E646}" sibTransId="{78EF2626-CB3D-4383-8277-39BC8218D495}"/>
    <dgm:cxn modelId="{9F1828D7-0913-46EE-8302-47133BF5BFC3}" type="presParOf" srcId="{8EFC3F68-3937-4FA4-827C-087980D195E0}" destId="{5946EE26-B1BB-4F02-BCD7-9B891AED9DBC}" srcOrd="0" destOrd="0" presId="urn:microsoft.com/office/officeart/2016/7/layout/VerticalSolidActionList"/>
    <dgm:cxn modelId="{A5623F3C-8667-4549-9FFA-D540C517F6B7}" type="presParOf" srcId="{5946EE26-B1BB-4F02-BCD7-9B891AED9DBC}" destId="{39630112-3284-420D-8CB6-D35CAFB38BBF}" srcOrd="0" destOrd="0" presId="urn:microsoft.com/office/officeart/2016/7/layout/VerticalSolidActionList"/>
    <dgm:cxn modelId="{12689C57-1517-498A-9277-A930D9C69C27}" type="presParOf" srcId="{5946EE26-B1BB-4F02-BCD7-9B891AED9DBC}" destId="{D3EACAD9-642A-42F1-BFB4-C3EF45965C91}" srcOrd="1" destOrd="0" presId="urn:microsoft.com/office/officeart/2016/7/layout/VerticalSolidActionList"/>
    <dgm:cxn modelId="{0F58B01C-A9E6-4506-8F44-A55C0BEE8B7E}" type="presParOf" srcId="{8EFC3F68-3937-4FA4-827C-087980D195E0}" destId="{37B19FED-B130-4144-957A-D08A09AF3444}" srcOrd="1" destOrd="0" presId="urn:microsoft.com/office/officeart/2016/7/layout/VerticalSolidActionList"/>
    <dgm:cxn modelId="{A435CB94-7E6C-436C-AB24-2A515CB78F10}" type="presParOf" srcId="{8EFC3F68-3937-4FA4-827C-087980D195E0}" destId="{B041E287-80E9-446B-946E-2E8C993AB5C4}" srcOrd="2" destOrd="0" presId="urn:microsoft.com/office/officeart/2016/7/layout/VerticalSolidActionList"/>
    <dgm:cxn modelId="{2B1DEE33-244A-4263-963A-7564783C9C9F}" type="presParOf" srcId="{B041E287-80E9-446B-946E-2E8C993AB5C4}" destId="{CD02A21B-89F8-41F1-B640-DCE933A83E08}" srcOrd="0" destOrd="0" presId="urn:microsoft.com/office/officeart/2016/7/layout/VerticalSolidActionList"/>
    <dgm:cxn modelId="{FED19CEA-9B27-4CA0-9729-B6B10DE40BEC}" type="presParOf" srcId="{B041E287-80E9-446B-946E-2E8C993AB5C4}" destId="{56542759-8DDC-4DF6-B091-F10DE002738E}" srcOrd="1" destOrd="0" presId="urn:microsoft.com/office/officeart/2016/7/layout/VerticalSolidActionList"/>
    <dgm:cxn modelId="{6BFD0958-4A40-4622-AF96-FA3B20594114}" type="presParOf" srcId="{8EFC3F68-3937-4FA4-827C-087980D195E0}" destId="{A728228C-FC6D-434B-87DA-6C1AF0339355}" srcOrd="3" destOrd="0" presId="urn:microsoft.com/office/officeart/2016/7/layout/VerticalSolidActionList"/>
    <dgm:cxn modelId="{EA2C4F2B-5E66-43DF-87DA-21291ADACCBF}" type="presParOf" srcId="{8EFC3F68-3937-4FA4-827C-087980D195E0}" destId="{41773A4B-9DC5-4E2A-8039-8D4BD62F2CC2}" srcOrd="4" destOrd="0" presId="urn:microsoft.com/office/officeart/2016/7/layout/VerticalSolidActionList"/>
    <dgm:cxn modelId="{8E7DA821-5BDF-43A4-BE25-EE9DAB4D1828}" type="presParOf" srcId="{41773A4B-9DC5-4E2A-8039-8D4BD62F2CC2}" destId="{816219A5-839C-4EAB-9DFB-A5CC9752972B}" srcOrd="0" destOrd="0" presId="urn:microsoft.com/office/officeart/2016/7/layout/VerticalSolidActionList"/>
    <dgm:cxn modelId="{58DC16FD-1A40-49BF-AD37-BA4D9990CE7E}" type="presParOf" srcId="{41773A4B-9DC5-4E2A-8039-8D4BD62F2CC2}" destId="{7527F7CC-4474-4042-BCEB-BF08D26AE202}" srcOrd="1" destOrd="0" presId="urn:microsoft.com/office/officeart/2016/7/layout/VerticalSolidActionList"/>
    <dgm:cxn modelId="{0380BEF2-490F-49B7-85A3-F9F537C70E6C}" type="presParOf" srcId="{8EFC3F68-3937-4FA4-827C-087980D195E0}" destId="{9218F94B-D683-4F2D-9E75-1C8874565C7F}" srcOrd="5" destOrd="0" presId="urn:microsoft.com/office/officeart/2016/7/layout/VerticalSolidActionList"/>
    <dgm:cxn modelId="{644E4B7E-7A7C-43C0-A5A9-14DA1EE4E545}" type="presParOf" srcId="{8EFC3F68-3937-4FA4-827C-087980D195E0}" destId="{61285ACB-13BD-4A87-885F-30910ED1CF7E}" srcOrd="6" destOrd="0" presId="urn:microsoft.com/office/officeart/2016/7/layout/VerticalSolidActionList"/>
    <dgm:cxn modelId="{2116C012-E532-4345-88B5-703F52CD0615}" type="presParOf" srcId="{61285ACB-13BD-4A87-885F-30910ED1CF7E}" destId="{E999E2EA-6E26-46BC-A9CC-197872563808}" srcOrd="0" destOrd="0" presId="urn:microsoft.com/office/officeart/2016/7/layout/VerticalSolidActionList"/>
    <dgm:cxn modelId="{01F1D25E-63A9-47EE-83D7-86D1403004BB}" type="presParOf" srcId="{61285ACB-13BD-4A87-885F-30910ED1CF7E}" destId="{4DA1EDE6-C42A-48A7-8233-316E66986BCC}" srcOrd="1" destOrd="0" presId="urn:microsoft.com/office/officeart/2016/7/layout/VerticalSolidActionList"/>
    <dgm:cxn modelId="{2370C9D8-1605-45BF-9106-30FFF63D7B9C}" type="presParOf" srcId="{8EFC3F68-3937-4FA4-827C-087980D195E0}" destId="{6F31E1AF-7ABE-4AAB-B5F5-D97A7B64045F}" srcOrd="7" destOrd="0" presId="urn:microsoft.com/office/officeart/2016/7/layout/VerticalSolidActionList"/>
    <dgm:cxn modelId="{4AFFCC6B-A178-4399-AAD4-ABC0AA8D4DCE}" type="presParOf" srcId="{8EFC3F68-3937-4FA4-827C-087980D195E0}" destId="{BACD4F35-312D-4DB3-BC5F-AC4D1A227566}" srcOrd="8" destOrd="0" presId="urn:microsoft.com/office/officeart/2016/7/layout/VerticalSolidActionList"/>
    <dgm:cxn modelId="{7A4591A4-59D8-4FE1-876F-FFEF582CDF1E}" type="presParOf" srcId="{BACD4F35-312D-4DB3-BC5F-AC4D1A227566}" destId="{35622176-687E-4075-830A-64A9E7A5EC9B}" srcOrd="0" destOrd="0" presId="urn:microsoft.com/office/officeart/2016/7/layout/VerticalSolidActionList"/>
    <dgm:cxn modelId="{9A4AC79A-F048-4EEE-BBCC-2C9B55B659BA}" type="presParOf" srcId="{BACD4F35-312D-4DB3-BC5F-AC4D1A227566}" destId="{5B190A87-EBCD-4BA1-89C0-0EDA3C4AADC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6F1CD-09F1-4DDF-B206-0E5671E64067}">
      <dsp:nvSpPr>
        <dsp:cNvPr id="0" name=""/>
        <dsp:cNvSpPr/>
      </dsp:nvSpPr>
      <dsp:spPr>
        <a:xfrm>
          <a:off x="554545" y="0"/>
          <a:ext cx="6284849" cy="405045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668B7-565B-4002-B53B-E2342EE758C6}">
      <dsp:nvSpPr>
        <dsp:cNvPr id="0" name=""/>
        <dsp:cNvSpPr/>
      </dsp:nvSpPr>
      <dsp:spPr>
        <a:xfrm>
          <a:off x="7942" y="1215136"/>
          <a:ext cx="2379924" cy="1620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Fluent UI (Office Fabric Controls)</a:t>
          </a:r>
        </a:p>
      </dsp:txBody>
      <dsp:txXfrm>
        <a:off x="87033" y="1294227"/>
        <a:ext cx="2221742" cy="1461999"/>
      </dsp:txXfrm>
    </dsp:sp>
    <dsp:sp modelId="{10137787-8B37-4A15-97B4-75F2F7D74597}">
      <dsp:nvSpPr>
        <dsp:cNvPr id="0" name=""/>
        <dsp:cNvSpPr/>
      </dsp:nvSpPr>
      <dsp:spPr>
        <a:xfrm>
          <a:off x="2507007" y="1215136"/>
          <a:ext cx="2379924" cy="1620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PnP Reusable Controls	</a:t>
          </a:r>
        </a:p>
      </dsp:txBody>
      <dsp:txXfrm>
        <a:off x="2586098" y="1294227"/>
        <a:ext cx="2221742" cy="1461999"/>
      </dsp:txXfrm>
    </dsp:sp>
    <dsp:sp modelId="{13F6BE61-828D-4899-A7AA-B00BB1DBCF74}">
      <dsp:nvSpPr>
        <dsp:cNvPr id="0" name=""/>
        <dsp:cNvSpPr/>
      </dsp:nvSpPr>
      <dsp:spPr>
        <a:xfrm>
          <a:off x="5006072" y="1215136"/>
          <a:ext cx="2379924" cy="1620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DIY(Build yourself)</a:t>
          </a:r>
        </a:p>
      </dsp:txBody>
      <dsp:txXfrm>
        <a:off x="5085163" y="1294227"/>
        <a:ext cx="2221742" cy="1461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ACAD9-642A-42F1-BFB4-C3EF45965C91}">
      <dsp:nvSpPr>
        <dsp:cNvPr id="0" name=""/>
        <dsp:cNvSpPr/>
      </dsp:nvSpPr>
      <dsp:spPr>
        <a:xfrm>
          <a:off x="2103120" y="1890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hlinkClick xmlns:r="http://schemas.openxmlformats.org/officeDocument/2006/relationships" r:id="rId1"/>
            </a:rPr>
            <a:t>https://github.com/SharePoint/sp-dev-fx-controls-react</a:t>
          </a:r>
          <a:r>
            <a:rPr lang="en-GB" sz="1200" kern="1200" dirty="0"/>
            <a:t> 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hlinkClick xmlns:r="http://schemas.openxmlformats.org/officeDocument/2006/relationships" r:id="rId2"/>
            </a:rPr>
            <a:t>https://sharepoint.github.io/sp-dev-fx-controls-react/</a:t>
          </a:r>
          <a:r>
            <a:rPr lang="en-GB" sz="1200" kern="1200" dirty="0"/>
            <a:t> </a:t>
          </a:r>
          <a:endParaRPr lang="en-US" sz="1200" kern="1200" dirty="0"/>
        </a:p>
      </dsp:txBody>
      <dsp:txXfrm>
        <a:off x="2103120" y="1890"/>
        <a:ext cx="8412480" cy="829686"/>
      </dsp:txXfrm>
    </dsp:sp>
    <dsp:sp modelId="{39630112-3284-420D-8CB6-D35CAFB38BBF}">
      <dsp:nvSpPr>
        <dsp:cNvPr id="0" name=""/>
        <dsp:cNvSpPr/>
      </dsp:nvSpPr>
      <dsp:spPr>
        <a:xfrm>
          <a:off x="0" y="1890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Reusable controls (React)</a:t>
          </a:r>
          <a:endParaRPr lang="en-US" sz="1500" kern="1200" dirty="0"/>
        </a:p>
      </dsp:txBody>
      <dsp:txXfrm>
        <a:off x="0" y="1890"/>
        <a:ext cx="2103120" cy="829686"/>
      </dsp:txXfrm>
    </dsp:sp>
    <dsp:sp modelId="{56542759-8DDC-4DF6-B091-F10DE002738E}">
      <dsp:nvSpPr>
        <dsp:cNvPr id="0" name=""/>
        <dsp:cNvSpPr/>
      </dsp:nvSpPr>
      <dsp:spPr>
        <a:xfrm>
          <a:off x="2103120" y="881358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3"/>
            </a:rPr>
            <a:t>https://github.com/SharePoint/sp-dev-fx-property-controls</a:t>
          </a:r>
          <a:r>
            <a:rPr lang="en-GB" sz="1200" kern="1200"/>
            <a:t> 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4"/>
            </a:rPr>
            <a:t>https://sharepoint.github.io/sp-dev-fx-property-controls/</a:t>
          </a:r>
          <a:r>
            <a:rPr lang="en-GB" sz="1200" kern="1200"/>
            <a:t> </a:t>
          </a:r>
          <a:endParaRPr lang="en-US" sz="1200" kern="1200"/>
        </a:p>
      </dsp:txBody>
      <dsp:txXfrm>
        <a:off x="2103120" y="881358"/>
        <a:ext cx="8412480" cy="829686"/>
      </dsp:txXfrm>
    </dsp:sp>
    <dsp:sp modelId="{CD02A21B-89F8-41F1-B640-DCE933A83E08}">
      <dsp:nvSpPr>
        <dsp:cNvPr id="0" name=""/>
        <dsp:cNvSpPr/>
      </dsp:nvSpPr>
      <dsp:spPr>
        <a:xfrm>
          <a:off x="0" y="881358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Reusable property pane controls (React)</a:t>
          </a:r>
          <a:endParaRPr lang="en-US" sz="1500" kern="1200"/>
        </a:p>
      </dsp:txBody>
      <dsp:txXfrm>
        <a:off x="0" y="881358"/>
        <a:ext cx="2103120" cy="829686"/>
      </dsp:txXfrm>
    </dsp:sp>
    <dsp:sp modelId="{7527F7CC-4474-4042-BCEB-BF08D26AE202}">
      <dsp:nvSpPr>
        <dsp:cNvPr id="0" name=""/>
        <dsp:cNvSpPr/>
      </dsp:nvSpPr>
      <dsp:spPr>
        <a:xfrm>
          <a:off x="2103120" y="1760825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5"/>
            </a:rPr>
            <a:t>https://github.com/pnp/pnp</a:t>
          </a:r>
          <a:r>
            <a:rPr lang="en-GB" sz="1200" kern="1200"/>
            <a:t> 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6"/>
            </a:rPr>
            <a:t>https://pnp.github.io/pnp/</a:t>
          </a:r>
          <a:r>
            <a:rPr lang="en-GB" sz="1200" kern="1200"/>
            <a:t> </a:t>
          </a:r>
          <a:endParaRPr lang="en-US" sz="1200" kern="1200"/>
        </a:p>
      </dsp:txBody>
      <dsp:txXfrm>
        <a:off x="2103120" y="1760825"/>
        <a:ext cx="8412480" cy="829686"/>
      </dsp:txXfrm>
    </dsp:sp>
    <dsp:sp modelId="{816219A5-839C-4EAB-9DFB-A5CC9752972B}">
      <dsp:nvSpPr>
        <dsp:cNvPr id="0" name=""/>
        <dsp:cNvSpPr/>
      </dsp:nvSpPr>
      <dsp:spPr>
        <a:xfrm>
          <a:off x="0" y="1760825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PnPJS</a:t>
          </a:r>
          <a:endParaRPr lang="en-US" sz="1500" kern="1200"/>
        </a:p>
      </dsp:txBody>
      <dsp:txXfrm>
        <a:off x="0" y="1760825"/>
        <a:ext cx="2103120" cy="829686"/>
      </dsp:txXfrm>
    </dsp:sp>
    <dsp:sp modelId="{4DA1EDE6-C42A-48A7-8233-316E66986BCC}">
      <dsp:nvSpPr>
        <dsp:cNvPr id="0" name=""/>
        <dsp:cNvSpPr/>
      </dsp:nvSpPr>
      <dsp:spPr>
        <a:xfrm>
          <a:off x="2103120" y="2640293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7"/>
            </a:rPr>
            <a:t>https://github.com/SharePoint/sp-dev-fx-webparts</a:t>
          </a:r>
          <a:r>
            <a:rPr lang="en-GB" sz="1200" kern="1200"/>
            <a:t> </a:t>
          </a:r>
          <a:endParaRPr lang="en-US" sz="1200" kern="1200"/>
        </a:p>
      </dsp:txBody>
      <dsp:txXfrm>
        <a:off x="2103120" y="2640293"/>
        <a:ext cx="8412480" cy="829686"/>
      </dsp:txXfrm>
    </dsp:sp>
    <dsp:sp modelId="{E999E2EA-6E26-46BC-A9CC-197872563808}">
      <dsp:nvSpPr>
        <dsp:cNvPr id="0" name=""/>
        <dsp:cNvSpPr/>
      </dsp:nvSpPr>
      <dsp:spPr>
        <a:xfrm>
          <a:off x="0" y="2640293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Web Part samples</a:t>
          </a:r>
          <a:endParaRPr lang="en-US" sz="1500" kern="1200"/>
        </a:p>
      </dsp:txBody>
      <dsp:txXfrm>
        <a:off x="0" y="2640293"/>
        <a:ext cx="2103120" cy="829686"/>
      </dsp:txXfrm>
    </dsp:sp>
    <dsp:sp modelId="{5B190A87-EBCD-4BA1-89C0-0EDA3C4AADCE}">
      <dsp:nvSpPr>
        <dsp:cNvPr id="0" name=""/>
        <dsp:cNvSpPr/>
      </dsp:nvSpPr>
      <dsp:spPr>
        <a:xfrm>
          <a:off x="2103120" y="3519760"/>
          <a:ext cx="8412480" cy="82968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8"/>
            </a:rPr>
            <a:t>https://github.com/SharePoint/sp-dev-fx-extensions</a:t>
          </a:r>
          <a:r>
            <a:rPr lang="en-GB" sz="1200" kern="1200"/>
            <a:t> </a:t>
          </a:r>
          <a:endParaRPr lang="en-US" sz="1200" kern="1200"/>
        </a:p>
      </dsp:txBody>
      <dsp:txXfrm>
        <a:off x="2103120" y="3519760"/>
        <a:ext cx="8412480" cy="829686"/>
      </dsp:txXfrm>
    </dsp:sp>
    <dsp:sp modelId="{35622176-687E-4075-830A-64A9E7A5EC9B}">
      <dsp:nvSpPr>
        <dsp:cNvPr id="0" name=""/>
        <dsp:cNvSpPr/>
      </dsp:nvSpPr>
      <dsp:spPr>
        <a:xfrm>
          <a:off x="0" y="3519760"/>
          <a:ext cx="2103120" cy="8296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Extension samples</a:t>
          </a:r>
          <a:endParaRPr lang="en-US" sz="1500" kern="1200"/>
        </a:p>
      </dsp:txBody>
      <dsp:txXfrm>
        <a:off x="0" y="3519760"/>
        <a:ext cx="2103120" cy="82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01578"/>
            <a:ext cx="6407191" cy="6578578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-9449" y="2407053"/>
              <a:ext cx="6122766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SharePoint Framework(SPFx)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Deep Dive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BD59F0-2509-43F5-806C-CCFEC5C03065}"/>
              </a:ext>
            </a:extLst>
          </p:cNvPr>
          <p:cNvSpPr/>
          <p:nvPr userDrawn="1"/>
        </p:nvSpPr>
        <p:spPr>
          <a:xfrm>
            <a:off x="129501" y="1984318"/>
            <a:ext cx="3315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835BB-2BBB-4F67-A7E3-5CB6099143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" y="1525480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13505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9567C-267B-4E40-9691-EB3061478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224"/>
            <a:ext cx="4257675" cy="12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28C89-3385-4A9C-B751-141CF1B6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5" y="1587233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Webinar Series: </a:t>
            </a:r>
            <a:r>
              <a:rPr lang="en-US" sz="18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Framework(SPFx) Deep Dive</a:t>
            </a:r>
            <a:endParaRPr lang="en-IN" sz="18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1764FD-BE75-4D0A-8213-7A9B34E9A7C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58738"/>
            <a:ext cx="622656" cy="612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12" y="6446938"/>
            <a:ext cx="1619250" cy="4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point.github.io/sp-dev-fx-controls-react/" TargetMode="External"/><Relationship Id="rId2" Type="http://schemas.openxmlformats.org/officeDocument/2006/relationships/hyperlink" Target="https://sharepoint.github.io/sp-dev-fx-controls-react/controls/DateTimePicker/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harepoint.github.io/sp-dev-fx-controls-react/controls/fields/FieldTaxonomyRenderer/" TargetMode="External"/><Relationship Id="rId3" Type="http://schemas.openxmlformats.org/officeDocument/2006/relationships/hyperlink" Target="https://sharepoint.github.io/sp-dev-fx-controls-react/controls/fields/FieldAttachmentsRenderer/" TargetMode="External"/><Relationship Id="rId7" Type="http://schemas.openxmlformats.org/officeDocument/2006/relationships/hyperlink" Target="https://sharepoint.github.io/sp-dev-fx-controls-react/controls/fields/FieldNameRenderer/" TargetMode="External"/><Relationship Id="rId12" Type="http://schemas.openxmlformats.org/officeDocument/2006/relationships/hyperlink" Target="https://sharepoint.github.io/sp-dev-fx-controls-react/controls/fields/FieldUserRenderer/" TargetMode="External"/><Relationship Id="rId2" Type="http://schemas.openxmlformats.org/officeDocument/2006/relationships/hyperlink" Target="https://sharepoint.github.io/sp-dev-fx-controls-react/controls/fields/FieldRendererHelper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sharepoint.github.io/sp-dev-fx-controls-react/controls/fields/FieldLookupRenderer/" TargetMode="External"/><Relationship Id="rId11" Type="http://schemas.openxmlformats.org/officeDocument/2006/relationships/hyperlink" Target="https://sharepoint.github.io/sp-dev-fx-controls-react/controls/fields/FieldUrlRenderer/" TargetMode="External"/><Relationship Id="rId5" Type="http://schemas.openxmlformats.org/officeDocument/2006/relationships/hyperlink" Target="https://sharepoint.github.io/sp-dev-fx-controls-react/controls/fields/FieldFileTypeRenderer/" TargetMode="External"/><Relationship Id="rId10" Type="http://schemas.openxmlformats.org/officeDocument/2006/relationships/hyperlink" Target="https://sharepoint.github.io/sp-dev-fx-controls-react/controls/fields/FieldTitleRenderer/" TargetMode="External"/><Relationship Id="rId4" Type="http://schemas.openxmlformats.org/officeDocument/2006/relationships/hyperlink" Target="https://sharepoint.github.io/sp-dev-fx-controls-react/controls/fields/FieldDateRenderer/" TargetMode="External"/><Relationship Id="rId9" Type="http://schemas.openxmlformats.org/officeDocument/2006/relationships/hyperlink" Target="https://sharepoint.github.io/sp-dev-fx-controls-react/controls/fields/FieldTextRenderer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harepoint.github.io/sp-dev-fx-property-controls/controls/PropertyFieldMultiSelect/" TargetMode="External"/><Relationship Id="rId13" Type="http://schemas.openxmlformats.org/officeDocument/2006/relationships/hyperlink" Target="https://sharepoint.github.io/sp-dev-fx-property-controls/controls/PropertyFieldSpinButton/" TargetMode="External"/><Relationship Id="rId18" Type="http://schemas.openxmlformats.org/officeDocument/2006/relationships/hyperlink" Target="https://pnp.github.io/sp-dev-fx-property-controls" TargetMode="External"/><Relationship Id="rId3" Type="http://schemas.openxmlformats.org/officeDocument/2006/relationships/hyperlink" Target="https://sharepoint.github.io/sp-dev-fx-property-controls/controls/PropertyFieldCollectionData/" TargetMode="External"/><Relationship Id="rId7" Type="http://schemas.openxmlformats.org/officeDocument/2006/relationships/hyperlink" Target="https://sharepoint.github.io/sp-dev-fx-property-controls/controls/PropertyFieldListPicker/" TargetMode="External"/><Relationship Id="rId12" Type="http://schemas.openxmlformats.org/officeDocument/2006/relationships/hyperlink" Target="https://sharepoint.github.io/sp-dev-fx-property-controls/controls/PropertyFieldSitePicker/" TargetMode="External"/><Relationship Id="rId17" Type="http://schemas.openxmlformats.org/officeDocument/2006/relationships/hyperlink" Target="https://sharepoint.github.io/sp-dev-fx-property-controls/controls/PropertyPaneWebPartInformation/" TargetMode="External"/><Relationship Id="rId2" Type="http://schemas.openxmlformats.org/officeDocument/2006/relationships/hyperlink" Target="https://sharepoint.github.io/sp-dev-fx-property-controls/controls/PropertyFieldCodeEditor/" TargetMode="External"/><Relationship Id="rId16" Type="http://schemas.openxmlformats.org/officeDocument/2006/relationships/hyperlink" Target="https://sharepoint.github.io/sp-dev-fx-property-controls/controls/PropertyPanePropertyEditor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sharepoint.github.io/sp-dev-fx-property-controls/controls/PropertyFieldEnterpriseTermPicker/" TargetMode="External"/><Relationship Id="rId11" Type="http://schemas.openxmlformats.org/officeDocument/2006/relationships/hyperlink" Target="https://sharepoint.github.io/sp-dev-fx-property-controls/controls/PropertyFieldPeoplePicker/" TargetMode="External"/><Relationship Id="rId5" Type="http://schemas.openxmlformats.org/officeDocument/2006/relationships/hyperlink" Target="https://sharepoint.github.io/sp-dev-fx-property-controls/controls/PropertyFieldDateTimePicker/" TargetMode="External"/><Relationship Id="rId15" Type="http://schemas.openxmlformats.org/officeDocument/2006/relationships/hyperlink" Target="https://sharepoint.github.io/sp-dev-fx-property-controls/controls/PropertyFieldTermPicker/" TargetMode="External"/><Relationship Id="rId10" Type="http://schemas.openxmlformats.org/officeDocument/2006/relationships/hyperlink" Target="https://sharepoint.github.io/sp-dev-fx-property-controls/controls/PropertyFieldOrder/" TargetMode="External"/><Relationship Id="rId4" Type="http://schemas.openxmlformats.org/officeDocument/2006/relationships/hyperlink" Target="https://sharepoint.github.io/sp-dev-fx-property-controls/controls/PropertyFieldColorPicker/" TargetMode="External"/><Relationship Id="rId9" Type="http://schemas.openxmlformats.org/officeDocument/2006/relationships/hyperlink" Target="https://sharepoint.github.io/sp-dev-fx-property-controls/controls/PropertyFieldNumber/" TargetMode="External"/><Relationship Id="rId14" Type="http://schemas.openxmlformats.org/officeDocument/2006/relationships/hyperlink" Target="https://sharepoint.github.io/sp-dev-fx-property-controls/controls/PropertyFieldSwatchColorPick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Sid%20Personal%20Projects\Sessions\Pnp%20Controls\OpenDemoProj.bat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1.xml"/><Relationship Id="rId4" Type="http://schemas.openxmlformats.org/officeDocument/2006/relationships/hyperlink" Target="file:///D:\Sid%20Personal%20Projects\Sessions\Pnp%20Controls\OpenAssetRequest.ba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lfmrodrigues/demos/tree/master/PnP%20Controls" TargetMode="External"/><Relationship Id="rId2" Type="http://schemas.openxmlformats.org/officeDocument/2006/relationships/hyperlink" Target="https://www.voitanos.io/blog/webinar-using-reusable-pnp-controls-in-spfx-projects-with-mvp-elio-struy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youtube.com/watch?v=D0ZOgoSpy28" TargetMode="External"/><Relationship Id="rId5" Type="http://schemas.openxmlformats.org/officeDocument/2006/relationships/hyperlink" Target="https://www.youtube.com/watch?v=jefLhMdHv50" TargetMode="External"/><Relationship Id="rId4" Type="http://schemas.openxmlformats.org/officeDocument/2006/relationships/hyperlink" Target="https://joelfmrodrigues.wordpress.com/2018/03/20/pnp-reusable-controls-property-pane-controls-and-pnpjs-library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dharth-vaghasia/public-docs" TargetMode="External"/><Relationship Id="rId2" Type="http://schemas.openxmlformats.org/officeDocument/2006/relationships/hyperlink" Target="https://github.com/siddharth-vaghas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ddharth-vaghasia/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hyperlink" Target="https://www.c-sharpcorner.com/members/siddharth-vaghasia" TargetMode="Externa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siddharthvaghasia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6.jpeg"/><Relationship Id="rId4" Type="http://schemas.openxmlformats.org/officeDocument/2006/relationships/hyperlink" Target="https://www.linkedin.com/in/siddharthvaghasia/" TargetMode="External"/><Relationship Id="rId9" Type="http://schemas.openxmlformats.org/officeDocument/2006/relationships/hyperlink" Target="https://sharepoint.stackexchange.com/users/38824/siddharth-vaghasi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np.github.io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A128EC-071A-4308-BF8A-E9EE4127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List of react content controls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6F85CCC-CDBD-4AB1-8F00-54052F6BD3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2728" y="1711592"/>
            <a:ext cx="4159928" cy="379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9981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Carousel</a:t>
            </a:r>
          </a:p>
          <a:p>
            <a:pPr lvl="1">
              <a:lnSpc>
                <a:spcPct val="100000"/>
              </a:lnSpc>
            </a:pPr>
            <a:r>
              <a:rPr lang="en-US" altLang="en-US" sz="1600" dirty="0">
                <a:latin typeface="Roboto"/>
              </a:rPr>
              <a:t>Charts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</a:t>
            </a:r>
          </a:p>
          <a:p>
            <a:pPr lvl="1">
              <a:lnSpc>
                <a:spcPct val="100000"/>
              </a:lnSpc>
            </a:pP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ComboBoxListItemPicker</a:t>
            </a: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Roboto"/>
              <a:hlinkClick r:id="rId2" tooltip="DateTimePicker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DateTimePicker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Roboto"/>
              </a:rPr>
              <a:t>FilePicker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FileTypeIcon</a:t>
            </a:r>
          </a:p>
          <a:p>
            <a:pPr lvl="1">
              <a:lnSpc>
                <a:spcPct val="100000"/>
              </a:lnSpc>
            </a:pP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FolderExplorer</a:t>
            </a:r>
          </a:p>
          <a:p>
            <a:pPr lvl="1">
              <a:lnSpc>
                <a:spcPct val="100000"/>
              </a:lnSpc>
            </a:pPr>
            <a:r>
              <a:rPr lang="en-IN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FolderPicker</a:t>
            </a:r>
          </a:p>
          <a:p>
            <a:pPr lvl="1">
              <a:lnSpc>
                <a:spcPct val="100000"/>
              </a:lnSpc>
            </a:pPr>
            <a:r>
              <a:rPr lang="en-IN" sz="1600" dirty="0">
                <a:latin typeface="Roboto"/>
              </a:rPr>
              <a:t>IconPicker</a:t>
            </a:r>
            <a:endParaRPr lang="en-US" altLang="en-US" sz="1600" dirty="0">
              <a:latin typeface="Roboto"/>
            </a:endParaRP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GridLayout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SiteBreadcrumb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SecurityTrimmedControl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TaxonomyPicker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altLang="en-US" sz="1600" dirty="0">
                <a:latin typeface="Roboto"/>
              </a:rPr>
              <a:t>WebPartTitle</a:t>
            </a:r>
          </a:p>
          <a:p>
            <a:pPr marL="457200" lvl="1" indent="0">
              <a:lnSpc>
                <a:spcPct val="100000"/>
              </a:lnSpc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5F1AC7-40AE-4CC8-88F3-62133CA9B31E}"/>
              </a:ext>
            </a:extLst>
          </p:cNvPr>
          <p:cNvSpPr/>
          <p:nvPr/>
        </p:nvSpPr>
        <p:spPr>
          <a:xfrm>
            <a:off x="5014520" y="158564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Roboto"/>
              </a:rPr>
              <a:t>IFrameDialog</a:t>
            </a:r>
            <a:endParaRPr lang="en-US" altLang="en-US" sz="1600" dirty="0">
              <a:latin typeface="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Roboto"/>
              </a:rPr>
              <a:t>IFramePanel</a:t>
            </a:r>
            <a:endParaRPr lang="en-US" altLang="en-US" sz="1600" dirty="0">
              <a:latin typeface="Roboto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accent2">
                    <a:lumMod val="75000"/>
                  </a:schemeClr>
                </a:solidFill>
                <a:latin typeface="Roboto"/>
              </a:rPr>
              <a:t>ListItemAttachments</a:t>
            </a: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accent2">
                    <a:lumMod val="75000"/>
                  </a:schemeClr>
                </a:solidFill>
                <a:latin typeface="Roboto"/>
              </a:rPr>
              <a:t>ListItemPicker</a:t>
            </a: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accent2">
                    <a:lumMod val="75000"/>
                  </a:schemeClr>
                </a:solidFill>
                <a:latin typeface="Roboto"/>
              </a:rPr>
              <a:t>ListPicker</a:t>
            </a: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Roboto"/>
              </a:rPr>
              <a:t>ListView</a:t>
            </a:r>
            <a:endParaRPr lang="en-US" altLang="en-US" sz="1600" dirty="0">
              <a:latin typeface="Roboto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Roboto"/>
              </a:rPr>
              <a:t>ListView</a:t>
            </a:r>
            <a:r>
              <a:rPr lang="en-US" altLang="en-US" sz="1600" dirty="0">
                <a:latin typeface="Roboto"/>
              </a:rPr>
              <a:t>: add a contextual menu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Roboto"/>
              </a:rPr>
              <a:t>Map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Roboto"/>
              </a:rPr>
              <a:t>Pagination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accent2">
                    <a:lumMod val="75000"/>
                  </a:schemeClr>
                </a:solidFill>
                <a:latin typeface="Roboto"/>
              </a:rPr>
              <a:t>PeoplePicker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Roboto"/>
              </a:rPr>
              <a:t> - Available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Roboto"/>
              </a:rPr>
              <a:t>Placeholder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Roboto"/>
              </a:rPr>
              <a:t>Progress - Available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Roboto"/>
              </a:rPr>
              <a:t>RichText</a:t>
            </a:r>
            <a:endParaRPr lang="en-US" altLang="en-US" sz="1600" dirty="0">
              <a:latin typeface="Roboto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latin typeface="Roboto"/>
              </a:rPr>
              <a:t>TreeView</a:t>
            </a:r>
            <a:endParaRPr lang="en-US" altLang="en-US" sz="1600" dirty="0">
              <a:latin typeface="Robo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D0DD3-D5E1-47D1-8708-14FC2F987F01}"/>
              </a:ext>
            </a:extLst>
          </p:cNvPr>
          <p:cNvSpPr/>
          <p:nvPr/>
        </p:nvSpPr>
        <p:spPr>
          <a:xfrm>
            <a:off x="3093977" y="964579"/>
            <a:ext cx="5220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https://sharepoint.github.io/sp-dev-fx-controls-react/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36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81F2643-266A-45AC-9987-2C9A18DC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Field Controls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0379A-EF5D-4932-9314-DA3DC2C55DFE}"/>
              </a:ext>
            </a:extLst>
          </p:cNvPr>
          <p:cNvSpPr txBox="1"/>
          <p:nvPr/>
        </p:nvSpPr>
        <p:spPr>
          <a:xfrm>
            <a:off x="838200" y="141899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“React controls that can be used in SPFx Field Customizers to provide rendering of the fields similar to out of the box experience.”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7235F94-673B-4662-806B-08A3A7858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18" y="2014065"/>
            <a:ext cx="3494546" cy="370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9981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Roboto"/>
                <a:hlinkClick r:id="rId2" tooltip="FieldRendererHelp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FieldRendererHelper</a:t>
            </a:r>
            <a:endParaRPr lang="en-US" altLang="en-US" dirty="0">
              <a:latin typeface="Roboto"/>
              <a:hlinkClick r:id="rId3" tooltip="FieldAttachmentsRenderer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3" tooltip="FieldAttachmentsRenderer"/>
              </a:rPr>
              <a:t>FieldAttachmentsRenderer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4" tooltip="FieldDateRenderer"/>
              </a:rPr>
              <a:t>FieldDateRenderer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5" tooltip="FieldFileTypeRenderer"/>
              </a:rPr>
              <a:t>FieldFileTypeRenderer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6" tooltip="FieldLookupRenderer"/>
              </a:rPr>
              <a:t>FieldLookupRenderer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hlinkClick r:id="rId7" tooltip="FieldNameRenderer"/>
              </a:rPr>
              <a:t>FieldNameRenderer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E0630-F003-4A7F-99E0-23C858F3D465}"/>
              </a:ext>
            </a:extLst>
          </p:cNvPr>
          <p:cNvSpPr/>
          <p:nvPr/>
        </p:nvSpPr>
        <p:spPr>
          <a:xfrm>
            <a:off x="5771891" y="2291064"/>
            <a:ext cx="6096000" cy="27764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Roboto"/>
                <a:hlinkClick r:id="rId8" tooltip="FieldTaxonomyRenderer"/>
              </a:rPr>
              <a:t>FieldTaxonomyRenderer</a:t>
            </a:r>
            <a:endParaRPr lang="en-US" altLang="en-US" dirty="0">
              <a:latin typeface="Roboto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Roboto"/>
                <a:hlinkClick r:id="rId9" tooltip="FieldTextRenderer"/>
              </a:rPr>
              <a:t>FieldTextRenderer</a:t>
            </a:r>
            <a:endParaRPr lang="en-US" altLang="en-US" dirty="0">
              <a:latin typeface="Roboto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Roboto"/>
                <a:hlinkClick r:id="rId10" tooltip="FieldTitleRenderer"/>
              </a:rPr>
              <a:t>FieldTitleRenderer</a:t>
            </a:r>
            <a:endParaRPr lang="en-US" altLang="en-US" dirty="0">
              <a:latin typeface="Roboto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Roboto"/>
                <a:hlinkClick r:id="rId11" tooltip="FieldUrlRenderer"/>
              </a:rPr>
              <a:t>FieldUrlRenderer</a:t>
            </a:r>
            <a:endParaRPr lang="en-US" altLang="en-US" dirty="0">
              <a:latin typeface="Roboto"/>
            </a:endParaRPr>
          </a:p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536DFE"/>
                </a:solidFill>
                <a:latin typeface="Roboto"/>
                <a:hlinkClick r:id="rId12" tooltip="FieldUserRenderer"/>
              </a:rPr>
              <a:t>FieldUserRenderer</a:t>
            </a:r>
            <a:endParaRPr lang="en-US" alt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7625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C97D1B4-FC1E-455A-AA06-7B1129B8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List of PnP Property Pane controls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D94F2-FB29-4910-A69A-9E40DCD859D4}"/>
              </a:ext>
            </a:extLst>
          </p:cNvPr>
          <p:cNvSpPr/>
          <p:nvPr/>
        </p:nvSpPr>
        <p:spPr>
          <a:xfrm>
            <a:off x="562660" y="1778568"/>
            <a:ext cx="6096000" cy="49403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rgbClr val="009688"/>
                </a:solidFill>
                <a:latin typeface="Roboto"/>
                <a:hlinkClick r:id="rId2" tooltip="PropertyFieldCodeEditor"/>
              </a:rPr>
              <a:t>PropertyFieldCodeEditor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3" tooltip="PropertyFieldCollectionData"/>
              </a:rPr>
              <a:t>PropertyFieldCollectionData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4" tooltip="PropertyFieldColorPicker"/>
              </a:rPr>
              <a:t>PropertyFieldColorPicker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5" tooltip="PropertyFieldDateTimePicker"/>
              </a:rPr>
              <a:t>PropertyFieldDateTimePicker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Roboto"/>
                <a:hlinkClick r:id="rId6" tooltip="PropertyFieldEnterpriseTermPic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PropertyFieldEnterpriseTermPicker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Roboto"/>
                <a:hlinkClick r:id="rId7" tooltip="PropertyFieldListPic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PropertyFieldListPicker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8" tooltip="PropertyFieldMultiSelect"/>
              </a:rPr>
              <a:t>PropertyFieldMultiSelect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9" tooltip="PropertyFieldNumber"/>
              </a:rPr>
              <a:t>PropertyFieldNumber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</a:rPr>
              <a:t>PropertyFieldPassword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Robot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F66318-A485-4509-9027-0142CEAB9133}"/>
              </a:ext>
            </a:extLst>
          </p:cNvPr>
          <p:cNvSpPr/>
          <p:nvPr/>
        </p:nvSpPr>
        <p:spPr>
          <a:xfrm>
            <a:off x="5853344" y="1694895"/>
            <a:ext cx="6096000" cy="4447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10" tooltip="PropertyFieldOrder"/>
              </a:rPr>
              <a:t>PropertyFieldOrder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Roboto"/>
                <a:hlinkClick r:id="rId11" tooltip="PropertyFieldPeoplePic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PropertyFieldPeoplePicker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Roboto"/>
                <a:hlinkClick r:id="rId12" tooltip="PropertyFieldSitePic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PropertyFieldSitePicker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13" tooltip="PropertyFieldSpinButton"/>
              </a:rPr>
              <a:t>PropertyFieldSpinButton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14" tooltip="PropertyFieldSwatchColorPicker"/>
              </a:rPr>
              <a:t>PropertyFieldSwatchColorPicker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Roboto"/>
                <a:hlinkClick r:id="rId15" tooltip="PropertyFieldTermPick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PropertyFieldTermPicker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16" tooltip="PropertyPanePropertyEditor"/>
              </a:rPr>
              <a:t>PropertyPanePropertyEditor</a:t>
            </a:r>
            <a:endParaRPr lang="en-IN" sz="1600" dirty="0"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accent2">
                    <a:lumMod val="75000"/>
                  </a:schemeClr>
                </a:solidFill>
                <a:latin typeface="Roboto"/>
              </a:rPr>
              <a:t>PropertyFieldViewPicker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Roboto"/>
                <a:hlinkClick r:id="rId17" tooltip="PropertyPaneWebPartInformation"/>
              </a:rPr>
              <a:t>PropertyPaneWebPartInformation</a:t>
            </a:r>
            <a:endParaRPr lang="en-IN" sz="1600" dirty="0">
              <a:latin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50A504-864E-4EF8-80C0-89A4B73AAFB9}"/>
              </a:ext>
            </a:extLst>
          </p:cNvPr>
          <p:cNvSpPr/>
          <p:nvPr/>
        </p:nvSpPr>
        <p:spPr>
          <a:xfrm>
            <a:off x="4823045" y="956231"/>
            <a:ext cx="4833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18"/>
              </a:rPr>
              <a:t>https://pnp.github.io/sp-dev-fx-property-controls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12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9D2E-6AD8-48F8-A37D-CDF358F9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12" y="224541"/>
            <a:ext cx="3438525" cy="5524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9765-5057-4B76-9E73-EAB65F1A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12" y="916304"/>
            <a:ext cx="5543550" cy="35315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latin typeface="+mn-lt"/>
              </a:rPr>
              <a:t>Property pane controls</a:t>
            </a:r>
          </a:p>
          <a:p>
            <a:pPr lvl="1"/>
            <a:r>
              <a:rPr lang="en-US" sz="1800" dirty="0">
                <a:latin typeface="+mn-lt"/>
              </a:rPr>
              <a:t>Multi select</a:t>
            </a:r>
          </a:p>
          <a:p>
            <a:pPr lvl="1"/>
            <a:r>
              <a:rPr lang="en-US" sz="1800" dirty="0">
                <a:latin typeface="+mn-lt"/>
              </a:rPr>
              <a:t>Color Picker</a:t>
            </a:r>
          </a:p>
          <a:p>
            <a:r>
              <a:rPr lang="en-US" sz="1800" dirty="0">
                <a:latin typeface="+mn-lt"/>
              </a:rPr>
              <a:t>React controls</a:t>
            </a:r>
          </a:p>
          <a:p>
            <a:pPr lvl="1"/>
            <a:r>
              <a:rPr lang="en-US" sz="1800" dirty="0">
                <a:latin typeface="+mn-lt"/>
              </a:rPr>
              <a:t>Taxonomy picker</a:t>
            </a:r>
          </a:p>
          <a:p>
            <a:pPr lvl="1"/>
            <a:r>
              <a:rPr lang="en-US" sz="1800" dirty="0">
                <a:latin typeface="+mn-lt"/>
              </a:rPr>
              <a:t>File Picker</a:t>
            </a:r>
          </a:p>
          <a:p>
            <a:pPr lvl="1"/>
            <a:r>
              <a:rPr lang="en-US" sz="1800" dirty="0">
                <a:latin typeface="+mn-lt"/>
              </a:rPr>
              <a:t>Tree View</a:t>
            </a:r>
          </a:p>
          <a:p>
            <a:r>
              <a:rPr lang="en-US" sz="1800" dirty="0">
                <a:latin typeface="+mn-lt"/>
              </a:rPr>
              <a:t>List view(content) with configure list(property pane)</a:t>
            </a:r>
          </a:p>
          <a:p>
            <a:pPr lvl="1"/>
            <a:r>
              <a:rPr lang="en-US" sz="1800" dirty="0">
                <a:latin typeface="+mn-lt"/>
              </a:rPr>
              <a:t>List view</a:t>
            </a:r>
          </a:p>
          <a:p>
            <a:pPr lvl="1"/>
            <a:r>
              <a:rPr lang="en-US" sz="1800" dirty="0">
                <a:latin typeface="+mn-lt"/>
              </a:rPr>
              <a:t>List Picker</a:t>
            </a:r>
          </a:p>
          <a:p>
            <a:r>
              <a:rPr lang="en-US" sz="1800" dirty="0">
                <a:latin typeface="+mn-lt"/>
              </a:rPr>
              <a:t>Code Walkthrough </a:t>
            </a:r>
            <a:r>
              <a:rPr lang="en-US" sz="1800" dirty="0" err="1">
                <a:latin typeface="+mn-lt"/>
              </a:rPr>
              <a:t>SPFx</a:t>
            </a:r>
            <a:r>
              <a:rPr lang="en-US" sz="1800" dirty="0">
                <a:latin typeface="+mn-lt"/>
              </a:rPr>
              <a:t> form adding data to 2 lists</a:t>
            </a:r>
          </a:p>
          <a:p>
            <a:pPr lvl="1"/>
            <a:r>
              <a:rPr lang="en-US" sz="1800" dirty="0">
                <a:latin typeface="+mn-lt"/>
              </a:rPr>
              <a:t>People Picker</a:t>
            </a:r>
          </a:p>
          <a:p>
            <a:pPr lvl="1"/>
            <a:r>
              <a:rPr lang="en-US" sz="1800" dirty="0">
                <a:latin typeface="+mn-lt"/>
              </a:rPr>
              <a:t>List Item picker</a:t>
            </a:r>
          </a:p>
          <a:p>
            <a:pPr lvl="1"/>
            <a:r>
              <a:rPr lang="en-US" sz="1800" dirty="0">
                <a:latin typeface="+mn-lt"/>
              </a:rPr>
              <a:t>List view(custom data source)</a:t>
            </a:r>
          </a:p>
          <a:p>
            <a:pPr lvl="1"/>
            <a:r>
              <a:rPr lang="en-US" sz="1800" dirty="0">
                <a:latin typeface="+mn-lt"/>
              </a:rPr>
              <a:t>Office UI fabric controls – Dialog, Date Picker</a:t>
            </a:r>
          </a:p>
          <a:p>
            <a:endParaRPr lang="en-US" sz="1800" dirty="0">
              <a:latin typeface="+mn-lt"/>
            </a:endParaRPr>
          </a:p>
        </p:txBody>
      </p:sp>
      <p:pic>
        <p:nvPicPr>
          <p:cNvPr id="3074" name="Picture 2" descr="Sparta Leonidas Meme - Imgflip">
            <a:extLst>
              <a:ext uri="{FF2B5EF4-FFF2-40B4-BE49-F238E27FC236}">
                <a16:creationId xmlns:a16="http://schemas.microsoft.com/office/drawing/2014/main" id="{BE6FAE10-A142-4005-B7FC-8B6942C8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5162" y="1994559"/>
            <a:ext cx="5438638" cy="28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90E86-8A0C-4146-A354-7DB01293D325}"/>
              </a:ext>
            </a:extLst>
          </p:cNvPr>
          <p:cNvSpPr txBox="1"/>
          <p:nvPr/>
        </p:nvSpPr>
        <p:spPr>
          <a:xfrm>
            <a:off x="5895588" y="5280544"/>
            <a:ext cx="263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program"/>
              </a:rPr>
              <a:t>Go to Demo Project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A2A88-CF45-44FD-93A9-4A3EAD458A34}"/>
              </a:ext>
            </a:extLst>
          </p:cNvPr>
          <p:cNvSpPr txBox="1"/>
          <p:nvPr/>
        </p:nvSpPr>
        <p:spPr>
          <a:xfrm>
            <a:off x="8634481" y="5280544"/>
            <a:ext cx="336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program"/>
              </a:rPr>
              <a:t>Go to Asset Request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22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3BC2-BB4E-49E0-95CB-957A4DAB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Why would I use them?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4D51-972D-4F23-B440-8CFCAC75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When you want SharePoint seamless UI experience in custom webparts</a:t>
            </a:r>
          </a:p>
          <a:p>
            <a:r>
              <a:rPr lang="en-IN" dirty="0"/>
              <a:t>Don’t have to reinvent wheel</a:t>
            </a:r>
          </a:p>
          <a:p>
            <a:r>
              <a:rPr lang="en-IN" dirty="0"/>
              <a:t>Ease of use</a:t>
            </a:r>
          </a:p>
          <a:p>
            <a:r>
              <a:rPr lang="en-IN" dirty="0"/>
              <a:t>Accelerate our development</a:t>
            </a:r>
          </a:p>
          <a:p>
            <a:r>
              <a:rPr lang="en-IN" dirty="0"/>
              <a:t>SharePoint specific controls</a:t>
            </a:r>
          </a:p>
          <a:p>
            <a:r>
              <a:rPr lang="en-IN" dirty="0"/>
              <a:t>Can be extended</a:t>
            </a:r>
          </a:p>
          <a:p>
            <a:r>
              <a:rPr lang="en-IN" dirty="0"/>
              <a:t>Controls coming from first party SharePoint solutions.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30644C-5960-4315-8269-13BE763F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what?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C10C3D-4F41-4B41-9FC1-53FB507C4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640735"/>
              </p:ext>
            </p:extLst>
          </p:nvPr>
        </p:nvGraphicFramePr>
        <p:xfrm>
          <a:off x="2199640" y="1613698"/>
          <a:ext cx="7393940" cy="405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58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19C0-F952-4E1B-8C08-4D1546BC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Resources</a:t>
            </a:r>
            <a:endParaRPr lang="en-GB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DED08E6-4117-489E-B93D-86F124BB8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754940"/>
              </p:ext>
            </p:extLst>
          </p:nvPr>
        </p:nvGraphicFramePr>
        <p:xfrm>
          <a:off x="838200" y="153171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CB7179D-281F-4433-8AC3-B9F6B0EE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D57F1E4F-1CFF-5643-939E-02111984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6E706-973D-4F82-97D6-6F782FE94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3800" y="6395873"/>
            <a:ext cx="286078" cy="2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C7A1-242F-41D8-8AE6-B2F40CBA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8ED9-E926-4503-ACDE-226F7A63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1800" dirty="0" err="1"/>
              <a:t>Vesa</a:t>
            </a:r>
            <a:r>
              <a:rPr lang="en-GB" sz="1800" dirty="0"/>
              <a:t> Juvonen - @</a:t>
            </a:r>
            <a:r>
              <a:rPr lang="en-GB" sz="1800" dirty="0" err="1"/>
              <a:t>vesajuvonen</a:t>
            </a:r>
            <a:endParaRPr lang="en-GB" sz="1800" dirty="0"/>
          </a:p>
          <a:p>
            <a:r>
              <a:rPr lang="en-IN" sz="1800" dirty="0"/>
              <a:t>Elios </a:t>
            </a:r>
            <a:r>
              <a:rPr lang="en-IN" sz="1800" dirty="0" err="1"/>
              <a:t>Struyf</a:t>
            </a:r>
            <a:r>
              <a:rPr lang="en-IN" sz="1800" dirty="0"/>
              <a:t> - @eliossstruyf</a:t>
            </a:r>
            <a:endParaRPr lang="en-IN" sz="18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sz="1800" dirty="0"/>
              <a:t>Andrew Connell - @</a:t>
            </a:r>
            <a:r>
              <a:rPr lang="en-IN" sz="1800" dirty="0" err="1"/>
              <a:t>andrewconnell</a:t>
            </a:r>
            <a:endParaRPr lang="en-GB" sz="1800" dirty="0"/>
          </a:p>
          <a:p>
            <a:r>
              <a:rPr lang="en-GB" sz="1800" dirty="0"/>
              <a:t>Joel Rodrigues - @</a:t>
            </a:r>
            <a:r>
              <a:rPr lang="en-GB" sz="1800" dirty="0" err="1"/>
              <a:t>joelFMRodrigues</a:t>
            </a:r>
            <a:endParaRPr lang="en-GB" sz="1800" dirty="0"/>
          </a:p>
          <a:p>
            <a:pPr lvl="1"/>
            <a:endParaRPr lang="en-IN" sz="1800" dirty="0"/>
          </a:p>
          <a:p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BBD10-7F87-4F5A-9D5B-051C1237E380}"/>
              </a:ext>
            </a:extLst>
          </p:cNvPr>
          <p:cNvSpPr/>
          <p:nvPr/>
        </p:nvSpPr>
        <p:spPr>
          <a:xfrm>
            <a:off x="208547" y="3360420"/>
            <a:ext cx="117749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3"/>
              </a:rPr>
              <a:t>https://github.com/joelfmrodrigues/demos/tree/master/PnP%20Controls</a:t>
            </a:r>
            <a:endParaRPr lang="en-IN" sz="2000" dirty="0">
              <a:hlinkClick r:id="rId4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4"/>
              </a:rPr>
              <a:t>https://joelfmrodrigues.wordpress.com/2018/03/20/pnp-reusable-controls-property-pane-controls-and-pnpjs-library/</a:t>
            </a:r>
            <a:endParaRPr lang="en-GB" sz="20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2"/>
              </a:rPr>
              <a:t>https://www.voitanos.io/blog/webinar-using-reusable-pnp-controls-in-spfx-projects-with-mvp-elio-struyf</a:t>
            </a:r>
            <a:endParaRPr lang="en-IN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5"/>
              </a:rPr>
              <a:t>https://www.youtube.com/watch?v=jefLhMdHv50</a:t>
            </a:r>
            <a:endParaRPr lang="en-IN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sz="2000" dirty="0">
                <a:hlinkClick r:id="rId6"/>
              </a:rPr>
              <a:t>https://www.youtube.com/watch?v=D0ZOgoSpy28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671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Library Components in </a:t>
            </a:r>
            <a:r>
              <a:rPr lang="en-IN" b="1" dirty="0" err="1"/>
              <a:t>SPFx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91B-17F4-40D7-B1CA-55A4AD03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Nanddeep</a:t>
            </a:r>
            <a:r>
              <a:rPr lang="en-US" dirty="0"/>
              <a:t> </a:t>
            </a:r>
            <a:r>
              <a:rPr lang="en-US" dirty="0" err="1"/>
              <a:t>Nanchan</a:t>
            </a:r>
            <a:r>
              <a:rPr lang="en-US" dirty="0"/>
              <a:t> on 16</a:t>
            </a:r>
            <a:r>
              <a:rPr lang="en-US" baseline="30000" dirty="0"/>
              <a:t>th</a:t>
            </a:r>
            <a:r>
              <a:rPr lang="en-US" dirty="0"/>
              <a:t> May 6 to 7 PM (IST)</a:t>
            </a:r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E07734-9F2E-460C-9798-97946C60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3395534"/>
            <a:ext cx="8769351" cy="830997"/>
          </a:xfrm>
        </p:spPr>
        <p:txBody>
          <a:bodyPr/>
          <a:lstStyle/>
          <a:p>
            <a:r>
              <a:rPr lang="en-US" dirty="0"/>
              <a:t>PnP Controls for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0FD042-071A-4F2C-9E97-A94F4EEAC8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689229"/>
            <a:ext cx="5510213" cy="997196"/>
          </a:xfrm>
        </p:spPr>
        <p:txBody>
          <a:bodyPr/>
          <a:lstStyle/>
          <a:p>
            <a:r>
              <a:rPr lang="en-US" dirty="0"/>
              <a:t>Siddharth Vaghasia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669A2-4411-43D9-81E9-F1CA1493386A}"/>
              </a:ext>
            </a:extLst>
          </p:cNvPr>
          <p:cNvSpPr txBox="1"/>
          <p:nvPr/>
        </p:nvSpPr>
        <p:spPr>
          <a:xfrm>
            <a:off x="518297" y="5317093"/>
            <a:ext cx="51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https://github.com/siddharth-vaghasia</a:t>
            </a:r>
            <a:endParaRPr lang="en-IN" dirty="0"/>
          </a:p>
          <a:p>
            <a:r>
              <a:rPr lang="en-IN" dirty="0">
                <a:hlinkClick r:id="rId3"/>
              </a:rPr>
              <a:t>https://github.com/siddharth-vaghasia/public-docs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5">
            <a:extLst>
              <a:ext uri="{FF2B5EF4-FFF2-40B4-BE49-F238E27FC236}">
                <a16:creationId xmlns:a16="http://schemas.microsoft.com/office/drawing/2014/main" id="{6BAEFF62-8F70-4A6E-8CE1-80BE005EBF0D}"/>
              </a:ext>
            </a:extLst>
          </p:cNvPr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">
            <a:extLst>
              <a:ext uri="{FF2B5EF4-FFF2-40B4-BE49-F238E27FC236}">
                <a16:creationId xmlns:a16="http://schemas.microsoft.com/office/drawing/2014/main" id="{A1E82E9F-C104-4BF2-9833-AC8ABA2615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Siddharth Vaghasia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F5306A-BD95-47C4-809B-07BB3EBFFF97}"/>
              </a:ext>
            </a:extLst>
          </p:cNvPr>
          <p:cNvSpPr/>
          <p:nvPr/>
        </p:nvSpPr>
        <p:spPr>
          <a:xfrm>
            <a:off x="395960" y="1364053"/>
            <a:ext cx="6690640" cy="86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Technical Consultant – M 365, SharePoint, .NET</a:t>
            </a:r>
          </a:p>
          <a:p>
            <a:pPr>
              <a:lnSpc>
                <a:spcPts val="3200"/>
              </a:lnSpc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Speaker | Blogger | PnP Contributor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7D165E-BFBA-443B-950C-ACE4EA5A8B0A}"/>
              </a:ext>
            </a:extLst>
          </p:cNvPr>
          <p:cNvGrpSpPr/>
          <p:nvPr/>
        </p:nvGrpSpPr>
        <p:grpSpPr>
          <a:xfrm>
            <a:off x="7923941" y="3429000"/>
            <a:ext cx="4575819" cy="2275425"/>
            <a:chOff x="7444546" y="3361450"/>
            <a:chExt cx="4661623" cy="227542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DFED471-6DC3-4979-AFB8-49D9E8884CA3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D0E1983-9866-4D46-ABAD-7C741DD53730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80" name="Oval 46">
                  <a:extLst>
                    <a:ext uri="{FF2B5EF4-FFF2-40B4-BE49-F238E27FC236}">
                      <a16:creationId xmlns:a16="http://schemas.microsoft.com/office/drawing/2014/main" id="{29AD3B21-6320-407F-BA85-6C804CDE1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81" name="Freeform 47">
                  <a:extLst>
                    <a:ext uri="{FF2B5EF4-FFF2-40B4-BE49-F238E27FC236}">
                      <a16:creationId xmlns:a16="http://schemas.microsoft.com/office/drawing/2014/main" id="{F2CC3D42-7B9A-4DCF-8852-6A62860E28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94F31F4-D3F6-451A-ADB0-B7B9257B1DD6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@</a:t>
                </a:r>
                <a:r>
                  <a:rPr lang="en-US" sz="2000" dirty="0" err="1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siddh_me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1F11E4A-4652-4B85-A888-AFFB8C6976D9}"/>
                </a:ext>
              </a:extLst>
            </p:cNvPr>
            <p:cNvGrpSpPr/>
            <p:nvPr/>
          </p:nvGrpSpPr>
          <p:grpSpPr>
            <a:xfrm>
              <a:off x="7444546" y="5222506"/>
              <a:ext cx="3466673" cy="414369"/>
              <a:chOff x="4970940" y="1709443"/>
              <a:chExt cx="2031350" cy="333663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A3DBC01-9E66-4703-B76F-27DE32B6B5BF}"/>
                  </a:ext>
                </a:extLst>
              </p:cNvPr>
              <p:cNvSpPr/>
              <p:nvPr/>
            </p:nvSpPr>
            <p:spPr>
              <a:xfrm>
                <a:off x="5364229" y="1720925"/>
                <a:ext cx="1638061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err="1">
                    <a:solidFill>
                      <a:srgbClr val="3C4252"/>
                    </a:solidFill>
                    <a:latin typeface="Proxima Nova" panose="02000506030000020004"/>
                  </a:rPr>
                  <a:t>siddharth.vaghasia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AB5A283-EE3A-45D2-AF07-7705F70A1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940" y="1709443"/>
                <a:ext cx="379793" cy="32218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9BBCD6F-9D42-4189-B882-63317E9D10DE}"/>
                </a:ext>
              </a:extLst>
            </p:cNvPr>
            <p:cNvGrpSpPr/>
            <p:nvPr/>
          </p:nvGrpSpPr>
          <p:grpSpPr>
            <a:xfrm>
              <a:off x="7575167" y="3960847"/>
              <a:ext cx="4050345" cy="420028"/>
              <a:chOff x="5563638" y="2765898"/>
              <a:chExt cx="2373362" cy="338219"/>
            </a:xfrm>
          </p:grpSpPr>
          <p:pic>
            <p:nvPicPr>
              <p:cNvPr id="74" name="Picture 73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174F869F-6D8B-4E1D-90AA-2057C0021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F1F0DA7-1863-405B-88AA-4CC7FA63C70F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2055146" cy="322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 err="1">
                    <a:hlinkClick r:id="rId4"/>
                  </a:rPr>
                  <a:t>siddharthvaghasia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CEE25E7-2045-4C3B-AF92-5D5D02BE2D4E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72" name="Picture 71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0C994DB3-4F70-4818-97F4-00E29B09F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8701F9-8AE4-4F7F-A578-0FF08877BA7F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siddh.vaghasia@gmail.com</a:t>
                </a:r>
              </a:p>
            </p:txBody>
          </p:sp>
        </p:grp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FF0576F2-194D-4325-BE5E-EF49B35B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22" y="2878457"/>
            <a:ext cx="7419816" cy="302728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hlinkClick r:id="rId6"/>
              </a:rPr>
              <a:t>https://www.siddharthvaghasia.com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sz="1400" dirty="0">
                <a:hlinkClick r:id="rId7"/>
              </a:rPr>
              <a:t>https://www.c-sharpcorner.com/members/siddharth-vaghasia</a:t>
            </a:r>
            <a:endParaRPr lang="en-IN" sz="1400" dirty="0"/>
          </a:p>
          <a:p>
            <a:r>
              <a:rPr lang="en-IN" sz="1400" dirty="0">
                <a:hlinkClick r:id="rId8"/>
              </a:rPr>
              <a:t>https://github.com/siddharth-vaghasia/</a:t>
            </a:r>
            <a:endParaRPr lang="en-IN" sz="1400" dirty="0"/>
          </a:p>
          <a:p>
            <a:r>
              <a:rPr lang="en-IN" sz="1400" dirty="0">
                <a:hlinkClick r:id="rId9"/>
              </a:rPr>
              <a:t>https://sharepoint.stackexchange.com/users/38824/siddharth-vaghasia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3" name="Picture 82" descr="A close up of a person smiling for the camera&#10;&#10;Description automatically generated">
            <a:extLst>
              <a:ext uri="{FF2B5EF4-FFF2-40B4-BE49-F238E27FC236}">
                <a16:creationId xmlns:a16="http://schemas.microsoft.com/office/drawing/2014/main" id="{56D3788B-308D-4C89-A513-37857915090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141" y="997226"/>
            <a:ext cx="1464446" cy="1705383"/>
          </a:xfrm>
          <a:prstGeom prst="rect">
            <a:avLst/>
          </a:prstGeom>
        </p:spPr>
      </p:pic>
      <p:pic>
        <p:nvPicPr>
          <p:cNvPr id="84" name="Picture 2" descr="M365 Community Contributors">
            <a:extLst>
              <a:ext uri="{FF2B5EF4-FFF2-40B4-BE49-F238E27FC236}">
                <a16:creationId xmlns:a16="http://schemas.microsoft.com/office/drawing/2014/main" id="{228ED0C5-9558-4CB6-864A-E3A6D02C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52" y="4499729"/>
            <a:ext cx="1243755" cy="7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9DB8306-3A5B-48A5-A153-32D77D0E83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3723" y="4448425"/>
            <a:ext cx="2947035" cy="87547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BB57AE3-6268-4F11-AB0D-B959AF3461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7567" y="4566156"/>
            <a:ext cx="2790825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1F58D0-662C-491E-881B-0D1AA6EA5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651" y="1906765"/>
            <a:ext cx="9099303" cy="2787430"/>
          </a:xfrm>
        </p:spPr>
        <p:txBody>
          <a:bodyPr/>
          <a:lstStyle/>
          <a:p>
            <a:r>
              <a:rPr lang="en-IN" dirty="0"/>
              <a:t>A little about PnP initiative</a:t>
            </a:r>
          </a:p>
          <a:p>
            <a:r>
              <a:rPr lang="en-IN" dirty="0"/>
              <a:t>PnP controls</a:t>
            </a:r>
          </a:p>
          <a:p>
            <a:pPr marL="742950" lvl="1" indent="-285750"/>
            <a:r>
              <a:rPr lang="en-IN" dirty="0"/>
              <a:t>Content React controls</a:t>
            </a:r>
          </a:p>
          <a:p>
            <a:pPr marL="742950" lvl="1" indent="-285750"/>
            <a:r>
              <a:rPr lang="en-IN" dirty="0"/>
              <a:t>Property pane controls</a:t>
            </a:r>
          </a:p>
          <a:p>
            <a:pPr marL="285750" indent="-285750"/>
            <a:r>
              <a:rPr lang="en-IN" dirty="0"/>
              <a:t>Demos</a:t>
            </a:r>
          </a:p>
          <a:p>
            <a:pPr marL="285750" indent="-285750"/>
            <a:r>
              <a:rPr lang="en-IN" dirty="0" err="1"/>
              <a:t>QnA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8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B1ACD9-E20D-4B69-A0C5-849CEC6F7FD2}"/>
              </a:ext>
            </a:extLst>
          </p:cNvPr>
          <p:cNvSpPr/>
          <p:nvPr/>
        </p:nvSpPr>
        <p:spPr>
          <a:xfrm>
            <a:off x="5922244" y="1393178"/>
            <a:ext cx="6178019" cy="45482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9F0E4A-FE49-4883-B2AE-8A4FF2DE6A33}"/>
              </a:ext>
            </a:extLst>
          </p:cNvPr>
          <p:cNvSpPr/>
          <p:nvPr/>
        </p:nvSpPr>
        <p:spPr>
          <a:xfrm>
            <a:off x="221610" y="1464092"/>
            <a:ext cx="3382392" cy="44772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29BE2E-FE30-4A45-8E99-1EB4A2E4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806" y="-36907"/>
            <a:ext cx="5568518" cy="1251751"/>
          </a:xfrm>
        </p:spPr>
        <p:txBody>
          <a:bodyPr/>
          <a:lstStyle/>
          <a:p>
            <a:r>
              <a:rPr lang="en-US" dirty="0"/>
              <a:t>About PnP Initiative</a:t>
            </a: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2290815D-AA3A-4ECD-818B-4ED45D3CF525}"/>
              </a:ext>
            </a:extLst>
          </p:cNvPr>
          <p:cNvSpPr/>
          <p:nvPr/>
        </p:nvSpPr>
        <p:spPr>
          <a:xfrm>
            <a:off x="527482" y="2302843"/>
            <a:ext cx="2656573" cy="1126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Owned by SharePoint Engineering Team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F7F97EB4-D8EE-48E8-9628-E89E39761DB4}"/>
              </a:ext>
            </a:extLst>
          </p:cNvPr>
          <p:cNvSpPr/>
          <p:nvPr/>
        </p:nvSpPr>
        <p:spPr>
          <a:xfrm>
            <a:off x="527482" y="3925940"/>
            <a:ext cx="2656573" cy="1126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Support of community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4A9BB-1E80-4F01-B1C8-6A58909BD20B}"/>
              </a:ext>
            </a:extLst>
          </p:cNvPr>
          <p:cNvSpPr/>
          <p:nvPr/>
        </p:nvSpPr>
        <p:spPr>
          <a:xfrm>
            <a:off x="6389271" y="1711784"/>
            <a:ext cx="2059806" cy="118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Sample and solutions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94865A-6F68-40B2-BB4F-F8C37D563D0A}"/>
              </a:ext>
            </a:extLst>
          </p:cNvPr>
          <p:cNvSpPr/>
          <p:nvPr/>
        </p:nvSpPr>
        <p:spPr>
          <a:xfrm>
            <a:off x="6273768" y="4369740"/>
            <a:ext cx="2059806" cy="11821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SDKs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B39679-EABF-483D-A3EB-822CE6D2864D}"/>
              </a:ext>
            </a:extLst>
          </p:cNvPr>
          <p:cNvSpPr/>
          <p:nvPr/>
        </p:nvSpPr>
        <p:spPr>
          <a:xfrm>
            <a:off x="9467751" y="1711783"/>
            <a:ext cx="2059806" cy="118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Best Practices Guidance documentation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DA5BD9-D1D6-4DA2-BA07-E2F2D41AFA0B}"/>
              </a:ext>
            </a:extLst>
          </p:cNvPr>
          <p:cNvSpPr/>
          <p:nvPr/>
        </p:nvSpPr>
        <p:spPr>
          <a:xfrm>
            <a:off x="7983855" y="3040762"/>
            <a:ext cx="2059806" cy="118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  <a:r>
              <a:rPr lang="en-IN" sz="1600" dirty="0"/>
              <a:t> 365 Community Calls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A08015-40F7-48AB-A6BF-BDDE519E43D5}"/>
              </a:ext>
            </a:extLst>
          </p:cNvPr>
          <p:cNvSpPr/>
          <p:nvPr/>
        </p:nvSpPr>
        <p:spPr>
          <a:xfrm>
            <a:off x="9888199" y="4222883"/>
            <a:ext cx="2059806" cy="118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Tools</a:t>
            </a:r>
          </a:p>
        </p:txBody>
      </p:sp>
      <p:sp>
        <p:nvSpPr>
          <p:cNvPr id="14" name="Right Arrow 10">
            <a:extLst>
              <a:ext uri="{FF2B5EF4-FFF2-40B4-BE49-F238E27FC236}">
                <a16:creationId xmlns:a16="http://schemas.microsoft.com/office/drawing/2014/main" id="{75877C0B-E59B-488D-9055-E293CC44139A}"/>
              </a:ext>
            </a:extLst>
          </p:cNvPr>
          <p:cNvSpPr/>
          <p:nvPr/>
        </p:nvSpPr>
        <p:spPr>
          <a:xfrm>
            <a:off x="3766053" y="2934155"/>
            <a:ext cx="2107933" cy="99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Provides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18207-BF6A-4FF3-9F56-298857162EC3}"/>
              </a:ext>
            </a:extLst>
          </p:cNvPr>
          <p:cNvSpPr/>
          <p:nvPr/>
        </p:nvSpPr>
        <p:spPr>
          <a:xfrm>
            <a:off x="1912806" y="846290"/>
            <a:ext cx="2259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https://pnp.github.io/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AAA8B-8877-431C-BC91-CCF64FCB6077}"/>
              </a:ext>
            </a:extLst>
          </p:cNvPr>
          <p:cNvSpPr/>
          <p:nvPr/>
        </p:nvSpPr>
        <p:spPr>
          <a:xfrm>
            <a:off x="5022276" y="829522"/>
            <a:ext cx="2147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IN" i="1" dirty="0">
                <a:latin typeface="Segoeui"/>
              </a:rPr>
              <a:t>Learn. Reuse. Share.</a:t>
            </a:r>
            <a:endParaRPr lang="en-IN" i="1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81AE359-6A8C-4C24-B815-E531A90EB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2" r="10392" b="-1"/>
          <a:stretch/>
        </p:blipFill>
        <p:spPr bwMode="auto">
          <a:xfrm>
            <a:off x="630224" y="0"/>
            <a:ext cx="1243903" cy="1292609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D89C240-B03B-4465-B5C2-A0CA462A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+mj-lt"/>
                <a:cs typeface="+mj-cs"/>
              </a:rPr>
              <a:t>About PnP controls.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0FD62-10C2-4736-AE01-0ECF97B7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latin typeface="+mn-lt"/>
              </a:rPr>
              <a:t>Reusable components</a:t>
            </a:r>
          </a:p>
          <a:p>
            <a:r>
              <a:rPr lang="en-US" sz="1700" dirty="0">
                <a:latin typeface="+mn-lt"/>
              </a:rPr>
              <a:t>Open source library</a:t>
            </a:r>
          </a:p>
          <a:p>
            <a:r>
              <a:rPr lang="en-US" sz="1700" dirty="0">
                <a:latin typeface="+mn-lt"/>
              </a:rPr>
              <a:t>Made for </a:t>
            </a:r>
            <a:r>
              <a:rPr lang="en-US" sz="1700" dirty="0" err="1">
                <a:latin typeface="+mn-lt"/>
              </a:rPr>
              <a:t>SPFx</a:t>
            </a:r>
            <a:r>
              <a:rPr lang="en-US" sz="1700" dirty="0">
                <a:latin typeface="+mn-lt"/>
              </a:rPr>
              <a:t> solutions</a:t>
            </a:r>
          </a:p>
          <a:p>
            <a:r>
              <a:rPr lang="en-US" sz="1700" dirty="0">
                <a:latin typeface="+mn-lt"/>
              </a:rPr>
              <a:t>Owned by SharePoint engineering team</a:t>
            </a:r>
          </a:p>
          <a:p>
            <a:r>
              <a:rPr lang="en-US" sz="1700" dirty="0">
                <a:latin typeface="+mn-lt"/>
              </a:rPr>
              <a:t>Developed and supported by community</a:t>
            </a:r>
          </a:p>
          <a:p>
            <a:r>
              <a:rPr lang="en-US" sz="1700" dirty="0">
                <a:latin typeface="+mn-lt"/>
              </a:rPr>
              <a:t>Provides OOTB UI experience</a:t>
            </a:r>
          </a:p>
          <a:p>
            <a:r>
              <a:rPr lang="en-US" sz="1700" dirty="0">
                <a:latin typeface="+mn-lt"/>
              </a:rPr>
              <a:t>Office UI based REACT </a:t>
            </a:r>
            <a:r>
              <a:rPr lang="en-US" sz="1700" b="1" dirty="0">
                <a:latin typeface="+mn-lt"/>
              </a:rPr>
              <a:t>additional</a:t>
            </a:r>
            <a:r>
              <a:rPr lang="en-US" sz="1700" dirty="0">
                <a:latin typeface="+mn-lt"/>
              </a:rPr>
              <a:t> controls.</a:t>
            </a:r>
          </a:p>
          <a:p>
            <a:r>
              <a:rPr lang="en-US" sz="1700" dirty="0">
                <a:latin typeface="+mn-lt"/>
              </a:rPr>
              <a:t>SharePoint </a:t>
            </a:r>
            <a:r>
              <a:rPr lang="en-US" sz="1700" b="1" dirty="0">
                <a:latin typeface="+mn-lt"/>
              </a:rPr>
              <a:t>context</a:t>
            </a:r>
            <a:r>
              <a:rPr lang="en-US" sz="1700" dirty="0">
                <a:latin typeface="+mn-lt"/>
              </a:rPr>
              <a:t> driven</a:t>
            </a:r>
          </a:p>
          <a:p>
            <a:r>
              <a:rPr lang="en-US" sz="1700" b="1" dirty="0">
                <a:latin typeface="+mn-lt"/>
              </a:rPr>
              <a:t>Extensible</a:t>
            </a:r>
            <a:r>
              <a:rPr lang="en-US" sz="1700" dirty="0">
                <a:latin typeface="+mn-lt"/>
              </a:rPr>
              <a:t> events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6B2361-6C1A-4F49-AA89-4547FCD58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" b="148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30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370032-96D6-422F-86F3-42650BBF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90688"/>
            <a:ext cx="10525125" cy="405217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F603318-B152-428D-996A-A05C91B5A93E}"/>
              </a:ext>
            </a:extLst>
          </p:cNvPr>
          <p:cNvSpPr txBox="1">
            <a:spLocks/>
          </p:cNvSpPr>
          <p:nvPr/>
        </p:nvSpPr>
        <p:spPr>
          <a:xfrm>
            <a:off x="74295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IN" dirty="0"/>
              <a:t>Types of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1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30E8E1-0292-4541-9A35-73640404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4321"/>
          </a:xfrm>
        </p:spPr>
        <p:txBody>
          <a:bodyPr>
            <a:normAutofit/>
          </a:bodyPr>
          <a:lstStyle/>
          <a:p>
            <a:r>
              <a:rPr lang="en-IN" dirty="0"/>
              <a:t>React controls – to be used in web parts and extensions</a:t>
            </a:r>
          </a:p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B93F11-740D-4C4D-BF54-44C92C117CB4}"/>
              </a:ext>
            </a:extLst>
          </p:cNvPr>
          <p:cNvGrpSpPr/>
          <p:nvPr/>
        </p:nvGrpSpPr>
        <p:grpSpPr>
          <a:xfrm>
            <a:off x="1143583" y="2344557"/>
            <a:ext cx="5839740" cy="1081475"/>
            <a:chOff x="1143583" y="2344557"/>
            <a:chExt cx="5839740" cy="10814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3915462-4CAC-416D-995E-7A097B45F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583" y="2344557"/>
              <a:ext cx="4133850" cy="714375"/>
            </a:xfrm>
            <a:prstGeom prst="rect">
              <a:avLst/>
            </a:prstGeom>
          </p:spPr>
        </p:pic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09BFFAA6-2A67-49C8-84B5-0E3617149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583" y="3149033"/>
              <a:ext cx="583974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t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37474F"/>
                  </a:solidFill>
                  <a:effectLst/>
                  <a:latin typeface="Roboto Mono"/>
                </a:rPr>
                <a:t>npm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Roboto Mono"/>
                </a:rPr>
                <a:t> install @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37474F"/>
                  </a:solidFill>
                  <a:effectLst/>
                  <a:latin typeface="Roboto Mono"/>
                </a:rPr>
                <a:t>pnp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Roboto Mono"/>
                </a:rPr>
                <a:t>/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37474F"/>
                  </a:solidFill>
                  <a:effectLst/>
                  <a:latin typeface="Roboto Mono"/>
                </a:rPr>
                <a:t>spfx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37474F"/>
                  </a:solidFill>
                  <a:effectLst/>
                  <a:latin typeface="Roboto Mono"/>
                </a:rPr>
                <a:t>-controls-react --save --save-exact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865820-E616-4E61-A19C-CF09AAD842DA}"/>
              </a:ext>
            </a:extLst>
          </p:cNvPr>
          <p:cNvGrpSpPr/>
          <p:nvPr/>
        </p:nvGrpSpPr>
        <p:grpSpPr>
          <a:xfrm>
            <a:off x="838200" y="3523125"/>
            <a:ext cx="10515600" cy="1780487"/>
            <a:chOff x="838200" y="3523125"/>
            <a:chExt cx="10515600" cy="1780487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BCBB09DC-EDB0-4931-BC08-7B67DF67F1DD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523125"/>
              <a:ext cx="10515600" cy="173432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dirty="0"/>
                <a:t>PnP Property pane controls – to be used in property panes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927169-874E-4E1B-92EC-9FF76C7F5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583" y="4078878"/>
              <a:ext cx="4533900" cy="77152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41C4D9-CF35-4835-8086-61BDC1768D5F}"/>
                </a:ext>
              </a:extLst>
            </p:cNvPr>
            <p:cNvSpPr/>
            <p:nvPr/>
          </p:nvSpPr>
          <p:spPr>
            <a:xfrm>
              <a:off x="1143582" y="4934280"/>
              <a:ext cx="69794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t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rgbClr val="37474F"/>
                  </a:solidFill>
                  <a:latin typeface="Roboto Mono"/>
                </a:rPr>
                <a:t>npm</a:t>
              </a:r>
              <a:r>
                <a:rPr lang="en-US" altLang="en-US" dirty="0">
                  <a:solidFill>
                    <a:srgbClr val="37474F"/>
                  </a:solidFill>
                  <a:latin typeface="Roboto Mono"/>
                </a:rPr>
                <a:t> install @</a:t>
              </a:r>
              <a:r>
                <a:rPr lang="en-US" altLang="en-US" dirty="0" err="1">
                  <a:solidFill>
                    <a:srgbClr val="37474F"/>
                  </a:solidFill>
                  <a:latin typeface="Roboto Mono"/>
                </a:rPr>
                <a:t>pnp</a:t>
              </a:r>
              <a:r>
                <a:rPr lang="en-US" altLang="en-US" dirty="0">
                  <a:solidFill>
                    <a:srgbClr val="37474F"/>
                  </a:solidFill>
                  <a:latin typeface="Roboto Mono"/>
                </a:rPr>
                <a:t>/</a:t>
              </a:r>
              <a:r>
                <a:rPr lang="en-US" altLang="en-US" dirty="0" err="1">
                  <a:solidFill>
                    <a:srgbClr val="37474F"/>
                  </a:solidFill>
                  <a:latin typeface="Roboto Mono"/>
                </a:rPr>
                <a:t>spfx</a:t>
              </a:r>
              <a:r>
                <a:rPr lang="en-US" altLang="en-US" dirty="0">
                  <a:solidFill>
                    <a:srgbClr val="37474F"/>
                  </a:solidFill>
                  <a:latin typeface="Roboto Mono"/>
                </a:rPr>
                <a:t>-property-controls --save --save-exact</a:t>
              </a:r>
              <a:r>
                <a:rPr lang="en-US" altLang="en-US" sz="1400" dirty="0"/>
                <a:t> </a:t>
              </a:r>
              <a:endParaRPr lang="en-US" altLang="en-US" sz="4000" dirty="0">
                <a:latin typeface="Arial" panose="020B0604020202020204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570EFAC-4693-42A5-A69A-9E1E5C27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Types of controls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9D2499-BBED-4655-A63A-BC877696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35" y="2553206"/>
            <a:ext cx="1123950" cy="371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182D9F-44B1-450E-A980-EA96848A8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919" y="4287527"/>
            <a:ext cx="12192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16EAB5F-6376-42A6-9FF0-7EDAD0A9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" y="91440"/>
            <a:ext cx="10515600" cy="1325563"/>
          </a:xfrm>
        </p:spPr>
        <p:txBody>
          <a:bodyPr/>
          <a:lstStyle/>
          <a:p>
            <a:r>
              <a:rPr lang="en-IN" dirty="0"/>
              <a:t>Some controls</a:t>
            </a:r>
          </a:p>
        </p:txBody>
      </p:sp>
      <p:pic>
        <p:nvPicPr>
          <p:cNvPr id="9" name="Picture 2" descr="ListPicker single selection">
            <a:extLst>
              <a:ext uri="{FF2B5EF4-FFF2-40B4-BE49-F238E27FC236}">
                <a16:creationId xmlns:a16="http://schemas.microsoft.com/office/drawing/2014/main" id="{513D2246-CB26-4B3D-87A1-3D32DC510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88770"/>
            <a:ext cx="2811517" cy="1223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istView control output">
            <a:extLst>
              <a:ext uri="{FF2B5EF4-FFF2-40B4-BE49-F238E27FC236}">
                <a16:creationId xmlns:a16="http://schemas.microsoft.com/office/drawing/2014/main" id="{5C4CD3A4-A759-499F-B062-62EE39A0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" y="3119401"/>
            <a:ext cx="5181600" cy="18536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Selecting terms">
            <a:extLst>
              <a:ext uri="{FF2B5EF4-FFF2-40B4-BE49-F238E27FC236}">
                <a16:creationId xmlns:a16="http://schemas.microsoft.com/office/drawing/2014/main" id="{13764763-27E2-4194-B06E-8015C3F4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140" y="1309688"/>
            <a:ext cx="2756729" cy="41471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Placeholder control output">
            <a:extLst>
              <a:ext uri="{FF2B5EF4-FFF2-40B4-BE49-F238E27FC236}">
                <a16:creationId xmlns:a16="http://schemas.microsoft.com/office/drawing/2014/main" id="{C621A5AB-B21C-410E-A92F-F22F24D2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95" y="1537493"/>
            <a:ext cx="3131589" cy="13255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Default Bar Chart">
            <a:extLst>
              <a:ext uri="{FF2B5EF4-FFF2-40B4-BE49-F238E27FC236}">
                <a16:creationId xmlns:a16="http://schemas.microsoft.com/office/drawing/2014/main" id="{D9DBA2EE-6D7B-4936-A8C6-F6B8D8FCB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318" y="3119401"/>
            <a:ext cx="2228936" cy="12230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Multi list picker">
            <a:extLst>
              <a:ext uri="{FF2B5EF4-FFF2-40B4-BE49-F238E27FC236}">
                <a16:creationId xmlns:a16="http://schemas.microsoft.com/office/drawing/2014/main" id="{E368FC95-EE36-4129-A18E-51A9B340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80" y="1210628"/>
            <a:ext cx="1087810" cy="12761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Swatch color picker select color">
            <a:extLst>
              <a:ext uri="{FF2B5EF4-FFF2-40B4-BE49-F238E27FC236}">
                <a16:creationId xmlns:a16="http://schemas.microsoft.com/office/drawing/2014/main" id="{75AF8D80-850D-42FE-9BAC-6CC255F8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391" y="4471072"/>
            <a:ext cx="1880790" cy="10039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77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692</Words>
  <Application>Microsoft Office PowerPoint</Application>
  <PresentationFormat>Widescreen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Light</vt:lpstr>
      <vt:lpstr>Proxima Nova</vt:lpstr>
      <vt:lpstr>Proxima Nova Semibold</vt:lpstr>
      <vt:lpstr>Roboto</vt:lpstr>
      <vt:lpstr>Roboto Mono</vt:lpstr>
      <vt:lpstr>Segoe UI</vt:lpstr>
      <vt:lpstr>Segoe UI (Body)</vt:lpstr>
      <vt:lpstr>Segoe UI Semibold</vt:lpstr>
      <vt:lpstr>Segoeui</vt:lpstr>
      <vt:lpstr>Wingdings</vt:lpstr>
      <vt:lpstr>Office Theme</vt:lpstr>
      <vt:lpstr>PowerPoint Presentation</vt:lpstr>
      <vt:lpstr>PnP Controls for SPFx</vt:lpstr>
      <vt:lpstr>Siddharth Vaghasia</vt:lpstr>
      <vt:lpstr>PowerPoint Presentation</vt:lpstr>
      <vt:lpstr>About PnP Initiative</vt:lpstr>
      <vt:lpstr>About PnP controls.</vt:lpstr>
      <vt:lpstr>PowerPoint Presentation</vt:lpstr>
      <vt:lpstr>Types of controls</vt:lpstr>
      <vt:lpstr>Some controls</vt:lpstr>
      <vt:lpstr>List of react content controls</vt:lpstr>
      <vt:lpstr>Field Controls</vt:lpstr>
      <vt:lpstr>List of PnP Property Pane controls</vt:lpstr>
      <vt:lpstr>Demos</vt:lpstr>
      <vt:lpstr>Why would I use them?</vt:lpstr>
      <vt:lpstr>When to use what?</vt:lpstr>
      <vt:lpstr>Resources</vt:lpstr>
      <vt:lpstr>Inspiration</vt:lpstr>
      <vt:lpstr>PowerPoint Presentation</vt:lpstr>
      <vt:lpstr>Library Components in SPFx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Vaghasia</dc:creator>
  <cp:lastModifiedBy>Siddharth Vaghasia</cp:lastModifiedBy>
  <cp:revision>27</cp:revision>
  <dcterms:created xsi:type="dcterms:W3CDTF">2020-05-12T14:04:23Z</dcterms:created>
  <dcterms:modified xsi:type="dcterms:W3CDTF">2020-05-13T11:10:26Z</dcterms:modified>
</cp:coreProperties>
</file>