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Lst>
  <p:notesMasterIdLst>
    <p:notesMasterId r:id="rId40"/>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83" r:id="rId29"/>
    <p:sldId id="284" r:id="rId30"/>
    <p:sldId id="285" r:id="rId31"/>
    <p:sldId id="286" r:id="rId32"/>
    <p:sldId id="277" r:id="rId33"/>
    <p:sldId id="278" r:id="rId34"/>
    <p:sldId id="280" r:id="rId35"/>
    <p:sldId id="281" r:id="rId36"/>
    <p:sldId id="282" r:id="rId37"/>
    <p:sldId id="287" r:id="rId38"/>
    <p:sldId id="288"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4A98D1-8B44-4F5F-9989-06F98673E4A0}">
  <a:tblStyle styleId="{E34A98D1-8B44-4F5F-9989-06F98673E4A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423"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Singh" userId="0a06b484-73ca-4108-ac9a-806b370fb649" providerId="ADAL" clId="{9C330C4D-7FFC-4CEE-AAD8-B24BA45EBD01}"/>
    <pc:docChg chg="undo custSel addSld delSld modSld">
      <pc:chgData name="Siddharth Singh" userId="0a06b484-73ca-4108-ac9a-806b370fb649" providerId="ADAL" clId="{9C330C4D-7FFC-4CEE-AAD8-B24BA45EBD01}" dt="2021-06-17T16:27:11.361" v="40" actId="14826"/>
      <pc:docMkLst>
        <pc:docMk/>
      </pc:docMkLst>
      <pc:sldChg chg="addSp delSp modSp mod">
        <pc:chgData name="Siddharth Singh" userId="0a06b484-73ca-4108-ac9a-806b370fb649" providerId="ADAL" clId="{9C330C4D-7FFC-4CEE-AAD8-B24BA45EBD01}" dt="2021-06-17T09:21:42.488" v="7" actId="1076"/>
        <pc:sldMkLst>
          <pc:docMk/>
          <pc:sldMk cId="0" sldId="267"/>
        </pc:sldMkLst>
        <pc:picChg chg="add mod modCrop">
          <ac:chgData name="Siddharth Singh" userId="0a06b484-73ca-4108-ac9a-806b370fb649" providerId="ADAL" clId="{9C330C4D-7FFC-4CEE-AAD8-B24BA45EBD01}" dt="2021-06-17T09:21:42.488" v="7" actId="1076"/>
          <ac:picMkLst>
            <pc:docMk/>
            <pc:sldMk cId="0" sldId="267"/>
            <ac:picMk id="3" creationId="{B050B3F9-2450-4375-8F1F-1DB49721AE9D}"/>
          </ac:picMkLst>
        </pc:picChg>
        <pc:picChg chg="del">
          <ac:chgData name="Siddharth Singh" userId="0a06b484-73ca-4108-ac9a-806b370fb649" providerId="ADAL" clId="{9C330C4D-7FFC-4CEE-AAD8-B24BA45EBD01}" dt="2021-06-17T09:20:36.217" v="0" actId="478"/>
          <ac:picMkLst>
            <pc:docMk/>
            <pc:sldMk cId="0" sldId="267"/>
            <ac:picMk id="274" creationId="{00000000-0000-0000-0000-000000000000}"/>
          </ac:picMkLst>
        </pc:picChg>
      </pc:sldChg>
      <pc:sldChg chg="modSp mod">
        <pc:chgData name="Siddharth Singh" userId="0a06b484-73ca-4108-ac9a-806b370fb649" providerId="ADAL" clId="{9C330C4D-7FFC-4CEE-AAD8-B24BA45EBD01}" dt="2021-06-17T16:25:08.653" v="28" actId="207"/>
        <pc:sldMkLst>
          <pc:docMk/>
          <pc:sldMk cId="0" sldId="282"/>
        </pc:sldMkLst>
        <pc:spChg chg="mod">
          <ac:chgData name="Siddharth Singh" userId="0a06b484-73ca-4108-ac9a-806b370fb649" providerId="ADAL" clId="{9C330C4D-7FFC-4CEE-AAD8-B24BA45EBD01}" dt="2021-06-17T16:25:08.653" v="28" actId="207"/>
          <ac:spMkLst>
            <pc:docMk/>
            <pc:sldMk cId="0" sldId="282"/>
            <ac:spMk id="369" creationId="{00000000-0000-0000-0000-000000000000}"/>
          </ac:spMkLst>
        </pc:spChg>
      </pc:sldChg>
      <pc:sldChg chg="modSp">
        <pc:chgData name="Siddharth Singh" userId="0a06b484-73ca-4108-ac9a-806b370fb649" providerId="ADAL" clId="{9C330C4D-7FFC-4CEE-AAD8-B24BA45EBD01}" dt="2021-06-17T16:27:11.361" v="40" actId="14826"/>
        <pc:sldMkLst>
          <pc:docMk/>
          <pc:sldMk cId="4135858851" sldId="286"/>
        </pc:sldMkLst>
        <pc:picChg chg="mod">
          <ac:chgData name="Siddharth Singh" userId="0a06b484-73ca-4108-ac9a-806b370fb649" providerId="ADAL" clId="{9C330C4D-7FFC-4CEE-AAD8-B24BA45EBD01}" dt="2021-06-17T16:27:11.361" v="40" actId="14826"/>
          <ac:picMkLst>
            <pc:docMk/>
            <pc:sldMk cId="4135858851" sldId="286"/>
            <ac:picMk id="3" creationId="{00000000-0000-0000-0000-000000000000}"/>
          </ac:picMkLst>
        </pc:picChg>
      </pc:sldChg>
      <pc:sldChg chg="new del">
        <pc:chgData name="Siddharth Singh" userId="0a06b484-73ca-4108-ac9a-806b370fb649" providerId="ADAL" clId="{9C330C4D-7FFC-4CEE-AAD8-B24BA45EBD01}" dt="2021-06-17T16:24:17.076" v="12" actId="680"/>
        <pc:sldMkLst>
          <pc:docMk/>
          <pc:sldMk cId="2393546981" sldId="287"/>
        </pc:sldMkLst>
      </pc:sldChg>
      <pc:sldChg chg="addSp delSp modSp add mod">
        <pc:chgData name="Siddharth Singh" userId="0a06b484-73ca-4108-ac9a-806b370fb649" providerId="ADAL" clId="{9C330C4D-7FFC-4CEE-AAD8-B24BA45EBD01}" dt="2021-06-17T16:26:17.742" v="38" actId="11"/>
        <pc:sldMkLst>
          <pc:docMk/>
          <pc:sldMk cId="2412156222" sldId="287"/>
        </pc:sldMkLst>
        <pc:spChg chg="add del mod">
          <ac:chgData name="Siddharth Singh" userId="0a06b484-73ca-4108-ac9a-806b370fb649" providerId="ADAL" clId="{9C330C4D-7FFC-4CEE-AAD8-B24BA45EBD01}" dt="2021-06-17T16:24:30.041" v="16" actId="478"/>
          <ac:spMkLst>
            <pc:docMk/>
            <pc:sldMk cId="2412156222" sldId="287"/>
            <ac:spMk id="3" creationId="{BEDB73B2-EFFF-41D3-B950-76B6368FE455}"/>
          </ac:spMkLst>
        </pc:spChg>
        <pc:spChg chg="del mod">
          <ac:chgData name="Siddharth Singh" userId="0a06b484-73ca-4108-ac9a-806b370fb649" providerId="ADAL" clId="{9C330C4D-7FFC-4CEE-AAD8-B24BA45EBD01}" dt="2021-06-17T16:24:25.668" v="15" actId="478"/>
          <ac:spMkLst>
            <pc:docMk/>
            <pc:sldMk cId="2412156222" sldId="287"/>
            <ac:spMk id="368" creationId="{00000000-0000-0000-0000-000000000000}"/>
          </ac:spMkLst>
        </pc:spChg>
        <pc:spChg chg="mod">
          <ac:chgData name="Siddharth Singh" userId="0a06b484-73ca-4108-ac9a-806b370fb649" providerId="ADAL" clId="{9C330C4D-7FFC-4CEE-AAD8-B24BA45EBD01}" dt="2021-06-17T16:26:17.742" v="38" actId="11"/>
          <ac:spMkLst>
            <pc:docMk/>
            <pc:sldMk cId="2412156222" sldId="287"/>
            <ac:spMk id="369" creationId="{00000000-0000-0000-0000-000000000000}"/>
          </ac:spMkLst>
        </pc:spChg>
      </pc:sldChg>
      <pc:sldChg chg="modSp add mod">
        <pc:chgData name="Siddharth Singh" userId="0a06b484-73ca-4108-ac9a-806b370fb649" providerId="ADAL" clId="{9C330C4D-7FFC-4CEE-AAD8-B24BA45EBD01}" dt="2021-06-17T16:26:31.853" v="39" actId="11"/>
        <pc:sldMkLst>
          <pc:docMk/>
          <pc:sldMk cId="707043749" sldId="288"/>
        </pc:sldMkLst>
        <pc:spChg chg="mod">
          <ac:chgData name="Siddharth Singh" userId="0a06b484-73ca-4108-ac9a-806b370fb649" providerId="ADAL" clId="{9C330C4D-7FFC-4CEE-AAD8-B24BA45EBD01}" dt="2021-06-17T16:26:31.853" v="39" actId="11"/>
          <ac:spMkLst>
            <pc:docMk/>
            <pc:sldMk cId="707043749" sldId="288"/>
            <ac:spMk id="36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9" name="Google Shape;209;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notes"/>
          <p:cNvSpPr txBox="1"/>
          <p:nvPr/>
        </p:nvSpPr>
        <p:spPr>
          <a:xfrm>
            <a:off x="3884612" y="8685212"/>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0172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836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2"/>
          <p:cNvSpPr txBox="1">
            <a:spLocks noGrp="1"/>
          </p:cNvSpPr>
          <p:nvPr>
            <p:ph type="ctrTitle"/>
          </p:nvPr>
        </p:nvSpPr>
        <p:spPr>
          <a:xfrm>
            <a:off x="914400" y="4343400"/>
            <a:ext cx="7772400" cy="1975200"/>
          </a:xfrm>
          <a:prstGeom prst="rect">
            <a:avLst/>
          </a:prstGeom>
          <a:noFill/>
          <a:ln>
            <a:noFill/>
          </a:ln>
        </p:spPr>
        <p:txBody>
          <a:bodyPr spcFirstLastPara="1" wrap="square" lIns="91425" tIns="45700" rIns="91425" bIns="45700" anchor="t" anchorCtr="0">
            <a:noAutofit/>
          </a:bodyPr>
          <a:lstStyle>
            <a:lvl1pPr marR="9144" lvl="0" algn="l" rtl="0">
              <a:spcBef>
                <a:spcPts val="0"/>
              </a:spcBef>
              <a:spcAft>
                <a:spcPts val="0"/>
              </a:spcAft>
              <a:buSzPts val="1400"/>
              <a:buNone/>
              <a:defRPr sz="4000" b="1" cap="none">
                <a:effectLst>
                  <a:reflection blurRad="12700" stA="34000" endA="740" endPos="53000" dir="5400000" sy="-100000" algn="bl" rotWithShape="0"/>
                </a:effectLst>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914400" y="2834640"/>
            <a:ext cx="7772400" cy="1508700"/>
          </a:xfrm>
          <a:prstGeom prst="rect">
            <a:avLst/>
          </a:prstGeom>
          <a:noFill/>
          <a:ln>
            <a:noFill/>
          </a:ln>
        </p:spPr>
        <p:txBody>
          <a:bodyPr spcFirstLastPara="1" wrap="square" lIns="100575" tIns="45700" rIns="91425" bIns="45700" anchor="b" anchorCtr="0">
            <a:noAutofit/>
          </a:bodyPr>
          <a:lstStyle>
            <a:lvl1pPr lvl="0" algn="l" rtl="0">
              <a:spcBef>
                <a:spcPts val="0"/>
              </a:spcBef>
              <a:spcAft>
                <a:spcPts val="0"/>
              </a:spcAft>
              <a:buSzPts val="1900"/>
              <a:buNone/>
              <a:defRPr sz="2000">
                <a:solidFill>
                  <a:schemeClr val="lt1"/>
                </a:solidFill>
              </a:defRPr>
            </a:lvl1pPr>
            <a:lvl2pPr lvl="1" algn="ctr" rtl="0">
              <a:spcBef>
                <a:spcPts val="360"/>
              </a:spcBef>
              <a:spcAft>
                <a:spcPts val="0"/>
              </a:spcAft>
              <a:buSzPts val="1620"/>
              <a:buNone/>
              <a:defRPr/>
            </a:lvl2pPr>
            <a:lvl3pPr lvl="2" algn="ctr" rtl="0">
              <a:spcBef>
                <a:spcPts val="360"/>
              </a:spcBef>
              <a:spcAft>
                <a:spcPts val="0"/>
              </a:spcAft>
              <a:buSzPts val="1800"/>
              <a:buNone/>
              <a:defRPr/>
            </a:lvl3pPr>
            <a:lvl4pPr lvl="3" algn="ctr" rtl="0">
              <a:spcBef>
                <a:spcPts val="360"/>
              </a:spcBef>
              <a:spcAft>
                <a:spcPts val="0"/>
              </a:spcAft>
              <a:buSzPts val="1800"/>
              <a:buNone/>
              <a:defRPr/>
            </a:lvl4pPr>
            <a:lvl5pPr lvl="4" algn="ctr" rtl="0">
              <a:spcBef>
                <a:spcPts val="360"/>
              </a:spcBef>
              <a:spcAft>
                <a:spcPts val="0"/>
              </a:spcAft>
              <a:buSzPts val="1800"/>
              <a:buNone/>
              <a:defRPr/>
            </a:lvl5pPr>
            <a:lvl6pPr lvl="5" algn="ctr" rtl="0">
              <a:spcBef>
                <a:spcPts val="360"/>
              </a:spcBef>
              <a:spcAft>
                <a:spcPts val="0"/>
              </a:spcAft>
              <a:buSzPts val="1800"/>
              <a:buNone/>
              <a:defRPr/>
            </a:lvl6pPr>
            <a:lvl7pPr lvl="6" algn="ctr" rtl="0">
              <a:spcBef>
                <a:spcPts val="360"/>
              </a:spcBef>
              <a:spcAft>
                <a:spcPts val="0"/>
              </a:spcAft>
              <a:buSzPts val="1800"/>
              <a:buNone/>
              <a:defRPr/>
            </a:lvl7pPr>
            <a:lvl8pPr lvl="7" algn="ctr" rtl="0">
              <a:spcBef>
                <a:spcPts val="360"/>
              </a:spcBef>
              <a:spcAft>
                <a:spcPts val="0"/>
              </a:spcAft>
              <a:buSzPts val="1800"/>
              <a:buNone/>
              <a:defRPr/>
            </a:lvl8pPr>
            <a:lvl9pPr lvl="8" algn="ctr" rtl="0">
              <a:spcBef>
                <a:spcPts val="360"/>
              </a:spcBef>
              <a:spcAft>
                <a:spcPts val="0"/>
              </a:spcAft>
              <a:buSzPts val="1800"/>
              <a:buNone/>
              <a:defRPr/>
            </a:lvl9pPr>
          </a:lstStyle>
          <a:p>
            <a:endParaRPr/>
          </a:p>
        </p:txBody>
      </p:sp>
      <p:sp>
        <p:nvSpPr>
          <p:cNvPr id="27" name="Google Shape;27;p2"/>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504824" y="512064"/>
            <a:ext cx="7772400" cy="914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16"/>
          <p:cNvSpPr txBox="1">
            <a:spLocks noGrp="1"/>
          </p:cNvSpPr>
          <p:nvPr>
            <p:ph type="body" idx="1"/>
          </p:nvPr>
        </p:nvSpPr>
        <p:spPr>
          <a:xfrm>
            <a:off x="457200" y="1809750"/>
            <a:ext cx="4040100" cy="639900"/>
          </a:xfrm>
          <a:prstGeom prst="rect">
            <a:avLst/>
          </a:prstGeom>
          <a:noFill/>
          <a:ln>
            <a:noFill/>
          </a:ln>
        </p:spPr>
        <p:txBody>
          <a:bodyPr spcFirstLastPara="1" wrap="square" lIns="91425" tIns="45700" rIns="91425" bIns="45700" anchor="ctr" anchorCtr="0">
            <a:noAutofit/>
          </a:bodyPr>
          <a:lstStyle>
            <a:lvl1pPr marL="457200" lvl="0" indent="-228600" algn="l" rtl="0">
              <a:spcBef>
                <a:spcPts val="700"/>
              </a:spcBef>
              <a:spcAft>
                <a:spcPts val="0"/>
              </a:spcAft>
              <a:buSzPts val="2280"/>
              <a:buNone/>
              <a:defRPr sz="2400" b="1">
                <a:solidFill>
                  <a:schemeClr val="accent2"/>
                </a:solidFill>
              </a:defRPr>
            </a:lvl1pPr>
            <a:lvl2pPr marL="914400" lvl="1" indent="-228600" algn="l" rtl="0">
              <a:spcBef>
                <a:spcPts val="400"/>
              </a:spcBef>
              <a:spcAft>
                <a:spcPts val="0"/>
              </a:spcAft>
              <a:buSzPts val="18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59" name="Google Shape;159;p16"/>
          <p:cNvSpPr txBox="1">
            <a:spLocks noGrp="1"/>
          </p:cNvSpPr>
          <p:nvPr>
            <p:ph type="body" idx="2"/>
          </p:nvPr>
        </p:nvSpPr>
        <p:spPr>
          <a:xfrm>
            <a:off x="4645025" y="1809750"/>
            <a:ext cx="4041900" cy="639900"/>
          </a:xfrm>
          <a:prstGeom prst="rect">
            <a:avLst/>
          </a:prstGeom>
          <a:noFill/>
          <a:ln>
            <a:noFill/>
          </a:ln>
        </p:spPr>
        <p:txBody>
          <a:bodyPr spcFirstLastPara="1" wrap="square" lIns="91425" tIns="45700" rIns="91425" bIns="45700" anchor="ctr" anchorCtr="0">
            <a:noAutofit/>
          </a:bodyPr>
          <a:lstStyle>
            <a:lvl1pPr marL="457200" lvl="0" indent="-228600" algn="l" rtl="0">
              <a:spcBef>
                <a:spcPts val="700"/>
              </a:spcBef>
              <a:spcAft>
                <a:spcPts val="0"/>
              </a:spcAft>
              <a:buSzPts val="2280"/>
              <a:buNone/>
              <a:defRPr sz="2400" b="1">
                <a:solidFill>
                  <a:schemeClr val="accent2"/>
                </a:solidFill>
              </a:defRPr>
            </a:lvl1pPr>
            <a:lvl2pPr marL="914400" lvl="1" indent="-228600" algn="l" rtl="0">
              <a:spcBef>
                <a:spcPts val="400"/>
              </a:spcBef>
              <a:spcAft>
                <a:spcPts val="0"/>
              </a:spcAft>
              <a:buSzPts val="18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60" name="Google Shape;160;p16"/>
          <p:cNvSpPr txBox="1">
            <a:spLocks noGrp="1"/>
          </p:cNvSpPr>
          <p:nvPr>
            <p:ph type="body" idx="3"/>
          </p:nvPr>
        </p:nvSpPr>
        <p:spPr>
          <a:xfrm>
            <a:off x="457200" y="2459037"/>
            <a:ext cx="4040100" cy="3959400"/>
          </a:xfrm>
          <a:prstGeom prst="rect">
            <a:avLst/>
          </a:prstGeom>
          <a:noFill/>
          <a:ln>
            <a:noFill/>
          </a:ln>
        </p:spPr>
        <p:txBody>
          <a:bodyPr spcFirstLastPara="1" wrap="square" lIns="91425" tIns="45700" rIns="91425" bIns="45700" anchor="t" anchorCtr="0">
            <a:noAutofit/>
          </a:bodyPr>
          <a:lstStyle>
            <a:lvl1pPr marL="457200" lvl="0" indent="-373380" algn="l" rtl="0">
              <a:spcBef>
                <a:spcPts val="700"/>
              </a:spcBef>
              <a:spcAft>
                <a:spcPts val="0"/>
              </a:spcAft>
              <a:buSzPts val="2280"/>
              <a:buChar char="▪"/>
              <a:defRPr sz="2400"/>
            </a:lvl1pPr>
            <a:lvl2pPr marL="914400" lvl="1" indent="-342900" algn="l" rtl="0">
              <a:spcBef>
                <a:spcPts val="400"/>
              </a:spcBef>
              <a:spcAft>
                <a:spcPts val="0"/>
              </a:spcAft>
              <a:buSzPts val="18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61" name="Google Shape;161;p16"/>
          <p:cNvSpPr txBox="1">
            <a:spLocks noGrp="1"/>
          </p:cNvSpPr>
          <p:nvPr>
            <p:ph type="body" idx="4"/>
          </p:nvPr>
        </p:nvSpPr>
        <p:spPr>
          <a:xfrm>
            <a:off x="4645025" y="2459037"/>
            <a:ext cx="4041900" cy="3959400"/>
          </a:xfrm>
          <a:prstGeom prst="rect">
            <a:avLst/>
          </a:prstGeom>
          <a:noFill/>
          <a:ln>
            <a:noFill/>
          </a:ln>
        </p:spPr>
        <p:txBody>
          <a:bodyPr spcFirstLastPara="1" wrap="square" lIns="91425" tIns="45700" rIns="91425" bIns="45700" anchor="t" anchorCtr="0">
            <a:noAutofit/>
          </a:bodyPr>
          <a:lstStyle>
            <a:lvl1pPr marL="457200" lvl="0" indent="-373380" algn="l" rtl="0">
              <a:spcBef>
                <a:spcPts val="700"/>
              </a:spcBef>
              <a:spcAft>
                <a:spcPts val="0"/>
              </a:spcAft>
              <a:buSzPts val="2280"/>
              <a:buChar char="▪"/>
              <a:defRPr sz="2400"/>
            </a:lvl1pPr>
            <a:lvl2pPr marL="914400" lvl="1" indent="-342900" algn="l" rtl="0">
              <a:spcBef>
                <a:spcPts val="400"/>
              </a:spcBef>
              <a:spcAft>
                <a:spcPts val="0"/>
              </a:spcAft>
              <a:buSzPts val="18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62" name="Google Shape;162;p16"/>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3" name="Google Shape;163;p16"/>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4" name="Google Shape;164;p16"/>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4"/>
        <p:cNvGrpSpPr/>
        <p:nvPr/>
      </p:nvGrpSpPr>
      <p:grpSpPr>
        <a:xfrm>
          <a:off x="0" y="0"/>
          <a:ext cx="0" cy="0"/>
          <a:chOff x="0" y="0"/>
          <a:chExt cx="0" cy="0"/>
        </a:xfrm>
      </p:grpSpPr>
      <p:sp>
        <p:nvSpPr>
          <p:cNvPr id="195" name="Google Shape;195;p18"/>
          <p:cNvSpPr txBox="1">
            <a:spLocks noGrp="1"/>
          </p:cNvSpPr>
          <p:nvPr>
            <p:ph type="title"/>
          </p:nvPr>
        </p:nvSpPr>
        <p:spPr>
          <a:xfrm>
            <a:off x="914400" y="441251"/>
            <a:ext cx="6858000" cy="701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C1EEFF"/>
              </a:buClr>
              <a:buSzPts val="2100"/>
              <a:buFont typeface="Consolas"/>
              <a:buNone/>
              <a:defRPr sz="21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6" name="Google Shape;196;p18"/>
          <p:cNvSpPr>
            <a:spLocks noGrp="1"/>
          </p:cNvSpPr>
          <p:nvPr>
            <p:ph type="pic" idx="2"/>
          </p:nvPr>
        </p:nvSpPr>
        <p:spPr>
          <a:xfrm>
            <a:off x="368032" y="1893781"/>
            <a:ext cx="8778300" cy="4960200"/>
          </a:xfrm>
          <a:prstGeom prst="rect">
            <a:avLst/>
          </a:prstGeom>
          <a:solidFill>
            <a:schemeClr val="dk2"/>
          </a:solidFill>
          <a:ln>
            <a:noFill/>
          </a:ln>
        </p:spPr>
        <p:txBody>
          <a:bodyPr spcFirstLastPara="1" wrap="square" lIns="91425" tIns="45700" rIns="91425" bIns="45700" anchor="t" anchorCtr="0">
            <a:noAutofit/>
          </a:bodyPr>
          <a:lstStyle>
            <a:lvl1pPr marR="0" lvl="0" algn="l" rtl="0">
              <a:spcBef>
                <a:spcPts val="700"/>
              </a:spcBef>
              <a:spcAft>
                <a:spcPts val="0"/>
              </a:spcAft>
              <a:buClr>
                <a:schemeClr val="lt2"/>
              </a:buClr>
              <a:buSzPts val="3040"/>
              <a:buFont typeface="Noto Sans Symbols"/>
              <a:buNone/>
              <a:defRPr sz="3200" b="0" i="0" u="none" strike="noStrike" cap="none">
                <a:solidFill>
                  <a:schemeClr val="lt1"/>
                </a:solidFill>
                <a:latin typeface="Corbel"/>
                <a:ea typeface="Corbel"/>
                <a:cs typeface="Corbel"/>
                <a:sym typeface="Corbel"/>
              </a:defRPr>
            </a:lvl1pPr>
            <a:lvl2pPr marR="0" lvl="1" algn="l" rtl="0">
              <a:spcBef>
                <a:spcPts val="520"/>
              </a:spcBef>
              <a:spcAft>
                <a:spcPts val="0"/>
              </a:spcAft>
              <a:buClr>
                <a:schemeClr val="accent2"/>
              </a:buClr>
              <a:buSzPts val="2340"/>
              <a:buFont typeface="Noto Sans Symbols"/>
              <a:buChar char="🢭"/>
              <a:defRPr sz="2600" b="0" i="0" u="none" strike="noStrike" cap="none">
                <a:solidFill>
                  <a:schemeClr val="lt1"/>
                </a:solidFill>
                <a:latin typeface="Corbel"/>
                <a:ea typeface="Corbel"/>
                <a:cs typeface="Corbel"/>
                <a:sym typeface="Corbel"/>
              </a:defRPr>
            </a:lvl2pPr>
            <a:lvl3pPr marR="0" lvl="2" algn="l" rtl="0">
              <a:spcBef>
                <a:spcPts val="480"/>
              </a:spcBef>
              <a:spcAft>
                <a:spcPts val="0"/>
              </a:spcAft>
              <a:buClr>
                <a:schemeClr val="accent2"/>
              </a:buClr>
              <a:buSzPts val="2400"/>
              <a:buFont typeface="Noto Sans Symbols"/>
              <a:buChar char="■"/>
              <a:defRPr sz="2400" b="0" i="0" u="none" strike="noStrike" cap="none">
                <a:solidFill>
                  <a:schemeClr val="lt1"/>
                </a:solidFill>
                <a:latin typeface="Corbel"/>
                <a:ea typeface="Corbel"/>
                <a:cs typeface="Corbel"/>
                <a:sym typeface="Corbel"/>
              </a:defRPr>
            </a:lvl3pPr>
            <a:lvl4pPr marR="0" lvl="3" algn="l" rtl="0">
              <a:spcBef>
                <a:spcPts val="440"/>
              </a:spcBef>
              <a:spcAft>
                <a:spcPts val="0"/>
              </a:spcAft>
              <a:buClr>
                <a:srgbClr val="FEB80A"/>
              </a:buClr>
              <a:buSzPts val="2200"/>
              <a:buFont typeface="Noto Sans Symbols"/>
              <a:buChar char="🢝"/>
              <a:defRPr sz="2200" b="0" i="0" u="none" strike="noStrike" cap="none">
                <a:solidFill>
                  <a:schemeClr val="lt1"/>
                </a:solidFill>
                <a:latin typeface="Corbel"/>
                <a:ea typeface="Corbel"/>
                <a:cs typeface="Corbel"/>
                <a:sym typeface="Corbel"/>
              </a:defRPr>
            </a:lvl4pPr>
            <a:lvl5pPr marR="0" lvl="4" algn="l" rtl="0">
              <a:spcBef>
                <a:spcPts val="400"/>
              </a:spcBef>
              <a:spcAft>
                <a:spcPts val="0"/>
              </a:spcAft>
              <a:buClr>
                <a:srgbClr val="FEB80A"/>
              </a:buClr>
              <a:buSzPts val="2000"/>
              <a:buFont typeface="Noto Sans Symbols"/>
              <a:buChar char="●"/>
              <a:defRPr sz="2000" b="0" i="0" u="none" strike="noStrike" cap="none">
                <a:solidFill>
                  <a:schemeClr val="lt1"/>
                </a:solidFill>
                <a:latin typeface="Corbel"/>
                <a:ea typeface="Corbel"/>
                <a:cs typeface="Corbel"/>
                <a:sym typeface="Corbel"/>
              </a:defRPr>
            </a:lvl5pPr>
            <a:lvl6pPr marR="0" lvl="5"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6pPr>
            <a:lvl7pPr marR="0" lvl="6"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7pPr>
            <a:lvl8pPr marR="0" lvl="7"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8pPr>
            <a:lvl9pPr marR="0" lvl="8"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9pPr>
          </a:lstStyle>
          <a:p>
            <a:endParaRPr/>
          </a:p>
        </p:txBody>
      </p:sp>
      <p:sp>
        <p:nvSpPr>
          <p:cNvPr id="197" name="Google Shape;197;p18"/>
          <p:cNvSpPr txBox="1">
            <a:spLocks noGrp="1"/>
          </p:cNvSpPr>
          <p:nvPr>
            <p:ph type="body" idx="1"/>
          </p:nvPr>
        </p:nvSpPr>
        <p:spPr>
          <a:xfrm>
            <a:off x="914400" y="1150144"/>
            <a:ext cx="6858000" cy="685800"/>
          </a:xfrm>
          <a:prstGeom prst="rect">
            <a:avLst/>
          </a:prstGeom>
          <a:noFill/>
          <a:ln>
            <a:noFill/>
          </a:ln>
        </p:spPr>
        <p:txBody>
          <a:bodyPr spcFirstLastPara="1" wrap="square" lIns="91425" tIns="45700" rIns="91425" bIns="45700" anchor="t" anchorCtr="0">
            <a:noAutofit/>
          </a:bodyPr>
          <a:lstStyle>
            <a:lvl1pPr marL="457200" lvl="0" indent="-228600" algn="l" rtl="0">
              <a:spcBef>
                <a:spcPts val="0"/>
              </a:spcBef>
              <a:spcAft>
                <a:spcPts val="0"/>
              </a:spcAft>
              <a:buSzPts val="1330"/>
              <a:buNone/>
              <a:defRPr sz="1400">
                <a:solidFill>
                  <a:srgbClr val="FFFFFF"/>
                </a:solidFill>
              </a:defRPr>
            </a:lvl1pPr>
            <a:lvl2pPr marL="914400" lvl="1" indent="-297180" algn="l" rtl="0">
              <a:spcBef>
                <a:spcPts val="240"/>
              </a:spcBef>
              <a:spcAft>
                <a:spcPts val="0"/>
              </a:spcAft>
              <a:buSzPts val="1080"/>
              <a:buChar char="🢭"/>
              <a:defRPr sz="1200"/>
            </a:lvl2pPr>
            <a:lvl3pPr marL="1371600" lvl="2" indent="-292100" algn="l" rtl="0">
              <a:spcBef>
                <a:spcPts val="200"/>
              </a:spcBef>
              <a:spcAft>
                <a:spcPts val="0"/>
              </a:spcAft>
              <a:buSzPts val="1000"/>
              <a:buChar char="■"/>
              <a:defRPr sz="1000"/>
            </a:lvl3pPr>
            <a:lvl4pPr marL="1828800" lvl="3" indent="-285750" algn="l" rtl="0">
              <a:spcBef>
                <a:spcPts val="180"/>
              </a:spcBef>
              <a:spcAft>
                <a:spcPts val="0"/>
              </a:spcAft>
              <a:buSzPts val="900"/>
              <a:buChar char="🢝"/>
              <a:defRPr sz="900"/>
            </a:lvl4pPr>
            <a:lvl5pPr marL="2286000" lvl="4" indent="-285750" algn="l" rtl="0">
              <a:spcBef>
                <a:spcPts val="180"/>
              </a:spcBef>
              <a:spcAft>
                <a:spcPts val="0"/>
              </a:spcAft>
              <a:buSzPts val="900"/>
              <a:buChar char="●"/>
              <a:defRPr sz="9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98" name="Google Shape;198;p18"/>
          <p:cNvSpPr txBox="1">
            <a:spLocks noGrp="1"/>
          </p:cNvSpPr>
          <p:nvPr>
            <p:ph type="dt" idx="10"/>
          </p:nvPr>
        </p:nvSpPr>
        <p:spPr>
          <a:xfrm>
            <a:off x="6477000" y="55562"/>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9" name="Google Shape;199;p18"/>
          <p:cNvSpPr txBox="1">
            <a:spLocks noGrp="1"/>
          </p:cNvSpPr>
          <p:nvPr>
            <p:ph type="ftr" idx="11"/>
          </p:nvPr>
        </p:nvSpPr>
        <p:spPr>
          <a:xfrm>
            <a:off x="914400" y="55562"/>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0" name="Google Shape;200;p18"/>
          <p:cNvSpPr txBox="1">
            <a:spLocks noGrp="1"/>
          </p:cNvSpPr>
          <p:nvPr>
            <p:ph type="sldNum" idx="12"/>
          </p:nvPr>
        </p:nvSpPr>
        <p:spPr>
          <a:xfrm>
            <a:off x="8610600" y="55562"/>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lvl1pPr marL="457200" lvl="0" indent="-337185" algn="l" rtl="0">
              <a:spcBef>
                <a:spcPts val="700"/>
              </a:spcBef>
              <a:spcAft>
                <a:spcPts val="0"/>
              </a:spcAft>
              <a:buSzPts val="1710"/>
              <a:buChar char="▪"/>
              <a:defRPr/>
            </a:lvl1pPr>
            <a:lvl2pPr marL="914400" lvl="1" indent="-331469" algn="l" rtl="0">
              <a:spcBef>
                <a:spcPts val="360"/>
              </a:spcBef>
              <a:spcAft>
                <a:spcPts val="0"/>
              </a:spcAft>
              <a:buSzPts val="162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 name="Google Shape;48;p4"/>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rot="5400000">
            <a:off x="4694250" y="2209789"/>
            <a:ext cx="5851500" cy="1981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5"/>
          <p:cNvSpPr txBox="1">
            <a:spLocks noGrp="1"/>
          </p:cNvSpPr>
          <p:nvPr>
            <p:ph type="body" idx="1"/>
          </p:nvPr>
        </p:nvSpPr>
        <p:spPr>
          <a:xfrm rot="5400000">
            <a:off x="617550" y="266689"/>
            <a:ext cx="5851500" cy="5867400"/>
          </a:xfrm>
          <a:prstGeom prst="rect">
            <a:avLst/>
          </a:prstGeom>
          <a:noFill/>
          <a:ln>
            <a:noFill/>
          </a:ln>
        </p:spPr>
        <p:txBody>
          <a:bodyPr spcFirstLastPara="1" wrap="square" lIns="91425" tIns="45700" rIns="91425" bIns="45700" anchor="t" anchorCtr="0">
            <a:noAutofit/>
          </a:bodyPr>
          <a:lstStyle>
            <a:lvl1pPr marL="457200" lvl="0" indent="-337185" algn="l" rtl="0">
              <a:spcBef>
                <a:spcPts val="700"/>
              </a:spcBef>
              <a:spcAft>
                <a:spcPts val="0"/>
              </a:spcAft>
              <a:buSzPts val="1710"/>
              <a:buChar char="▪"/>
              <a:defRPr/>
            </a:lvl1pPr>
            <a:lvl2pPr marL="914400" lvl="1" indent="-331469" algn="l" rtl="0">
              <a:spcBef>
                <a:spcPts val="360"/>
              </a:spcBef>
              <a:spcAft>
                <a:spcPts val="0"/>
              </a:spcAft>
              <a:buSzPts val="162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4" name="Google Shape;54;p5"/>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body" idx="1"/>
          </p:nvPr>
        </p:nvSpPr>
        <p:spPr>
          <a:xfrm rot="5400000">
            <a:off x="2514600" y="184150"/>
            <a:ext cx="4572000" cy="7772400"/>
          </a:xfrm>
          <a:prstGeom prst="rect">
            <a:avLst/>
          </a:prstGeom>
          <a:noFill/>
          <a:ln>
            <a:noFill/>
          </a:ln>
        </p:spPr>
        <p:txBody>
          <a:bodyPr spcFirstLastPara="1" wrap="square" lIns="91425" tIns="45700" rIns="91425" bIns="45700" anchor="t" anchorCtr="0">
            <a:noAutofit/>
          </a:bodyPr>
          <a:lstStyle>
            <a:lvl1pPr marL="457200" lvl="0" indent="-337185" algn="l" rtl="0">
              <a:spcBef>
                <a:spcPts val="700"/>
              </a:spcBef>
              <a:spcAft>
                <a:spcPts val="0"/>
              </a:spcAft>
              <a:buSzPts val="1710"/>
              <a:buChar char="▪"/>
              <a:defRPr/>
            </a:lvl1pPr>
            <a:lvl2pPr marL="914400" lvl="1" indent="-331469" algn="l" rtl="0">
              <a:spcBef>
                <a:spcPts val="360"/>
              </a:spcBef>
              <a:spcAft>
                <a:spcPts val="0"/>
              </a:spcAft>
              <a:buSzPts val="162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0" name="Google Shape;60;p6"/>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685800" y="273050"/>
            <a:ext cx="8229600" cy="1162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C1EEFF"/>
              </a:buClr>
              <a:buSzPts val="3600"/>
              <a:buFont typeface="Consolas"/>
              <a:buNone/>
              <a:defRPr sz="36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685800" y="1435100"/>
            <a:ext cx="2514600" cy="4572000"/>
          </a:xfrm>
          <a:prstGeom prst="rect">
            <a:avLst/>
          </a:prstGeom>
          <a:noFill/>
          <a:ln>
            <a:noFill/>
          </a:ln>
        </p:spPr>
        <p:txBody>
          <a:bodyPr spcFirstLastPara="1" wrap="square" lIns="91425" tIns="45700" rIns="91425" bIns="45700" anchor="t" anchorCtr="0">
            <a:noAutofit/>
          </a:bodyPr>
          <a:lstStyle>
            <a:lvl1pPr marL="457200" lvl="0" indent="-228600" algn="l" rtl="0">
              <a:spcBef>
                <a:spcPts val="700"/>
              </a:spcBef>
              <a:spcAft>
                <a:spcPts val="0"/>
              </a:spcAft>
              <a:buSzPts val="1710"/>
              <a:buNone/>
              <a:defRPr sz="1800"/>
            </a:lvl1pPr>
            <a:lvl2pPr marL="914400" lvl="1" indent="-228600" algn="l" rtl="0">
              <a:spcBef>
                <a:spcPts val="240"/>
              </a:spcBef>
              <a:spcAft>
                <a:spcPts val="0"/>
              </a:spcAft>
              <a:buSzPts val="108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6" name="Google Shape;66;p7"/>
          <p:cNvSpPr txBox="1">
            <a:spLocks noGrp="1"/>
          </p:cNvSpPr>
          <p:nvPr>
            <p:ph type="body" idx="2"/>
          </p:nvPr>
        </p:nvSpPr>
        <p:spPr>
          <a:xfrm>
            <a:off x="3429000" y="1435100"/>
            <a:ext cx="5486400" cy="4572000"/>
          </a:xfrm>
          <a:prstGeom prst="rect">
            <a:avLst/>
          </a:prstGeom>
          <a:noFill/>
          <a:ln>
            <a:noFill/>
          </a:ln>
        </p:spPr>
        <p:txBody>
          <a:bodyPr spcFirstLastPara="1" wrap="square" lIns="91425" tIns="45700" rIns="91425" bIns="45700" anchor="t" anchorCtr="0">
            <a:noAutofit/>
          </a:bodyPr>
          <a:lstStyle>
            <a:lvl1pPr marL="457200" lvl="0" indent="-421640" algn="l" rtl="0">
              <a:spcBef>
                <a:spcPts val="700"/>
              </a:spcBef>
              <a:spcAft>
                <a:spcPts val="0"/>
              </a:spcAft>
              <a:buSzPts val="3040"/>
              <a:buChar char="▪"/>
              <a:defRPr sz="3200"/>
            </a:lvl1pPr>
            <a:lvl2pPr marL="914400" lvl="1" indent="-388619" algn="l" rtl="0">
              <a:spcBef>
                <a:spcPts val="560"/>
              </a:spcBef>
              <a:spcAft>
                <a:spcPts val="0"/>
              </a:spcAft>
              <a:buSzPts val="2520"/>
              <a:buChar char="🢭"/>
              <a:defRPr sz="2800"/>
            </a:lvl2pPr>
            <a:lvl3pPr marL="1371600" lvl="2" indent="-381000" algn="l" rtl="0">
              <a:spcBef>
                <a:spcPts val="480"/>
              </a:spcBef>
              <a:spcAft>
                <a:spcPts val="0"/>
              </a:spcAft>
              <a:buSzPts val="2400"/>
              <a:buChar char="■"/>
              <a:defRPr sz="2400"/>
            </a:lvl3pPr>
            <a:lvl4pPr marL="1828800" lvl="3" indent="-355600" algn="l" rtl="0">
              <a:spcBef>
                <a:spcPts val="400"/>
              </a:spcBef>
              <a:spcAft>
                <a:spcPts val="0"/>
              </a:spcAft>
              <a:buSzPts val="2000"/>
              <a:buChar char="🢝"/>
              <a:defRPr sz="2000"/>
            </a:lvl4pPr>
            <a:lvl5pPr marL="2286000" lvl="4" indent="-355600" algn="l" rtl="0">
              <a:spcBef>
                <a:spcPts val="400"/>
              </a:spcBef>
              <a:spcAft>
                <a:spcPts val="0"/>
              </a:spcAft>
              <a:buSzPts val="2000"/>
              <a:buChar char="●"/>
              <a:defRPr sz="20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7" name="Google Shape;67;p7"/>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7"/>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8"/>
          <p:cNvSpPr txBox="1">
            <a:spLocks noGrp="1"/>
          </p:cNvSpPr>
          <p:nvPr>
            <p:ph type="title"/>
          </p:nvPr>
        </p:nvSpPr>
        <p:spPr>
          <a:xfrm>
            <a:off x="914400" y="512064"/>
            <a:ext cx="7772400" cy="914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0"/>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12"/>
          <p:cNvSpPr txBox="1">
            <a:spLocks noGrp="1"/>
          </p:cNvSpPr>
          <p:nvPr>
            <p:ph type="body" idx="1"/>
          </p:nvPr>
        </p:nvSpPr>
        <p:spPr>
          <a:xfrm>
            <a:off x="706902" y="1351672"/>
            <a:ext cx="5718000" cy="977400"/>
          </a:xfrm>
          <a:prstGeom prst="rect">
            <a:avLst/>
          </a:prstGeom>
          <a:noFill/>
          <a:ln>
            <a:noFill/>
          </a:ln>
        </p:spPr>
        <p:txBody>
          <a:bodyPr spcFirstLastPara="1" wrap="square" lIns="82275" tIns="45700" rIns="91425" bIns="0" anchor="t" anchorCtr="0">
            <a:noAutofit/>
          </a:bodyPr>
          <a:lstStyle>
            <a:lvl1pPr marL="457200" lvl="0" indent="-228600" algn="l" rtl="0">
              <a:spcBef>
                <a:spcPts val="700"/>
              </a:spcBef>
              <a:spcAft>
                <a:spcPts val="0"/>
              </a:spcAft>
              <a:buSzPts val="1900"/>
              <a:buNone/>
              <a:defRPr sz="2000">
                <a:solidFill>
                  <a:schemeClr val="lt1"/>
                </a:solidFill>
              </a:defRPr>
            </a:lvl1pPr>
            <a:lvl2pPr marL="914400" lvl="1" indent="-228600" algn="l" rtl="0">
              <a:spcBef>
                <a:spcPts val="360"/>
              </a:spcBef>
              <a:spcAft>
                <a:spcPts val="0"/>
              </a:spcAft>
              <a:buSzPts val="1620"/>
              <a:buNone/>
              <a:defRPr sz="1800">
                <a:solidFill>
                  <a:schemeClr val="lt1"/>
                </a:solidFill>
              </a:defRPr>
            </a:lvl2pPr>
            <a:lvl3pPr marL="1371600" lvl="2" indent="-228600" algn="l" rtl="0">
              <a:spcBef>
                <a:spcPts val="320"/>
              </a:spcBef>
              <a:spcAft>
                <a:spcPts val="0"/>
              </a:spcAft>
              <a:buSzPts val="1600"/>
              <a:buNone/>
              <a:defRPr sz="1600">
                <a:solidFill>
                  <a:schemeClr val="lt1"/>
                </a:solidFill>
              </a:defRPr>
            </a:lvl3pPr>
            <a:lvl4pPr marL="1828800" lvl="3" indent="-228600" algn="l" rtl="0">
              <a:spcBef>
                <a:spcPts val="280"/>
              </a:spcBef>
              <a:spcAft>
                <a:spcPts val="0"/>
              </a:spcAft>
              <a:buSzPts val="1400"/>
              <a:buNone/>
              <a:defRPr sz="1400">
                <a:solidFill>
                  <a:schemeClr val="lt1"/>
                </a:solidFill>
              </a:defRPr>
            </a:lvl4pPr>
            <a:lvl5pPr marL="2286000" lvl="4" indent="-228600" algn="l" rtl="0">
              <a:spcBef>
                <a:spcPts val="280"/>
              </a:spcBef>
              <a:spcAft>
                <a:spcPts val="0"/>
              </a:spcAft>
              <a:buSzPts val="1400"/>
              <a:buNone/>
              <a:defRPr sz="1400">
                <a:solidFill>
                  <a:schemeClr val="lt1"/>
                </a:solidFill>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23" name="Google Shape;123;p12"/>
          <p:cNvSpPr txBox="1">
            <a:spLocks noGrp="1"/>
          </p:cNvSpPr>
          <p:nvPr>
            <p:ph type="title"/>
          </p:nvPr>
        </p:nvSpPr>
        <p:spPr>
          <a:xfrm>
            <a:off x="706902" y="512064"/>
            <a:ext cx="8156400" cy="777300"/>
          </a:xfrm>
          <a:prstGeom prst="rect">
            <a:avLst/>
          </a:prstGeom>
          <a:noFill/>
          <a:ln>
            <a:noFill/>
          </a:ln>
        </p:spPr>
        <p:txBody>
          <a:bodyPr spcFirstLastPara="1" wrap="square" lIns="91425" tIns="64000" rIns="91425" bIns="45700" anchor="t" anchorCtr="0">
            <a:noAutofit/>
          </a:bodyPr>
          <a:lstStyle>
            <a:lvl1pPr lvl="0" algn="l" rtl="0">
              <a:spcBef>
                <a:spcPts val="0"/>
              </a:spcBef>
              <a:spcAft>
                <a:spcPts val="0"/>
              </a:spcAft>
              <a:buClr>
                <a:srgbClr val="C1EEFF"/>
              </a:buClr>
              <a:buSzPts val="3800"/>
              <a:buFont typeface="Consolas"/>
              <a:buNone/>
              <a:defRPr sz="38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12"/>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5" name="Google Shape;125;p12"/>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p12"/>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457200" y="512064"/>
            <a:ext cx="8229600" cy="9144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4"/>
          <p:cNvSpPr txBox="1">
            <a:spLocks noGrp="1"/>
          </p:cNvSpPr>
          <p:nvPr>
            <p:ph type="body" idx="1"/>
          </p:nvPr>
        </p:nvSpPr>
        <p:spPr>
          <a:xfrm>
            <a:off x="464344" y="1770501"/>
            <a:ext cx="4038600" cy="4526100"/>
          </a:xfrm>
          <a:prstGeom prst="rect">
            <a:avLst/>
          </a:prstGeom>
          <a:noFill/>
          <a:ln>
            <a:noFill/>
          </a:ln>
        </p:spPr>
        <p:txBody>
          <a:bodyPr spcFirstLastPara="1" wrap="square" lIns="91425" tIns="45700" rIns="91425" bIns="45700" anchor="t" anchorCtr="0">
            <a:noAutofit/>
          </a:bodyPr>
          <a:lstStyle>
            <a:lvl1pPr marL="457200" lvl="0" indent="-397510" algn="l" rtl="0">
              <a:spcBef>
                <a:spcPts val="700"/>
              </a:spcBef>
              <a:spcAft>
                <a:spcPts val="0"/>
              </a:spcAft>
              <a:buSzPts val="2660"/>
              <a:buChar char="▪"/>
              <a:defRPr sz="2800"/>
            </a:lvl1pPr>
            <a:lvl2pPr marL="914400" lvl="1" indent="-365760" algn="l" rtl="0">
              <a:spcBef>
                <a:spcPts val="480"/>
              </a:spcBef>
              <a:spcAft>
                <a:spcPts val="0"/>
              </a:spcAft>
              <a:buSzPts val="216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36" name="Google Shape;136;p14"/>
          <p:cNvSpPr txBox="1">
            <a:spLocks noGrp="1"/>
          </p:cNvSpPr>
          <p:nvPr>
            <p:ph type="body" idx="2"/>
          </p:nvPr>
        </p:nvSpPr>
        <p:spPr>
          <a:xfrm>
            <a:off x="4655344" y="1770501"/>
            <a:ext cx="4038600" cy="4526100"/>
          </a:xfrm>
          <a:prstGeom prst="rect">
            <a:avLst/>
          </a:prstGeom>
          <a:noFill/>
          <a:ln>
            <a:noFill/>
          </a:ln>
        </p:spPr>
        <p:txBody>
          <a:bodyPr spcFirstLastPara="1" wrap="square" lIns="91425" tIns="45700" rIns="91425" bIns="45700" anchor="t" anchorCtr="0">
            <a:noAutofit/>
          </a:bodyPr>
          <a:lstStyle>
            <a:lvl1pPr marL="457200" lvl="0" indent="-397510" algn="l" rtl="0">
              <a:spcBef>
                <a:spcPts val="700"/>
              </a:spcBef>
              <a:spcAft>
                <a:spcPts val="0"/>
              </a:spcAft>
              <a:buSzPts val="2660"/>
              <a:buChar char="▪"/>
              <a:defRPr sz="2800"/>
            </a:lvl1pPr>
            <a:lvl2pPr marL="914400" lvl="1" indent="-365760" algn="l" rtl="0">
              <a:spcBef>
                <a:spcPts val="480"/>
              </a:spcBef>
              <a:spcAft>
                <a:spcPts val="0"/>
              </a:spcAft>
              <a:buSzPts val="216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137" name="Google Shape;137;p14"/>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sz="1100">
                <a:solidFill>
                  <a:schemeClr val="lt2"/>
                </a:solidFill>
                <a:latin typeface="Corbel"/>
                <a:ea typeface="Corbel"/>
                <a:cs typeface="Corbel"/>
                <a:sym typeface="Corbe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8" name="Google Shape;138;p14"/>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65000">
              <a:srgbClr val="000000"/>
            </a:gs>
            <a:gs pos="100000">
              <a:srgbClr val="5A77A9"/>
            </a:gs>
          </a:gsLst>
          <a:lin ang="5400012" scaled="0"/>
        </a:grad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365100" cy="6854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 name="Google Shape;11;p1"/>
          <p:cNvSpPr txBox="1"/>
          <p:nvPr/>
        </p:nvSpPr>
        <p:spPr>
          <a:xfrm>
            <a:off x="309562" y="681037"/>
            <a:ext cx="459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 name="Google Shape;12;p1"/>
          <p:cNvSpPr txBox="1"/>
          <p:nvPr/>
        </p:nvSpPr>
        <p:spPr>
          <a:xfrm>
            <a:off x="268287" y="681037"/>
            <a:ext cx="285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3" name="Google Shape;13;p1"/>
          <p:cNvSpPr txBox="1"/>
          <p:nvPr/>
        </p:nvSpPr>
        <p:spPr>
          <a:xfrm>
            <a:off x="249237" y="681037"/>
            <a:ext cx="96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 name="Google Shape;14;p1"/>
          <p:cNvSpPr txBox="1"/>
          <p:nvPr/>
        </p:nvSpPr>
        <p:spPr>
          <a:xfrm>
            <a:off x="222250" y="681037"/>
            <a:ext cx="78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 name="Google Shape;15;p1"/>
          <p:cNvSpPr txBox="1"/>
          <p:nvPr/>
        </p:nvSpPr>
        <p:spPr>
          <a:xfrm>
            <a:off x="255587" y="5046662"/>
            <a:ext cx="72900" cy="1692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 name="Google Shape;16;p1"/>
          <p:cNvSpPr txBox="1"/>
          <p:nvPr/>
        </p:nvSpPr>
        <p:spPr>
          <a:xfrm>
            <a:off x="255587" y="4797425"/>
            <a:ext cx="72900" cy="228600"/>
          </a:xfrm>
          <a:prstGeom prst="rect">
            <a:avLst/>
          </a:prstGeom>
          <a:solidFill>
            <a:srgbClr val="FEB8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 name="Google Shape;17;p1"/>
          <p:cNvSpPr txBox="1"/>
          <p:nvPr/>
        </p:nvSpPr>
        <p:spPr>
          <a:xfrm>
            <a:off x="255587" y="4637087"/>
            <a:ext cx="72900" cy="13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 name="Google Shape;18;p1"/>
          <p:cNvSpPr txBox="1"/>
          <p:nvPr/>
        </p:nvSpPr>
        <p:spPr>
          <a:xfrm>
            <a:off x="255587" y="4541837"/>
            <a:ext cx="72900" cy="74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 name="Google Shape;19;p1"/>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1pPr>
            <a:lvl2pPr marR="0" lvl="1"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2pPr>
            <a:lvl3pPr marR="0" lvl="2"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3pPr>
            <a:lvl4pPr marR="0" lvl="3"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4pPr>
            <a:lvl5pPr marR="0" lvl="4"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5pPr>
            <a:lvl6pPr marR="0" lvl="5"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6pPr>
            <a:lvl7pPr marR="0" lvl="6"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7pPr>
            <a:lvl8pPr marR="0" lvl="7"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8pPr>
            <a:lvl9pPr marR="0" lvl="8"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9pPr>
          </a:lstStyle>
          <a:p>
            <a:endParaRPr/>
          </a:p>
        </p:txBody>
      </p:sp>
      <p:sp>
        <p:nvSpPr>
          <p:cNvPr id="20" name="Google Shape;20;p1"/>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lvl1pPr marL="457200" marR="0" lvl="0" indent="-409575" algn="l" rtl="0">
              <a:spcBef>
                <a:spcPts val="700"/>
              </a:spcBef>
              <a:spcAft>
                <a:spcPts val="0"/>
              </a:spcAft>
              <a:buClr>
                <a:schemeClr val="lt2"/>
              </a:buClr>
              <a:buSzPts val="2850"/>
              <a:buFont typeface="Noto Sans Symbols"/>
              <a:buChar char="▪"/>
              <a:defRPr sz="3000" b="0" i="0" u="none" strike="noStrike" cap="none">
                <a:solidFill>
                  <a:schemeClr val="lt1"/>
                </a:solidFill>
                <a:latin typeface="Corbel"/>
                <a:ea typeface="Corbel"/>
                <a:cs typeface="Corbel"/>
                <a:sym typeface="Corbel"/>
              </a:defRPr>
            </a:lvl1pPr>
            <a:lvl2pPr marL="914400" marR="0" lvl="1" indent="-377190" algn="l" rtl="0">
              <a:spcBef>
                <a:spcPts val="520"/>
              </a:spcBef>
              <a:spcAft>
                <a:spcPts val="0"/>
              </a:spcAft>
              <a:buClr>
                <a:schemeClr val="accent2"/>
              </a:buClr>
              <a:buSzPts val="2340"/>
              <a:buFont typeface="Noto Sans Symbols"/>
              <a:buChar char="🢭"/>
              <a:defRPr sz="26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lt1"/>
                </a:solidFill>
                <a:latin typeface="Corbel"/>
                <a:ea typeface="Corbel"/>
                <a:cs typeface="Corbel"/>
                <a:sym typeface="Corbel"/>
              </a:defRPr>
            </a:lvl3pPr>
            <a:lvl4pPr marL="1828800" marR="0" lvl="3" indent="-368300" algn="l" rtl="0">
              <a:spcBef>
                <a:spcPts val="440"/>
              </a:spcBef>
              <a:spcAft>
                <a:spcPts val="0"/>
              </a:spcAft>
              <a:buClr>
                <a:srgbClr val="FEB80A"/>
              </a:buClr>
              <a:buSzPts val="2200"/>
              <a:buFont typeface="Noto Sans Symbols"/>
              <a:buChar char="🢝"/>
              <a:defRPr sz="22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FEB80A"/>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6pPr>
            <a:lvl7pPr marL="3200400" marR="0" lvl="6"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7pPr>
            <a:lvl8pPr marL="3657600" marR="0" lvl="7"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8pPr>
            <a:lvl9pPr marL="4114800" marR="0" lvl="8"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9pPr>
          </a:lstStyle>
          <a:p>
            <a:endParaRPr/>
          </a:p>
        </p:txBody>
      </p:sp>
      <p:sp>
        <p:nvSpPr>
          <p:cNvPr id="21" name="Google Shape;21;p1"/>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100" b="0" i="0" u="none">
                <a:solidFill>
                  <a:schemeClr val="lt2"/>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2" name="Google Shape;22;p1"/>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3" name="Google Shape;23;p1"/>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65000">
              <a:srgbClr val="000000"/>
            </a:gs>
            <a:gs pos="100000">
              <a:srgbClr val="5A77A9"/>
            </a:gs>
          </a:gsLst>
          <a:lin ang="5400012" scaled="0"/>
        </a:gradFill>
        <a:effectLst/>
      </p:bgPr>
    </p:bg>
    <p:spTree>
      <p:nvGrpSpPr>
        <p:cNvPr id="1" name="Shape 30"/>
        <p:cNvGrpSpPr/>
        <p:nvPr/>
      </p:nvGrpSpPr>
      <p:grpSpPr>
        <a:xfrm>
          <a:off x="0" y="0"/>
          <a:ext cx="0" cy="0"/>
          <a:chOff x="0" y="0"/>
          <a:chExt cx="0" cy="0"/>
        </a:xfrm>
      </p:grpSpPr>
      <p:sp>
        <p:nvSpPr>
          <p:cNvPr id="31" name="Google Shape;31;p3"/>
          <p:cNvSpPr txBox="1"/>
          <p:nvPr/>
        </p:nvSpPr>
        <p:spPr>
          <a:xfrm>
            <a:off x="0" y="0"/>
            <a:ext cx="365100" cy="6854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2" name="Google Shape;32;p3"/>
          <p:cNvSpPr txBox="1"/>
          <p:nvPr/>
        </p:nvSpPr>
        <p:spPr>
          <a:xfrm>
            <a:off x="255587" y="5046662"/>
            <a:ext cx="72900" cy="1692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3" name="Google Shape;33;p3"/>
          <p:cNvSpPr txBox="1"/>
          <p:nvPr/>
        </p:nvSpPr>
        <p:spPr>
          <a:xfrm>
            <a:off x="255587" y="4797425"/>
            <a:ext cx="72900" cy="228600"/>
          </a:xfrm>
          <a:prstGeom prst="rect">
            <a:avLst/>
          </a:prstGeom>
          <a:solidFill>
            <a:srgbClr val="FEB8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4" name="Google Shape;34;p3"/>
          <p:cNvSpPr txBox="1"/>
          <p:nvPr/>
        </p:nvSpPr>
        <p:spPr>
          <a:xfrm>
            <a:off x="255587" y="4637087"/>
            <a:ext cx="72900" cy="13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5" name="Google Shape;35;p3"/>
          <p:cNvSpPr txBox="1"/>
          <p:nvPr/>
        </p:nvSpPr>
        <p:spPr>
          <a:xfrm>
            <a:off x="255587" y="4541837"/>
            <a:ext cx="72900" cy="74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6" name="Google Shape;36;p3"/>
          <p:cNvSpPr txBox="1"/>
          <p:nvPr/>
        </p:nvSpPr>
        <p:spPr>
          <a:xfrm>
            <a:off x="309562" y="681037"/>
            <a:ext cx="459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7" name="Google Shape;37;p3"/>
          <p:cNvSpPr txBox="1"/>
          <p:nvPr/>
        </p:nvSpPr>
        <p:spPr>
          <a:xfrm>
            <a:off x="268287" y="681037"/>
            <a:ext cx="285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8" name="Google Shape;38;p3"/>
          <p:cNvSpPr txBox="1"/>
          <p:nvPr/>
        </p:nvSpPr>
        <p:spPr>
          <a:xfrm>
            <a:off x="249237" y="681037"/>
            <a:ext cx="96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9" name="Google Shape;39;p3"/>
          <p:cNvSpPr txBox="1"/>
          <p:nvPr/>
        </p:nvSpPr>
        <p:spPr>
          <a:xfrm>
            <a:off x="222250" y="681037"/>
            <a:ext cx="78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0" name="Google Shape;40;p3"/>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1pPr>
            <a:lvl2pPr marR="0" lvl="1"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2pPr>
            <a:lvl3pPr marR="0" lvl="2"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3pPr>
            <a:lvl4pPr marR="0" lvl="3"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4pPr>
            <a:lvl5pPr marR="0" lvl="4"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5pPr>
            <a:lvl6pPr marR="0" lvl="5"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6pPr>
            <a:lvl7pPr marR="0" lvl="6"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7pPr>
            <a:lvl8pPr marR="0" lvl="7"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8pPr>
            <a:lvl9pPr marR="0" lvl="8"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9pPr>
          </a:lstStyle>
          <a:p>
            <a:endParaRPr/>
          </a:p>
        </p:txBody>
      </p:sp>
      <p:sp>
        <p:nvSpPr>
          <p:cNvPr id="41" name="Google Shape;41;p3"/>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lvl1pPr marL="457200" marR="0" lvl="0" indent="-409575" algn="l" rtl="0">
              <a:spcBef>
                <a:spcPts val="700"/>
              </a:spcBef>
              <a:spcAft>
                <a:spcPts val="0"/>
              </a:spcAft>
              <a:buClr>
                <a:schemeClr val="lt2"/>
              </a:buClr>
              <a:buSzPts val="2850"/>
              <a:buFont typeface="Noto Sans Symbols"/>
              <a:buChar char="▪"/>
              <a:defRPr sz="3000" b="0" i="0" u="none" strike="noStrike" cap="none">
                <a:solidFill>
                  <a:schemeClr val="lt1"/>
                </a:solidFill>
                <a:latin typeface="Corbel"/>
                <a:ea typeface="Corbel"/>
                <a:cs typeface="Corbel"/>
                <a:sym typeface="Corbel"/>
              </a:defRPr>
            </a:lvl1pPr>
            <a:lvl2pPr marL="914400" marR="0" lvl="1" indent="-377190" algn="l" rtl="0">
              <a:spcBef>
                <a:spcPts val="520"/>
              </a:spcBef>
              <a:spcAft>
                <a:spcPts val="0"/>
              </a:spcAft>
              <a:buClr>
                <a:schemeClr val="accent2"/>
              </a:buClr>
              <a:buSzPts val="2340"/>
              <a:buFont typeface="Noto Sans Symbols"/>
              <a:buChar char="🢭"/>
              <a:defRPr sz="26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lt1"/>
                </a:solidFill>
                <a:latin typeface="Corbel"/>
                <a:ea typeface="Corbel"/>
                <a:cs typeface="Corbel"/>
                <a:sym typeface="Corbel"/>
              </a:defRPr>
            </a:lvl3pPr>
            <a:lvl4pPr marL="1828800" marR="0" lvl="3" indent="-368300" algn="l" rtl="0">
              <a:spcBef>
                <a:spcPts val="440"/>
              </a:spcBef>
              <a:spcAft>
                <a:spcPts val="0"/>
              </a:spcAft>
              <a:buClr>
                <a:srgbClr val="FEB80A"/>
              </a:buClr>
              <a:buSzPts val="2200"/>
              <a:buFont typeface="Noto Sans Symbols"/>
              <a:buChar char="🢝"/>
              <a:defRPr sz="22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FEB80A"/>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6pPr>
            <a:lvl7pPr marL="3200400" marR="0" lvl="6"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7pPr>
            <a:lvl8pPr marL="3657600" marR="0" lvl="7"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8pPr>
            <a:lvl9pPr marL="4114800" marR="0" lvl="8"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9pPr>
          </a:lstStyle>
          <a:p>
            <a:endParaRPr/>
          </a:p>
        </p:txBody>
      </p:sp>
      <p:sp>
        <p:nvSpPr>
          <p:cNvPr id="42" name="Google Shape;42;p3"/>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100" b="0" i="0" u="none">
                <a:solidFill>
                  <a:schemeClr val="lt2"/>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43" name="Google Shape;43;p3"/>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44" name="Google Shape;44;p3"/>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65000">
              <a:srgbClr val="000000"/>
            </a:gs>
            <a:gs pos="100000">
              <a:srgbClr val="5A77A9"/>
            </a:gs>
          </a:gsLst>
          <a:lin ang="5400012" scaled="0"/>
        </a:gradFill>
        <a:effectLst/>
      </p:bgPr>
    </p:bg>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1pPr>
            <a:lvl2pPr marR="0" lvl="1"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2pPr>
            <a:lvl3pPr marR="0" lvl="2"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3pPr>
            <a:lvl4pPr marR="0" lvl="3"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4pPr>
            <a:lvl5pPr marR="0" lvl="4"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5pPr>
            <a:lvl6pPr marR="0" lvl="5"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6pPr>
            <a:lvl7pPr marR="0" lvl="6"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7pPr>
            <a:lvl8pPr marR="0" lvl="7"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8pPr>
            <a:lvl9pPr marR="0" lvl="8"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9pPr>
          </a:lstStyle>
          <a:p>
            <a:endParaRPr/>
          </a:p>
        </p:txBody>
      </p:sp>
      <p:sp>
        <p:nvSpPr>
          <p:cNvPr id="77" name="Google Shape;77;p9"/>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lvl1pPr marL="457200" marR="0" lvl="0" indent="-409575" algn="l" rtl="0">
              <a:spcBef>
                <a:spcPts val="700"/>
              </a:spcBef>
              <a:spcAft>
                <a:spcPts val="0"/>
              </a:spcAft>
              <a:buClr>
                <a:schemeClr val="lt2"/>
              </a:buClr>
              <a:buSzPts val="2850"/>
              <a:buFont typeface="Noto Sans Symbols"/>
              <a:buChar char="▪"/>
              <a:defRPr sz="3000" b="0" i="0" u="none" strike="noStrike" cap="none">
                <a:solidFill>
                  <a:schemeClr val="lt1"/>
                </a:solidFill>
                <a:latin typeface="Corbel"/>
                <a:ea typeface="Corbel"/>
                <a:cs typeface="Corbel"/>
                <a:sym typeface="Corbel"/>
              </a:defRPr>
            </a:lvl1pPr>
            <a:lvl2pPr marL="914400" marR="0" lvl="1" indent="-377190" algn="l" rtl="0">
              <a:spcBef>
                <a:spcPts val="520"/>
              </a:spcBef>
              <a:spcAft>
                <a:spcPts val="0"/>
              </a:spcAft>
              <a:buClr>
                <a:schemeClr val="accent2"/>
              </a:buClr>
              <a:buSzPts val="2340"/>
              <a:buFont typeface="Noto Sans Symbols"/>
              <a:buChar char="🢭"/>
              <a:defRPr sz="26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lt1"/>
                </a:solidFill>
                <a:latin typeface="Corbel"/>
                <a:ea typeface="Corbel"/>
                <a:cs typeface="Corbel"/>
                <a:sym typeface="Corbel"/>
              </a:defRPr>
            </a:lvl3pPr>
            <a:lvl4pPr marL="1828800" marR="0" lvl="3" indent="-368300" algn="l" rtl="0">
              <a:spcBef>
                <a:spcPts val="440"/>
              </a:spcBef>
              <a:spcAft>
                <a:spcPts val="0"/>
              </a:spcAft>
              <a:buClr>
                <a:srgbClr val="FEB80A"/>
              </a:buClr>
              <a:buSzPts val="2200"/>
              <a:buFont typeface="Noto Sans Symbols"/>
              <a:buChar char="🢝"/>
              <a:defRPr sz="22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FEB80A"/>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6pPr>
            <a:lvl7pPr marL="3200400" marR="0" lvl="6"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7pPr>
            <a:lvl8pPr marL="3657600" marR="0" lvl="7"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8pPr>
            <a:lvl9pPr marL="4114800" marR="0" lvl="8"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9pPr>
          </a:lstStyle>
          <a:p>
            <a:endParaRPr/>
          </a:p>
        </p:txBody>
      </p:sp>
      <p:sp>
        <p:nvSpPr>
          <p:cNvPr id="78" name="Google Shape;78;p9"/>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100" b="0" i="0" u="none">
                <a:solidFill>
                  <a:schemeClr val="lt2"/>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9" name="Google Shape;79;p9"/>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80" name="Google Shape;80;p9"/>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65000">
              <a:srgbClr val="000000"/>
            </a:gs>
            <a:gs pos="100000">
              <a:srgbClr val="5A77A9"/>
            </a:gs>
          </a:gsLst>
          <a:lin ang="5400012" scaled="0"/>
        </a:gradFill>
        <a:effectLst/>
      </p:bgPr>
    </p:bg>
    <p:spTree>
      <p:nvGrpSpPr>
        <p:cNvPr id="1" name="Shape 85"/>
        <p:cNvGrpSpPr/>
        <p:nvPr/>
      </p:nvGrpSpPr>
      <p:grpSpPr>
        <a:xfrm>
          <a:off x="0" y="0"/>
          <a:ext cx="0" cy="0"/>
          <a:chOff x="0" y="0"/>
          <a:chExt cx="0" cy="0"/>
        </a:xfrm>
      </p:grpSpPr>
      <p:sp>
        <p:nvSpPr>
          <p:cNvPr id="86" name="Google Shape;86;p11"/>
          <p:cNvSpPr txBox="1"/>
          <p:nvPr/>
        </p:nvSpPr>
        <p:spPr>
          <a:xfrm>
            <a:off x="0" y="0"/>
            <a:ext cx="365100" cy="6854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87" name="Google Shape;87;p11"/>
          <p:cNvSpPr txBox="1"/>
          <p:nvPr/>
        </p:nvSpPr>
        <p:spPr>
          <a:xfrm>
            <a:off x="255587" y="5046662"/>
            <a:ext cx="72900" cy="1692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88" name="Google Shape;88;p11"/>
          <p:cNvSpPr txBox="1"/>
          <p:nvPr/>
        </p:nvSpPr>
        <p:spPr>
          <a:xfrm>
            <a:off x="255587" y="4797425"/>
            <a:ext cx="72900" cy="228600"/>
          </a:xfrm>
          <a:prstGeom prst="rect">
            <a:avLst/>
          </a:prstGeom>
          <a:solidFill>
            <a:srgbClr val="FEB8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89" name="Google Shape;89;p11"/>
          <p:cNvSpPr txBox="1"/>
          <p:nvPr/>
        </p:nvSpPr>
        <p:spPr>
          <a:xfrm>
            <a:off x="255587" y="4637087"/>
            <a:ext cx="72900" cy="13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0" name="Google Shape;90;p11"/>
          <p:cNvSpPr txBox="1"/>
          <p:nvPr/>
        </p:nvSpPr>
        <p:spPr>
          <a:xfrm>
            <a:off x="255587" y="4541837"/>
            <a:ext cx="72900" cy="74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1" name="Google Shape;91;p11"/>
          <p:cNvSpPr txBox="1"/>
          <p:nvPr/>
        </p:nvSpPr>
        <p:spPr>
          <a:xfrm>
            <a:off x="309562" y="681037"/>
            <a:ext cx="459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2" name="Google Shape;92;p11"/>
          <p:cNvSpPr txBox="1"/>
          <p:nvPr/>
        </p:nvSpPr>
        <p:spPr>
          <a:xfrm>
            <a:off x="268287" y="681037"/>
            <a:ext cx="285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3" name="Google Shape;93;p11"/>
          <p:cNvSpPr txBox="1"/>
          <p:nvPr/>
        </p:nvSpPr>
        <p:spPr>
          <a:xfrm>
            <a:off x="249237" y="681037"/>
            <a:ext cx="96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4" name="Google Shape;94;p11"/>
          <p:cNvSpPr txBox="1"/>
          <p:nvPr/>
        </p:nvSpPr>
        <p:spPr>
          <a:xfrm>
            <a:off x="222250" y="681037"/>
            <a:ext cx="78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5" name="Google Shape;95;p11"/>
          <p:cNvSpPr/>
          <p:nvPr/>
        </p:nvSpPr>
        <p:spPr>
          <a:xfrm>
            <a:off x="4829175" y="1073150"/>
            <a:ext cx="4321177" cy="5791200"/>
          </a:xfrm>
          <a:custGeom>
            <a:avLst/>
            <a:gdLst/>
            <a:ahLst/>
            <a:cxnLst/>
            <a:rect l="l" t="t" r="r" b="b"/>
            <a:pathLst>
              <a:path w="2736" h="3648" extrusionOk="0">
                <a:moveTo>
                  <a:pt x="0" y="3648"/>
                </a:moveTo>
                <a:lnTo>
                  <a:pt x="720" y="2016"/>
                </a:lnTo>
                <a:lnTo>
                  <a:pt x="2736" y="672"/>
                </a:lnTo>
                <a:lnTo>
                  <a:pt x="2736" y="720"/>
                </a:lnTo>
                <a:lnTo>
                  <a:pt x="744" y="2038"/>
                </a:lnTo>
                <a:lnTo>
                  <a:pt x="48" y="3648"/>
                </a:lnTo>
                <a:lnTo>
                  <a:pt x="0" y="3648"/>
                </a:lnTo>
                <a:close/>
              </a:path>
            </a:pathLst>
          </a:custGeom>
          <a:noFill/>
          <a:ln w="9525" cap="flat" cmpd="sng">
            <a:solidFill>
              <a:schemeClr val="accent2">
                <a:alpha val="5255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6" name="Google Shape;96;p11"/>
          <p:cNvSpPr/>
          <p:nvPr/>
        </p:nvSpPr>
        <p:spPr>
          <a:xfrm>
            <a:off x="374650" y="0"/>
            <a:ext cx="5513386" cy="6615110"/>
          </a:xfrm>
          <a:custGeom>
            <a:avLst/>
            <a:gdLst/>
            <a:ahLst/>
            <a:cxnLst/>
            <a:rect l="l" t="t" r="r" b="b"/>
            <a:pathLst>
              <a:path w="3504" h="4128" extrusionOk="0">
                <a:moveTo>
                  <a:pt x="0" y="4080"/>
                </a:moveTo>
                <a:lnTo>
                  <a:pt x="0" y="4128"/>
                </a:lnTo>
                <a:lnTo>
                  <a:pt x="3504" y="2640"/>
                </a:lnTo>
                <a:lnTo>
                  <a:pt x="2880" y="0"/>
                </a:lnTo>
                <a:lnTo>
                  <a:pt x="2832" y="0"/>
                </a:lnTo>
                <a:lnTo>
                  <a:pt x="3465" y="2619"/>
                </a:lnTo>
                <a:lnTo>
                  <a:pt x="0" y="4080"/>
                </a:lnTo>
                <a:close/>
              </a:path>
            </a:pathLst>
          </a:custGeom>
          <a:noFill/>
          <a:ln w="9525" cap="flat" cmpd="sng">
            <a:solidFill>
              <a:schemeClr val="accent2">
                <a:alpha val="5255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7" name="Google Shape;97;p11"/>
          <p:cNvSpPr/>
          <p:nvPr/>
        </p:nvSpPr>
        <p:spPr>
          <a:xfrm rot="5220002">
            <a:off x="4461668" y="1483517"/>
            <a:ext cx="4114797" cy="1189037"/>
          </a:xfrm>
          <a:custGeom>
            <a:avLst/>
            <a:gdLst/>
            <a:ahLst/>
            <a:cxnLst/>
            <a:rect l="l" t="t" r="r" b="b"/>
            <a:pathLst>
              <a:path w="3552" h="1344" extrusionOk="0">
                <a:moveTo>
                  <a:pt x="0" y="0"/>
                </a:moveTo>
                <a:lnTo>
                  <a:pt x="3552" y="1344"/>
                </a:lnTo>
                <a:lnTo>
                  <a:pt x="0" y="48"/>
                </a:lnTo>
                <a:lnTo>
                  <a:pt x="0" y="0"/>
                </a:lnTo>
                <a:close/>
              </a:path>
            </a:pathLst>
          </a:custGeom>
          <a:solidFill>
            <a:srgbClr val="586986">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8" name="Google Shape;98;p11"/>
          <p:cNvSpPr/>
          <p:nvPr/>
        </p:nvSpPr>
        <p:spPr>
          <a:xfrm>
            <a:off x="5943600" y="0"/>
            <a:ext cx="2743200" cy="4267200"/>
          </a:xfrm>
          <a:custGeom>
            <a:avLst/>
            <a:gdLst/>
            <a:ahLst/>
            <a:cxnLst/>
            <a:rect l="l" t="t" r="r" b="b"/>
            <a:pathLst>
              <a:path w="1728" h="2688" extrusionOk="0">
                <a:moveTo>
                  <a:pt x="1104" y="0"/>
                </a:moveTo>
                <a:lnTo>
                  <a:pt x="1728" y="0"/>
                </a:lnTo>
                <a:lnTo>
                  <a:pt x="0" y="2688"/>
                </a:lnTo>
                <a:lnTo>
                  <a:pt x="1104" y="0"/>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99" name="Google Shape;99;p11"/>
          <p:cNvSpPr/>
          <p:nvPr/>
        </p:nvSpPr>
        <p:spPr>
          <a:xfrm>
            <a:off x="5943600" y="4267200"/>
            <a:ext cx="3200400" cy="1143000"/>
          </a:xfrm>
          <a:custGeom>
            <a:avLst/>
            <a:gdLst/>
            <a:ahLst/>
            <a:cxnLst/>
            <a:rect l="l" t="t" r="r" b="b"/>
            <a:pathLst>
              <a:path w="2016" h="720" extrusionOk="0">
                <a:moveTo>
                  <a:pt x="0" y="0"/>
                </a:moveTo>
                <a:lnTo>
                  <a:pt x="2016" y="240"/>
                </a:lnTo>
                <a:lnTo>
                  <a:pt x="2016" y="720"/>
                </a:lnTo>
                <a:lnTo>
                  <a:pt x="0" y="0"/>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0" name="Google Shape;100;p11"/>
          <p:cNvSpPr/>
          <p:nvPr/>
        </p:nvSpPr>
        <p:spPr>
          <a:xfrm>
            <a:off x="5943600" y="0"/>
            <a:ext cx="1371600" cy="4267200"/>
          </a:xfrm>
          <a:custGeom>
            <a:avLst/>
            <a:gdLst/>
            <a:ahLst/>
            <a:cxnLst/>
            <a:rect l="l" t="t" r="r" b="b"/>
            <a:pathLst>
              <a:path w="864" h="2688" extrusionOk="0">
                <a:moveTo>
                  <a:pt x="864" y="0"/>
                </a:moveTo>
                <a:lnTo>
                  <a:pt x="0" y="2688"/>
                </a:lnTo>
                <a:lnTo>
                  <a:pt x="768" y="0"/>
                </a:lnTo>
                <a:lnTo>
                  <a:pt x="864" y="0"/>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1" name="Google Shape;101;p11"/>
          <p:cNvSpPr/>
          <p:nvPr/>
        </p:nvSpPr>
        <p:spPr>
          <a:xfrm>
            <a:off x="5948362" y="4246562"/>
            <a:ext cx="2090737" cy="2611437"/>
          </a:xfrm>
          <a:custGeom>
            <a:avLst/>
            <a:gdLst/>
            <a:ahLst/>
            <a:cxnLst/>
            <a:rect l="l" t="t" r="r" b="b"/>
            <a:pathLst>
              <a:path w="1317" h="1645" extrusionOk="0">
                <a:moveTo>
                  <a:pt x="1071" y="1645"/>
                </a:moveTo>
                <a:lnTo>
                  <a:pt x="1317" y="1645"/>
                </a:lnTo>
                <a:lnTo>
                  <a:pt x="0" y="0"/>
                </a:lnTo>
                <a:lnTo>
                  <a:pt x="1071" y="1645"/>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2" name="Google Shape;102;p11"/>
          <p:cNvSpPr/>
          <p:nvPr/>
        </p:nvSpPr>
        <p:spPr>
          <a:xfrm>
            <a:off x="5943600" y="4267200"/>
            <a:ext cx="1600200" cy="2590800"/>
          </a:xfrm>
          <a:custGeom>
            <a:avLst/>
            <a:gdLst/>
            <a:ahLst/>
            <a:cxnLst/>
            <a:rect l="l" t="t" r="r" b="b"/>
            <a:pathLst>
              <a:path w="1008" h="1632" extrusionOk="0">
                <a:moveTo>
                  <a:pt x="1008" y="1632"/>
                </a:moveTo>
                <a:lnTo>
                  <a:pt x="0" y="0"/>
                </a:lnTo>
                <a:lnTo>
                  <a:pt x="960" y="1632"/>
                </a:lnTo>
                <a:lnTo>
                  <a:pt x="1008" y="1632"/>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3" name="Google Shape;103;p11"/>
          <p:cNvSpPr/>
          <p:nvPr/>
        </p:nvSpPr>
        <p:spPr>
          <a:xfrm>
            <a:off x="5943600" y="1371600"/>
            <a:ext cx="3200400" cy="2895600"/>
          </a:xfrm>
          <a:custGeom>
            <a:avLst/>
            <a:gdLst/>
            <a:ahLst/>
            <a:cxnLst/>
            <a:rect l="l" t="t" r="r" b="b"/>
            <a:pathLst>
              <a:path w="2016" h="1824" extrusionOk="0">
                <a:moveTo>
                  <a:pt x="2016" y="0"/>
                </a:moveTo>
                <a:lnTo>
                  <a:pt x="2016" y="144"/>
                </a:lnTo>
                <a:lnTo>
                  <a:pt x="0" y="1824"/>
                </a:lnTo>
                <a:lnTo>
                  <a:pt x="2016" y="0"/>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4" name="Google Shape;104;p11"/>
          <p:cNvSpPr/>
          <p:nvPr/>
        </p:nvSpPr>
        <p:spPr>
          <a:xfrm>
            <a:off x="5943600" y="1752600"/>
            <a:ext cx="3200400" cy="2514600"/>
          </a:xfrm>
          <a:custGeom>
            <a:avLst/>
            <a:gdLst/>
            <a:ahLst/>
            <a:cxnLst/>
            <a:rect l="l" t="t" r="r" b="b"/>
            <a:pathLst>
              <a:path w="2016" h="1584" extrusionOk="0">
                <a:moveTo>
                  <a:pt x="2016" y="0"/>
                </a:moveTo>
                <a:lnTo>
                  <a:pt x="0" y="1584"/>
                </a:lnTo>
                <a:lnTo>
                  <a:pt x="2016" y="48"/>
                </a:lnTo>
                <a:lnTo>
                  <a:pt x="2016" y="0"/>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5" name="Google Shape;105;p11"/>
          <p:cNvSpPr/>
          <p:nvPr/>
        </p:nvSpPr>
        <p:spPr>
          <a:xfrm>
            <a:off x="990600" y="4267200"/>
            <a:ext cx="4953000" cy="2590800"/>
          </a:xfrm>
          <a:custGeom>
            <a:avLst/>
            <a:gdLst/>
            <a:ahLst/>
            <a:cxnLst/>
            <a:rect l="l" t="t" r="r" b="b"/>
            <a:pathLst>
              <a:path w="3120" h="1632" extrusionOk="0">
                <a:moveTo>
                  <a:pt x="0" y="1632"/>
                </a:moveTo>
                <a:lnTo>
                  <a:pt x="3120" y="0"/>
                </a:lnTo>
                <a:lnTo>
                  <a:pt x="1056" y="1632"/>
                </a:lnTo>
                <a:lnTo>
                  <a:pt x="0" y="1632"/>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6" name="Google Shape;106;p11"/>
          <p:cNvSpPr/>
          <p:nvPr/>
        </p:nvSpPr>
        <p:spPr>
          <a:xfrm>
            <a:off x="533400" y="4267200"/>
            <a:ext cx="5334000" cy="2590800"/>
          </a:xfrm>
          <a:custGeom>
            <a:avLst/>
            <a:gdLst/>
            <a:ahLst/>
            <a:cxnLst/>
            <a:rect l="l" t="t" r="r" b="b"/>
            <a:pathLst>
              <a:path w="3360" h="1632" extrusionOk="0">
                <a:moveTo>
                  <a:pt x="0" y="1632"/>
                </a:moveTo>
                <a:lnTo>
                  <a:pt x="3360" y="0"/>
                </a:lnTo>
                <a:lnTo>
                  <a:pt x="144" y="1632"/>
                </a:lnTo>
                <a:lnTo>
                  <a:pt x="0" y="1632"/>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7" name="Google Shape;107;p11"/>
          <p:cNvSpPr/>
          <p:nvPr/>
        </p:nvSpPr>
        <p:spPr>
          <a:xfrm>
            <a:off x="366712" y="2438400"/>
            <a:ext cx="5638800" cy="1828800"/>
          </a:xfrm>
          <a:custGeom>
            <a:avLst/>
            <a:gdLst/>
            <a:ahLst/>
            <a:cxnLst/>
            <a:rect l="l" t="t" r="r" b="b"/>
            <a:pathLst>
              <a:path w="3552" h="1152" extrusionOk="0">
                <a:moveTo>
                  <a:pt x="0" y="0"/>
                </a:moveTo>
                <a:lnTo>
                  <a:pt x="3504" y="1152"/>
                </a:lnTo>
                <a:lnTo>
                  <a:pt x="0" y="384"/>
                </a:lnTo>
                <a:lnTo>
                  <a:pt x="0" y="0"/>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8" name="Google Shape;108;p11"/>
          <p:cNvSpPr/>
          <p:nvPr/>
        </p:nvSpPr>
        <p:spPr>
          <a:xfrm>
            <a:off x="366712" y="2133600"/>
            <a:ext cx="5638800" cy="2133600"/>
          </a:xfrm>
          <a:custGeom>
            <a:avLst/>
            <a:gdLst/>
            <a:ahLst/>
            <a:cxnLst/>
            <a:rect l="l" t="t" r="r" b="b"/>
            <a:pathLst>
              <a:path w="3552" h="1344" extrusionOk="0">
                <a:moveTo>
                  <a:pt x="0" y="0"/>
                </a:moveTo>
                <a:lnTo>
                  <a:pt x="3552" y="1344"/>
                </a:lnTo>
                <a:lnTo>
                  <a:pt x="0" y="48"/>
                </a:lnTo>
                <a:lnTo>
                  <a:pt x="0" y="0"/>
                </a:lnTo>
                <a:close/>
              </a:path>
            </a:pathLst>
          </a:custGeom>
          <a:solidFill>
            <a:srgbClr val="556989">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9" name="Google Shape;109;p11"/>
          <p:cNvSpPr/>
          <p:nvPr/>
        </p:nvSpPr>
        <p:spPr>
          <a:xfrm>
            <a:off x="4572000" y="4267200"/>
            <a:ext cx="1371600" cy="2590800"/>
          </a:xfrm>
          <a:custGeom>
            <a:avLst/>
            <a:gdLst/>
            <a:ahLst/>
            <a:cxnLst/>
            <a:rect l="l" t="t" r="r" b="b"/>
            <a:pathLst>
              <a:path w="864" h="1632" extrusionOk="0">
                <a:moveTo>
                  <a:pt x="0" y="1632"/>
                </a:moveTo>
                <a:lnTo>
                  <a:pt x="96" y="1632"/>
                </a:lnTo>
                <a:lnTo>
                  <a:pt x="864" y="0"/>
                </a:lnTo>
                <a:lnTo>
                  <a:pt x="0" y="1632"/>
                </a:lnTo>
                <a:close/>
              </a:path>
            </a:pathLst>
          </a:custGeom>
          <a:solidFill>
            <a:srgbClr val="586986">
              <a:alpha val="2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0" name="Google Shape;110;p11"/>
          <p:cNvSpPr txBox="1"/>
          <p:nvPr/>
        </p:nvSpPr>
        <p:spPr>
          <a:xfrm>
            <a:off x="363537" y="401637"/>
            <a:ext cx="8504100" cy="887400"/>
          </a:xfrm>
          <a:prstGeom prst="rect">
            <a:avLst/>
          </a:prstGeom>
          <a:solidFill>
            <a:srgbClr val="586986">
              <a:alpha val="396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1" name="Google Shape;111;p11"/>
          <p:cNvSpPr txBox="1"/>
          <p:nvPr/>
        </p:nvSpPr>
        <p:spPr>
          <a:xfrm flipH="1">
            <a:off x="371462" y="681037"/>
            <a:ext cx="270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2" name="Google Shape;112;p11"/>
          <p:cNvSpPr txBox="1"/>
          <p:nvPr/>
        </p:nvSpPr>
        <p:spPr>
          <a:xfrm flipH="1">
            <a:off x="411149" y="681037"/>
            <a:ext cx="270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3" name="Google Shape;113;p11"/>
          <p:cNvSpPr txBox="1"/>
          <p:nvPr/>
        </p:nvSpPr>
        <p:spPr>
          <a:xfrm flipH="1">
            <a:off x="447600" y="681037"/>
            <a:ext cx="96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4" name="Google Shape;114;p11"/>
          <p:cNvSpPr txBox="1"/>
          <p:nvPr/>
        </p:nvSpPr>
        <p:spPr>
          <a:xfrm flipH="1">
            <a:off x="476175" y="681037"/>
            <a:ext cx="96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5" name="Google Shape;115;p11"/>
          <p:cNvSpPr txBox="1"/>
          <p:nvPr/>
        </p:nvSpPr>
        <p:spPr>
          <a:xfrm>
            <a:off x="500062" y="681037"/>
            <a:ext cx="366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6" name="Google Shape;116;p11"/>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1pPr>
            <a:lvl2pPr marR="0" lvl="1"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2pPr>
            <a:lvl3pPr marR="0" lvl="2"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3pPr>
            <a:lvl4pPr marR="0" lvl="3"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4pPr>
            <a:lvl5pPr marR="0" lvl="4"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5pPr>
            <a:lvl6pPr marR="0" lvl="5"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6pPr>
            <a:lvl7pPr marR="0" lvl="6"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7pPr>
            <a:lvl8pPr marR="0" lvl="7"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8pPr>
            <a:lvl9pPr marR="0" lvl="8"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9pPr>
          </a:lstStyle>
          <a:p>
            <a:endParaRPr/>
          </a:p>
        </p:txBody>
      </p:sp>
      <p:sp>
        <p:nvSpPr>
          <p:cNvPr id="117" name="Google Shape;117;p11"/>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lvl1pPr marL="457200" marR="0" lvl="0" indent="-409575" algn="l" rtl="0">
              <a:spcBef>
                <a:spcPts val="700"/>
              </a:spcBef>
              <a:spcAft>
                <a:spcPts val="0"/>
              </a:spcAft>
              <a:buClr>
                <a:schemeClr val="lt2"/>
              </a:buClr>
              <a:buSzPts val="2850"/>
              <a:buFont typeface="Noto Sans Symbols"/>
              <a:buChar char="▪"/>
              <a:defRPr sz="3000" b="0" i="0" u="none" strike="noStrike" cap="none">
                <a:solidFill>
                  <a:schemeClr val="lt1"/>
                </a:solidFill>
                <a:latin typeface="Corbel"/>
                <a:ea typeface="Corbel"/>
                <a:cs typeface="Corbel"/>
                <a:sym typeface="Corbel"/>
              </a:defRPr>
            </a:lvl1pPr>
            <a:lvl2pPr marL="914400" marR="0" lvl="1" indent="-377190" algn="l" rtl="0">
              <a:spcBef>
                <a:spcPts val="520"/>
              </a:spcBef>
              <a:spcAft>
                <a:spcPts val="0"/>
              </a:spcAft>
              <a:buClr>
                <a:schemeClr val="accent2"/>
              </a:buClr>
              <a:buSzPts val="2340"/>
              <a:buFont typeface="Noto Sans Symbols"/>
              <a:buChar char="🢭"/>
              <a:defRPr sz="26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lt1"/>
                </a:solidFill>
                <a:latin typeface="Corbel"/>
                <a:ea typeface="Corbel"/>
                <a:cs typeface="Corbel"/>
                <a:sym typeface="Corbel"/>
              </a:defRPr>
            </a:lvl3pPr>
            <a:lvl4pPr marL="1828800" marR="0" lvl="3" indent="-368300" algn="l" rtl="0">
              <a:spcBef>
                <a:spcPts val="440"/>
              </a:spcBef>
              <a:spcAft>
                <a:spcPts val="0"/>
              </a:spcAft>
              <a:buClr>
                <a:srgbClr val="FEB80A"/>
              </a:buClr>
              <a:buSzPts val="2200"/>
              <a:buFont typeface="Noto Sans Symbols"/>
              <a:buChar char="🢝"/>
              <a:defRPr sz="22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FEB80A"/>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6pPr>
            <a:lvl7pPr marL="3200400" marR="0" lvl="6"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7pPr>
            <a:lvl8pPr marL="3657600" marR="0" lvl="7"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8pPr>
            <a:lvl9pPr marL="4114800" marR="0" lvl="8"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9pPr>
          </a:lstStyle>
          <a:p>
            <a:endParaRPr/>
          </a:p>
        </p:txBody>
      </p:sp>
      <p:sp>
        <p:nvSpPr>
          <p:cNvPr id="118" name="Google Shape;118;p11"/>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100" b="0" i="0" u="none">
                <a:solidFill>
                  <a:schemeClr val="lt2"/>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9" name="Google Shape;119;p11"/>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0" name="Google Shape;120;p11"/>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65000">
              <a:srgbClr val="000000"/>
            </a:gs>
            <a:gs pos="100000">
              <a:srgbClr val="5A77A9"/>
            </a:gs>
          </a:gsLst>
          <a:lin ang="5400012" scaled="0"/>
        </a:gra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1pPr>
            <a:lvl2pPr marR="0" lvl="1"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2pPr>
            <a:lvl3pPr marR="0" lvl="2"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3pPr>
            <a:lvl4pPr marR="0" lvl="3"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4pPr>
            <a:lvl5pPr marR="0" lvl="4"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5pPr>
            <a:lvl6pPr marR="0" lvl="5"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6pPr>
            <a:lvl7pPr marR="0" lvl="6"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7pPr>
            <a:lvl8pPr marR="0" lvl="7"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8pPr>
            <a:lvl9pPr marR="0" lvl="8"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9pPr>
          </a:lstStyle>
          <a:p>
            <a:endParaRPr/>
          </a:p>
        </p:txBody>
      </p:sp>
      <p:sp>
        <p:nvSpPr>
          <p:cNvPr id="129" name="Google Shape;129;p13"/>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lvl1pPr marL="457200" marR="0" lvl="0" indent="-409575" algn="l" rtl="0">
              <a:spcBef>
                <a:spcPts val="700"/>
              </a:spcBef>
              <a:spcAft>
                <a:spcPts val="0"/>
              </a:spcAft>
              <a:buClr>
                <a:schemeClr val="lt2"/>
              </a:buClr>
              <a:buSzPts val="2850"/>
              <a:buFont typeface="Noto Sans Symbols"/>
              <a:buChar char="▪"/>
              <a:defRPr sz="3000" b="0" i="0" u="none" strike="noStrike" cap="none">
                <a:solidFill>
                  <a:schemeClr val="lt1"/>
                </a:solidFill>
                <a:latin typeface="Corbel"/>
                <a:ea typeface="Corbel"/>
                <a:cs typeface="Corbel"/>
                <a:sym typeface="Corbel"/>
              </a:defRPr>
            </a:lvl1pPr>
            <a:lvl2pPr marL="914400" marR="0" lvl="1" indent="-377190" algn="l" rtl="0">
              <a:spcBef>
                <a:spcPts val="520"/>
              </a:spcBef>
              <a:spcAft>
                <a:spcPts val="0"/>
              </a:spcAft>
              <a:buClr>
                <a:schemeClr val="accent2"/>
              </a:buClr>
              <a:buSzPts val="2340"/>
              <a:buFont typeface="Noto Sans Symbols"/>
              <a:buChar char="🢭"/>
              <a:defRPr sz="26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lt1"/>
                </a:solidFill>
                <a:latin typeface="Corbel"/>
                <a:ea typeface="Corbel"/>
                <a:cs typeface="Corbel"/>
                <a:sym typeface="Corbel"/>
              </a:defRPr>
            </a:lvl3pPr>
            <a:lvl4pPr marL="1828800" marR="0" lvl="3" indent="-368300" algn="l" rtl="0">
              <a:spcBef>
                <a:spcPts val="440"/>
              </a:spcBef>
              <a:spcAft>
                <a:spcPts val="0"/>
              </a:spcAft>
              <a:buClr>
                <a:srgbClr val="FEB80A"/>
              </a:buClr>
              <a:buSzPts val="2200"/>
              <a:buFont typeface="Noto Sans Symbols"/>
              <a:buChar char="🢝"/>
              <a:defRPr sz="22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FEB80A"/>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6pPr>
            <a:lvl7pPr marL="3200400" marR="0" lvl="6"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7pPr>
            <a:lvl8pPr marL="3657600" marR="0" lvl="7"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8pPr>
            <a:lvl9pPr marL="4114800" marR="0" lvl="8"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9pPr>
          </a:lstStyle>
          <a:p>
            <a:endParaRPr/>
          </a:p>
        </p:txBody>
      </p:sp>
      <p:sp>
        <p:nvSpPr>
          <p:cNvPr id="130" name="Google Shape;130;p13"/>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100" b="0" i="0" u="none">
                <a:solidFill>
                  <a:schemeClr val="lt2"/>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1" name="Google Shape;131;p13"/>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2" name="Google Shape;132;p13"/>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65000">
              <a:srgbClr val="000000"/>
            </a:gs>
            <a:gs pos="100000">
              <a:srgbClr val="5A77A9"/>
            </a:gs>
          </a:gsLst>
          <a:lin ang="5400012" scaled="0"/>
        </a:gradFill>
        <a:effectLst/>
      </p:bgPr>
    </p:bg>
    <p:spTree>
      <p:nvGrpSpPr>
        <p:cNvPr id="1" name="Shape 140"/>
        <p:cNvGrpSpPr/>
        <p:nvPr/>
      </p:nvGrpSpPr>
      <p:grpSpPr>
        <a:xfrm>
          <a:off x="0" y="0"/>
          <a:ext cx="0" cy="0"/>
          <a:chOff x="0" y="0"/>
          <a:chExt cx="0" cy="0"/>
        </a:xfrm>
      </p:grpSpPr>
      <p:sp>
        <p:nvSpPr>
          <p:cNvPr id="141" name="Google Shape;141;p15"/>
          <p:cNvSpPr txBox="1"/>
          <p:nvPr/>
        </p:nvSpPr>
        <p:spPr>
          <a:xfrm>
            <a:off x="0" y="401637"/>
            <a:ext cx="8867700" cy="887400"/>
          </a:xfrm>
          <a:prstGeom prst="rect">
            <a:avLst/>
          </a:prstGeom>
          <a:solidFill>
            <a:srgbClr val="586986">
              <a:alpha val="396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2" name="Google Shape;142;p15"/>
          <p:cNvSpPr txBox="1"/>
          <p:nvPr/>
        </p:nvSpPr>
        <p:spPr>
          <a:xfrm>
            <a:off x="87312" y="681037"/>
            <a:ext cx="45900" cy="365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3" name="Google Shape;143;p15"/>
          <p:cNvSpPr txBox="1"/>
          <p:nvPr/>
        </p:nvSpPr>
        <p:spPr>
          <a:xfrm>
            <a:off x="47625" y="681037"/>
            <a:ext cx="27000" cy="365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4" name="Google Shape;144;p15"/>
          <p:cNvSpPr txBox="1"/>
          <p:nvPr/>
        </p:nvSpPr>
        <p:spPr>
          <a:xfrm>
            <a:off x="28575" y="681037"/>
            <a:ext cx="9600" cy="365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5" name="Google Shape;145;p15"/>
          <p:cNvSpPr txBox="1"/>
          <p:nvPr/>
        </p:nvSpPr>
        <p:spPr>
          <a:xfrm>
            <a:off x="0" y="681037"/>
            <a:ext cx="9600" cy="365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6" name="Google Shape;146;p15"/>
          <p:cNvSpPr txBox="1"/>
          <p:nvPr/>
        </p:nvSpPr>
        <p:spPr>
          <a:xfrm flipH="1">
            <a:off x="149300" y="681037"/>
            <a:ext cx="28500" cy="365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7" name="Google Shape;147;p15"/>
          <p:cNvSpPr txBox="1"/>
          <p:nvPr/>
        </p:nvSpPr>
        <p:spPr>
          <a:xfrm flipH="1">
            <a:off x="188987" y="681037"/>
            <a:ext cx="28500" cy="365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8" name="Google Shape;148;p15"/>
          <p:cNvSpPr txBox="1"/>
          <p:nvPr/>
        </p:nvSpPr>
        <p:spPr>
          <a:xfrm flipH="1">
            <a:off x="226937" y="681037"/>
            <a:ext cx="9600" cy="365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9" name="Google Shape;149;p15"/>
          <p:cNvSpPr txBox="1"/>
          <p:nvPr/>
        </p:nvSpPr>
        <p:spPr>
          <a:xfrm flipH="1">
            <a:off x="255724" y="681037"/>
            <a:ext cx="7800" cy="365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0" name="Google Shape;150;p15"/>
          <p:cNvSpPr txBox="1"/>
          <p:nvPr/>
        </p:nvSpPr>
        <p:spPr>
          <a:xfrm>
            <a:off x="279400" y="681037"/>
            <a:ext cx="36600" cy="365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1" name="Google Shape;151;p15"/>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1pPr>
            <a:lvl2pPr marR="0" lvl="1"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2pPr>
            <a:lvl3pPr marR="0" lvl="2"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3pPr>
            <a:lvl4pPr marR="0" lvl="3"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4pPr>
            <a:lvl5pPr marR="0" lvl="4"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5pPr>
            <a:lvl6pPr marR="0" lvl="5"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6pPr>
            <a:lvl7pPr marR="0" lvl="6"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7pPr>
            <a:lvl8pPr marR="0" lvl="7"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8pPr>
            <a:lvl9pPr marR="0" lvl="8"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9pPr>
          </a:lstStyle>
          <a:p>
            <a:endParaRPr/>
          </a:p>
        </p:txBody>
      </p:sp>
      <p:sp>
        <p:nvSpPr>
          <p:cNvPr id="152" name="Google Shape;152;p15"/>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lvl1pPr marL="457200" marR="0" lvl="0" indent="-409575" algn="l" rtl="0">
              <a:spcBef>
                <a:spcPts val="700"/>
              </a:spcBef>
              <a:spcAft>
                <a:spcPts val="0"/>
              </a:spcAft>
              <a:buClr>
                <a:schemeClr val="lt2"/>
              </a:buClr>
              <a:buSzPts val="2850"/>
              <a:buFont typeface="Noto Sans Symbols"/>
              <a:buChar char="▪"/>
              <a:defRPr sz="3000" b="0" i="0" u="none" strike="noStrike" cap="none">
                <a:solidFill>
                  <a:schemeClr val="lt1"/>
                </a:solidFill>
                <a:latin typeface="Corbel"/>
                <a:ea typeface="Corbel"/>
                <a:cs typeface="Corbel"/>
                <a:sym typeface="Corbel"/>
              </a:defRPr>
            </a:lvl1pPr>
            <a:lvl2pPr marL="914400" marR="0" lvl="1" indent="-377190" algn="l" rtl="0">
              <a:spcBef>
                <a:spcPts val="520"/>
              </a:spcBef>
              <a:spcAft>
                <a:spcPts val="0"/>
              </a:spcAft>
              <a:buClr>
                <a:schemeClr val="accent2"/>
              </a:buClr>
              <a:buSzPts val="2340"/>
              <a:buFont typeface="Noto Sans Symbols"/>
              <a:buChar char="🢭"/>
              <a:defRPr sz="26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lt1"/>
                </a:solidFill>
                <a:latin typeface="Corbel"/>
                <a:ea typeface="Corbel"/>
                <a:cs typeface="Corbel"/>
                <a:sym typeface="Corbel"/>
              </a:defRPr>
            </a:lvl3pPr>
            <a:lvl4pPr marL="1828800" marR="0" lvl="3" indent="-368300" algn="l" rtl="0">
              <a:spcBef>
                <a:spcPts val="440"/>
              </a:spcBef>
              <a:spcAft>
                <a:spcPts val="0"/>
              </a:spcAft>
              <a:buClr>
                <a:srgbClr val="FEB80A"/>
              </a:buClr>
              <a:buSzPts val="2200"/>
              <a:buFont typeface="Noto Sans Symbols"/>
              <a:buChar char="🢝"/>
              <a:defRPr sz="22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FEB80A"/>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6pPr>
            <a:lvl7pPr marL="3200400" marR="0" lvl="6"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7pPr>
            <a:lvl8pPr marL="3657600" marR="0" lvl="7"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8pPr>
            <a:lvl9pPr marL="4114800" marR="0" lvl="8"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9pPr>
          </a:lstStyle>
          <a:p>
            <a:endParaRPr/>
          </a:p>
        </p:txBody>
      </p:sp>
      <p:sp>
        <p:nvSpPr>
          <p:cNvPr id="153" name="Google Shape;153;p15"/>
          <p:cNvSpPr txBox="1">
            <a:spLocks noGrp="1"/>
          </p:cNvSpPr>
          <p:nvPr>
            <p:ph type="dt" idx="10"/>
          </p:nvPr>
        </p:nvSpPr>
        <p:spPr>
          <a:xfrm>
            <a:off x="6477000" y="6416675"/>
            <a:ext cx="2133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100" b="0" i="0" u="none">
                <a:solidFill>
                  <a:schemeClr val="lt2"/>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4" name="Google Shape;154;p15"/>
          <p:cNvSpPr txBox="1">
            <a:spLocks noGrp="1"/>
          </p:cNvSpPr>
          <p:nvPr>
            <p:ph type="ftr" idx="11"/>
          </p:nvPr>
        </p:nvSpPr>
        <p:spPr>
          <a:xfrm>
            <a:off x="914400" y="6416675"/>
            <a:ext cx="5562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5" name="Google Shape;155;p15"/>
          <p:cNvSpPr txBox="1">
            <a:spLocks noGrp="1"/>
          </p:cNvSpPr>
          <p:nvPr>
            <p:ph type="sldNum" idx="12"/>
          </p:nvPr>
        </p:nvSpPr>
        <p:spPr>
          <a:xfrm>
            <a:off x="8610600" y="6416675"/>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65000">
              <a:srgbClr val="000000"/>
            </a:gs>
            <a:gs pos="100000">
              <a:srgbClr val="5A77A9"/>
            </a:gs>
          </a:gsLst>
          <a:lin ang="5400012" scaled="0"/>
        </a:gradFill>
        <a:effectLst/>
      </p:bgPr>
    </p:bg>
    <p:spTree>
      <p:nvGrpSpPr>
        <p:cNvPr id="1" name="Shape 165"/>
        <p:cNvGrpSpPr/>
        <p:nvPr/>
      </p:nvGrpSpPr>
      <p:grpSpPr>
        <a:xfrm>
          <a:off x="0" y="0"/>
          <a:ext cx="0" cy="0"/>
          <a:chOff x="0" y="0"/>
          <a:chExt cx="0" cy="0"/>
        </a:xfrm>
      </p:grpSpPr>
      <p:sp>
        <p:nvSpPr>
          <p:cNvPr id="166" name="Google Shape;166;p17"/>
          <p:cNvSpPr txBox="1"/>
          <p:nvPr/>
        </p:nvSpPr>
        <p:spPr>
          <a:xfrm>
            <a:off x="0" y="0"/>
            <a:ext cx="365100" cy="68547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7" name="Google Shape;167;p17"/>
          <p:cNvSpPr txBox="1"/>
          <p:nvPr/>
        </p:nvSpPr>
        <p:spPr>
          <a:xfrm>
            <a:off x="255587" y="5046662"/>
            <a:ext cx="72900" cy="1692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8" name="Google Shape;168;p17"/>
          <p:cNvSpPr txBox="1"/>
          <p:nvPr/>
        </p:nvSpPr>
        <p:spPr>
          <a:xfrm>
            <a:off x="255587" y="4797425"/>
            <a:ext cx="72900" cy="228600"/>
          </a:xfrm>
          <a:prstGeom prst="rect">
            <a:avLst/>
          </a:prstGeom>
          <a:solidFill>
            <a:srgbClr val="FEB8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9" name="Google Shape;169;p17"/>
          <p:cNvSpPr txBox="1"/>
          <p:nvPr/>
        </p:nvSpPr>
        <p:spPr>
          <a:xfrm>
            <a:off x="255587" y="4637087"/>
            <a:ext cx="72900" cy="13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0" name="Google Shape;170;p17"/>
          <p:cNvSpPr txBox="1"/>
          <p:nvPr/>
        </p:nvSpPr>
        <p:spPr>
          <a:xfrm>
            <a:off x="255587" y="4541837"/>
            <a:ext cx="72900" cy="747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1" name="Google Shape;171;p17"/>
          <p:cNvSpPr txBox="1"/>
          <p:nvPr/>
        </p:nvSpPr>
        <p:spPr>
          <a:xfrm>
            <a:off x="309562" y="681037"/>
            <a:ext cx="459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2" name="Google Shape;172;p17"/>
          <p:cNvSpPr txBox="1"/>
          <p:nvPr/>
        </p:nvSpPr>
        <p:spPr>
          <a:xfrm>
            <a:off x="268287" y="681037"/>
            <a:ext cx="285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3" name="Google Shape;173;p17"/>
          <p:cNvSpPr txBox="1"/>
          <p:nvPr/>
        </p:nvSpPr>
        <p:spPr>
          <a:xfrm>
            <a:off x="249237" y="681037"/>
            <a:ext cx="96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4" name="Google Shape;174;p17"/>
          <p:cNvSpPr txBox="1"/>
          <p:nvPr/>
        </p:nvSpPr>
        <p:spPr>
          <a:xfrm>
            <a:off x="222250" y="681037"/>
            <a:ext cx="7800" cy="365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5" name="Google Shape;175;p17"/>
          <p:cNvSpPr txBox="1"/>
          <p:nvPr/>
        </p:nvSpPr>
        <p:spPr>
          <a:xfrm>
            <a:off x="368300" y="0"/>
            <a:ext cx="8777400" cy="187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176" name="Google Shape;176;p17"/>
          <p:cNvCxnSpPr/>
          <p:nvPr/>
        </p:nvCxnSpPr>
        <p:spPr>
          <a:xfrm>
            <a:off x="363537" y="1884362"/>
            <a:ext cx="8782200" cy="0"/>
          </a:xfrm>
          <a:prstGeom prst="straightConnector1">
            <a:avLst/>
          </a:prstGeom>
          <a:noFill/>
          <a:ln w="19050" cap="flat" cmpd="sng">
            <a:solidFill>
              <a:srgbClr val="FFFFFF"/>
            </a:solidFill>
            <a:prstDash val="solid"/>
            <a:miter lim="800000"/>
            <a:headEnd type="none" w="med" len="med"/>
            <a:tailEnd type="none" w="med" len="med"/>
          </a:ln>
        </p:spPr>
      </p:cxnSp>
      <p:grpSp>
        <p:nvGrpSpPr>
          <p:cNvPr id="177" name="Google Shape;177;p17"/>
          <p:cNvGrpSpPr/>
          <p:nvPr/>
        </p:nvGrpSpPr>
        <p:grpSpPr>
          <a:xfrm rot="5400000">
            <a:off x="8520070" y="1214158"/>
            <a:ext cx="131754" cy="138001"/>
            <a:chOff x="6668088" y="1286281"/>
            <a:chExt cx="161840" cy="168068"/>
          </a:xfrm>
        </p:grpSpPr>
        <p:cxnSp>
          <p:nvCxnSpPr>
            <p:cNvPr id="178" name="Google Shape;178;p17"/>
            <p:cNvCxnSpPr/>
            <p:nvPr/>
          </p:nvCxnSpPr>
          <p:spPr>
            <a:xfrm rot="-5400000">
              <a:off x="6663588" y="1290781"/>
              <a:ext cx="88800" cy="79800"/>
            </a:xfrm>
            <a:prstGeom prst="straightConnector1">
              <a:avLst/>
            </a:prstGeom>
            <a:noFill/>
            <a:ln w="25400" cap="rnd" cmpd="sng">
              <a:solidFill>
                <a:srgbClr val="FFFFFF"/>
              </a:solidFill>
              <a:prstDash val="solid"/>
              <a:miter lim="800000"/>
              <a:headEnd type="none" w="med" len="med"/>
              <a:tailEnd type="none" w="med" len="med"/>
            </a:ln>
          </p:spPr>
        </p:cxnSp>
        <p:cxnSp>
          <p:nvCxnSpPr>
            <p:cNvPr id="179" name="Google Shape;179;p17"/>
            <p:cNvCxnSpPr/>
            <p:nvPr/>
          </p:nvCxnSpPr>
          <p:spPr>
            <a:xfrm rot="-5400000">
              <a:off x="6685182" y="1391499"/>
              <a:ext cx="125700" cy="0"/>
            </a:xfrm>
            <a:prstGeom prst="straightConnector1">
              <a:avLst/>
            </a:prstGeom>
            <a:noFill/>
            <a:ln w="25400" cap="rnd" cmpd="sng">
              <a:solidFill>
                <a:srgbClr val="FFFFFF"/>
              </a:solidFill>
              <a:prstDash val="solid"/>
              <a:miter lim="800000"/>
              <a:headEnd type="none" w="med" len="med"/>
              <a:tailEnd type="none" w="med" len="med"/>
            </a:ln>
          </p:spPr>
        </p:cxnSp>
        <p:cxnSp>
          <p:nvCxnSpPr>
            <p:cNvPr id="180" name="Google Shape;180;p17"/>
            <p:cNvCxnSpPr/>
            <p:nvPr/>
          </p:nvCxnSpPr>
          <p:spPr>
            <a:xfrm rot="5400000" flipH="1">
              <a:off x="6744578" y="1289731"/>
              <a:ext cx="88800" cy="81900"/>
            </a:xfrm>
            <a:prstGeom prst="straightConnector1">
              <a:avLst/>
            </a:prstGeom>
            <a:noFill/>
            <a:ln w="25400" cap="rnd" cmpd="sng">
              <a:solidFill>
                <a:srgbClr val="FFFFFF"/>
              </a:solidFill>
              <a:prstDash val="solid"/>
              <a:miter lim="800000"/>
              <a:headEnd type="none" w="med" len="med"/>
              <a:tailEnd type="none" w="med" len="med"/>
            </a:ln>
          </p:spPr>
        </p:cxnSp>
      </p:grpSp>
      <p:grpSp>
        <p:nvGrpSpPr>
          <p:cNvPr id="181" name="Google Shape;181;p17"/>
          <p:cNvGrpSpPr/>
          <p:nvPr/>
        </p:nvGrpSpPr>
        <p:grpSpPr>
          <a:xfrm rot="5400000">
            <a:off x="8672470" y="1366558"/>
            <a:ext cx="131754" cy="138001"/>
            <a:chOff x="6668088" y="1286281"/>
            <a:chExt cx="161840" cy="168068"/>
          </a:xfrm>
        </p:grpSpPr>
        <p:cxnSp>
          <p:nvCxnSpPr>
            <p:cNvPr id="182" name="Google Shape;182;p17"/>
            <p:cNvCxnSpPr/>
            <p:nvPr/>
          </p:nvCxnSpPr>
          <p:spPr>
            <a:xfrm rot="-5400000">
              <a:off x="6663588" y="1290781"/>
              <a:ext cx="88800" cy="79800"/>
            </a:xfrm>
            <a:prstGeom prst="straightConnector1">
              <a:avLst/>
            </a:prstGeom>
            <a:noFill/>
            <a:ln w="25400" cap="rnd" cmpd="sng">
              <a:solidFill>
                <a:srgbClr val="FFFFFF"/>
              </a:solidFill>
              <a:prstDash val="solid"/>
              <a:miter lim="800000"/>
              <a:headEnd type="none" w="med" len="med"/>
              <a:tailEnd type="none" w="med" len="med"/>
            </a:ln>
          </p:spPr>
        </p:cxnSp>
        <p:cxnSp>
          <p:nvCxnSpPr>
            <p:cNvPr id="183" name="Google Shape;183;p17"/>
            <p:cNvCxnSpPr/>
            <p:nvPr/>
          </p:nvCxnSpPr>
          <p:spPr>
            <a:xfrm rot="-5400000">
              <a:off x="6685182" y="1391499"/>
              <a:ext cx="125700" cy="0"/>
            </a:xfrm>
            <a:prstGeom prst="straightConnector1">
              <a:avLst/>
            </a:prstGeom>
            <a:noFill/>
            <a:ln w="25400" cap="rnd" cmpd="sng">
              <a:solidFill>
                <a:srgbClr val="FFFFFF"/>
              </a:solidFill>
              <a:prstDash val="solid"/>
              <a:miter lim="800000"/>
              <a:headEnd type="none" w="med" len="med"/>
              <a:tailEnd type="none" w="med" len="med"/>
            </a:ln>
          </p:spPr>
        </p:cxnSp>
        <p:cxnSp>
          <p:nvCxnSpPr>
            <p:cNvPr id="184" name="Google Shape;184;p17"/>
            <p:cNvCxnSpPr/>
            <p:nvPr/>
          </p:nvCxnSpPr>
          <p:spPr>
            <a:xfrm rot="5400000" flipH="1">
              <a:off x="6744578" y="1289731"/>
              <a:ext cx="88800" cy="81900"/>
            </a:xfrm>
            <a:prstGeom prst="straightConnector1">
              <a:avLst/>
            </a:prstGeom>
            <a:noFill/>
            <a:ln w="25400" cap="rnd" cmpd="sng">
              <a:solidFill>
                <a:srgbClr val="FFFFFF"/>
              </a:solidFill>
              <a:prstDash val="solid"/>
              <a:miter lim="800000"/>
              <a:headEnd type="none" w="med" len="med"/>
              <a:tailEnd type="none" w="med" len="med"/>
            </a:ln>
          </p:spPr>
        </p:cxnSp>
      </p:grpSp>
      <p:grpSp>
        <p:nvGrpSpPr>
          <p:cNvPr id="185" name="Google Shape;185;p17"/>
          <p:cNvGrpSpPr/>
          <p:nvPr/>
        </p:nvGrpSpPr>
        <p:grpSpPr>
          <a:xfrm rot="5400000">
            <a:off x="8324808" y="1469743"/>
            <a:ext cx="131754" cy="138000"/>
            <a:chOff x="6668085" y="1286279"/>
            <a:chExt cx="161841" cy="168067"/>
          </a:xfrm>
        </p:grpSpPr>
        <p:cxnSp>
          <p:nvCxnSpPr>
            <p:cNvPr id="186" name="Google Shape;186;p17"/>
            <p:cNvCxnSpPr/>
            <p:nvPr/>
          </p:nvCxnSpPr>
          <p:spPr>
            <a:xfrm rot="-5400000">
              <a:off x="6663586" y="1290780"/>
              <a:ext cx="88800" cy="79800"/>
            </a:xfrm>
            <a:prstGeom prst="straightConnector1">
              <a:avLst/>
            </a:prstGeom>
            <a:noFill/>
            <a:ln w="25400" cap="rnd" cmpd="sng">
              <a:solidFill>
                <a:srgbClr val="FFFFFF"/>
              </a:solidFill>
              <a:prstDash val="solid"/>
              <a:miter lim="800000"/>
              <a:headEnd type="none" w="med" len="med"/>
              <a:tailEnd type="none" w="med" len="med"/>
            </a:ln>
          </p:spPr>
        </p:cxnSp>
        <p:cxnSp>
          <p:nvCxnSpPr>
            <p:cNvPr id="187" name="Google Shape;187;p17"/>
            <p:cNvCxnSpPr/>
            <p:nvPr/>
          </p:nvCxnSpPr>
          <p:spPr>
            <a:xfrm rot="-5400000">
              <a:off x="6685182" y="1391497"/>
              <a:ext cx="125700" cy="0"/>
            </a:xfrm>
            <a:prstGeom prst="straightConnector1">
              <a:avLst/>
            </a:prstGeom>
            <a:noFill/>
            <a:ln w="25400" cap="rnd" cmpd="sng">
              <a:solidFill>
                <a:srgbClr val="FFFFFF"/>
              </a:solidFill>
              <a:prstDash val="solid"/>
              <a:miter lim="800000"/>
              <a:headEnd type="none" w="med" len="med"/>
              <a:tailEnd type="none" w="med" len="med"/>
            </a:ln>
          </p:spPr>
        </p:cxnSp>
        <p:cxnSp>
          <p:nvCxnSpPr>
            <p:cNvPr id="188" name="Google Shape;188;p17"/>
            <p:cNvCxnSpPr/>
            <p:nvPr/>
          </p:nvCxnSpPr>
          <p:spPr>
            <a:xfrm rot="5400000" flipH="1">
              <a:off x="6744576" y="1289730"/>
              <a:ext cx="88800" cy="81900"/>
            </a:xfrm>
            <a:prstGeom prst="straightConnector1">
              <a:avLst/>
            </a:prstGeom>
            <a:noFill/>
            <a:ln w="25400" cap="rnd" cmpd="sng">
              <a:solidFill>
                <a:srgbClr val="FFFFFF"/>
              </a:solidFill>
              <a:prstDash val="solid"/>
              <a:miter lim="800000"/>
              <a:headEnd type="none" w="med" len="med"/>
              <a:tailEnd type="none" w="med" len="med"/>
            </a:ln>
          </p:spPr>
        </p:cxnSp>
      </p:grpSp>
      <p:sp>
        <p:nvSpPr>
          <p:cNvPr id="189" name="Google Shape;189;p17"/>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1pPr>
            <a:lvl2pPr marR="0" lvl="1"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2pPr>
            <a:lvl3pPr marR="0" lvl="2"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3pPr>
            <a:lvl4pPr marR="0" lvl="3"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4pPr>
            <a:lvl5pPr marR="0" lvl="4"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5pPr>
            <a:lvl6pPr marR="0" lvl="5"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6pPr>
            <a:lvl7pPr marR="0" lvl="6"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7pPr>
            <a:lvl8pPr marR="0" lvl="7"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8pPr>
            <a:lvl9pPr marR="0" lvl="8" algn="l" rtl="0">
              <a:spcBef>
                <a:spcPts val="0"/>
              </a:spcBef>
              <a:spcAft>
                <a:spcPts val="0"/>
              </a:spcAft>
              <a:buSzPts val="1400"/>
              <a:buNone/>
              <a:defRPr sz="4000" b="0" i="0" u="none" strike="noStrike" cap="none">
                <a:solidFill>
                  <a:srgbClr val="C1EEFF"/>
                </a:solidFill>
                <a:latin typeface="Consolas"/>
                <a:ea typeface="Consolas"/>
                <a:cs typeface="Consolas"/>
                <a:sym typeface="Consolas"/>
              </a:defRPr>
            </a:lvl9pPr>
          </a:lstStyle>
          <a:p>
            <a:endParaRPr/>
          </a:p>
        </p:txBody>
      </p:sp>
      <p:sp>
        <p:nvSpPr>
          <p:cNvPr id="190" name="Google Shape;190;p17"/>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lvl1pPr marL="457200" marR="0" lvl="0" indent="-409575" algn="l" rtl="0">
              <a:spcBef>
                <a:spcPts val="700"/>
              </a:spcBef>
              <a:spcAft>
                <a:spcPts val="0"/>
              </a:spcAft>
              <a:buClr>
                <a:schemeClr val="lt2"/>
              </a:buClr>
              <a:buSzPts val="2850"/>
              <a:buFont typeface="Noto Sans Symbols"/>
              <a:buChar char="▪"/>
              <a:defRPr sz="3000" b="0" i="0" u="none" strike="noStrike" cap="none">
                <a:solidFill>
                  <a:schemeClr val="lt1"/>
                </a:solidFill>
                <a:latin typeface="Corbel"/>
                <a:ea typeface="Corbel"/>
                <a:cs typeface="Corbel"/>
                <a:sym typeface="Corbel"/>
              </a:defRPr>
            </a:lvl1pPr>
            <a:lvl2pPr marL="914400" marR="0" lvl="1" indent="-377190" algn="l" rtl="0">
              <a:spcBef>
                <a:spcPts val="520"/>
              </a:spcBef>
              <a:spcAft>
                <a:spcPts val="0"/>
              </a:spcAft>
              <a:buClr>
                <a:schemeClr val="accent2"/>
              </a:buClr>
              <a:buSzPts val="2340"/>
              <a:buFont typeface="Noto Sans Symbols"/>
              <a:buChar char="🢭"/>
              <a:defRPr sz="26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lt1"/>
                </a:solidFill>
                <a:latin typeface="Corbel"/>
                <a:ea typeface="Corbel"/>
                <a:cs typeface="Corbel"/>
                <a:sym typeface="Corbel"/>
              </a:defRPr>
            </a:lvl3pPr>
            <a:lvl4pPr marL="1828800" marR="0" lvl="3" indent="-368300" algn="l" rtl="0">
              <a:spcBef>
                <a:spcPts val="440"/>
              </a:spcBef>
              <a:spcAft>
                <a:spcPts val="0"/>
              </a:spcAft>
              <a:buClr>
                <a:srgbClr val="FEB80A"/>
              </a:buClr>
              <a:buSzPts val="2200"/>
              <a:buFont typeface="Noto Sans Symbols"/>
              <a:buChar char="🢝"/>
              <a:defRPr sz="22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FEB80A"/>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6pPr>
            <a:lvl7pPr marL="3200400" marR="0" lvl="6"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7pPr>
            <a:lvl8pPr marL="3657600" marR="0" lvl="7"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8pPr>
            <a:lvl9pPr marL="4114800" marR="0" lvl="8" indent="-330200" algn="l" rtl="0">
              <a:spcBef>
                <a:spcPts val="320"/>
              </a:spcBef>
              <a:spcAft>
                <a:spcPts val="0"/>
              </a:spcAft>
              <a:buClr>
                <a:schemeClr val="accent4"/>
              </a:buClr>
              <a:buSzPts val="1600"/>
              <a:buFont typeface="Noto Sans Symbols"/>
              <a:buChar char="●"/>
              <a:defRPr sz="1600" b="0" i="0" u="none" strike="noStrike" cap="none">
                <a:solidFill>
                  <a:schemeClr val="lt1"/>
                </a:solidFill>
                <a:latin typeface="Corbel"/>
                <a:ea typeface="Corbel"/>
                <a:cs typeface="Corbel"/>
                <a:sym typeface="Corbel"/>
              </a:defRPr>
            </a:lvl9pPr>
          </a:lstStyle>
          <a:p>
            <a:endParaRPr/>
          </a:p>
        </p:txBody>
      </p:sp>
      <p:sp>
        <p:nvSpPr>
          <p:cNvPr id="191" name="Google Shape;191;p17"/>
          <p:cNvSpPr txBox="1">
            <a:spLocks noGrp="1"/>
          </p:cNvSpPr>
          <p:nvPr>
            <p:ph type="dt" idx="10"/>
          </p:nvPr>
        </p:nvSpPr>
        <p:spPr>
          <a:xfrm>
            <a:off x="6477000" y="55562"/>
            <a:ext cx="2133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100" b="0" i="0" u="none">
                <a:solidFill>
                  <a:schemeClr val="lt2"/>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2" name="Google Shape;192;p17"/>
          <p:cNvSpPr txBox="1">
            <a:spLocks noGrp="1"/>
          </p:cNvSpPr>
          <p:nvPr>
            <p:ph type="ftr" idx="11"/>
          </p:nvPr>
        </p:nvSpPr>
        <p:spPr>
          <a:xfrm>
            <a:off x="914400" y="55562"/>
            <a:ext cx="5562600" cy="36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3" name="Google Shape;193;p17"/>
          <p:cNvSpPr txBox="1">
            <a:spLocks noGrp="1"/>
          </p:cNvSpPr>
          <p:nvPr>
            <p:ph type="sldNum" idx="12"/>
          </p:nvPr>
        </p:nvSpPr>
        <p:spPr>
          <a:xfrm>
            <a:off x="8610600" y="55562"/>
            <a:ext cx="457200" cy="3651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1pPr>
            <a:lvl2pPr marL="0" marR="0" lvl="1"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2pPr>
            <a:lvl3pPr marL="0" marR="0" lvl="2"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3pPr>
            <a:lvl4pPr marL="0" marR="0" lvl="3"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4pPr>
            <a:lvl5pPr marL="0" marR="0" lvl="4"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5pPr>
            <a:lvl6pPr marL="0" marR="0" lvl="5"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6pPr>
            <a:lvl7pPr marL="0" marR="0" lvl="6"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7pPr>
            <a:lvl8pPr marL="0" marR="0" lvl="7"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8pPr>
            <a:lvl9pPr marL="0" marR="0" lvl="8" indent="0" algn="l" rtl="0">
              <a:lnSpc>
                <a:spcPct val="100000"/>
              </a:lnSpc>
              <a:spcBef>
                <a:spcPts val="0"/>
              </a:spcBef>
              <a:spcAft>
                <a:spcPts val="0"/>
              </a:spcAft>
              <a:buClr>
                <a:schemeClr val="lt2"/>
              </a:buClr>
              <a:buSzPts val="1200"/>
              <a:buFont typeface="Corbel"/>
              <a:buNone/>
              <a:defRPr sz="1200" b="0" i="0" u="none">
                <a:solidFill>
                  <a:schemeClr val="lt2"/>
                </a:solidFill>
                <a:latin typeface="Corbel"/>
                <a:ea typeface="Corbel"/>
                <a:cs typeface="Corbel"/>
                <a:sym typeface="Corbel"/>
              </a:defRPr>
            </a:lvl9pPr>
          </a:lstStyle>
          <a:p>
            <a:pPr marL="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07/978-981-15-1718-1_2"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9"/>
          <p:cNvSpPr txBox="1">
            <a:spLocks noGrp="1"/>
          </p:cNvSpPr>
          <p:nvPr>
            <p:ph type="ctrTitle" idx="4294967295"/>
          </p:nvPr>
        </p:nvSpPr>
        <p:spPr>
          <a:xfrm>
            <a:off x="755576" y="1196752"/>
            <a:ext cx="7772400" cy="1357200"/>
          </a:xfrm>
          <a:prstGeom prst="rect">
            <a:avLst/>
          </a:prstGeom>
          <a:noFill/>
          <a:ln>
            <a:noFill/>
          </a:ln>
        </p:spPr>
        <p:txBody>
          <a:bodyPr spcFirstLastPara="1" wrap="square" lIns="91425" tIns="45700" rIns="91425" bIns="45700" anchor="t" anchorCtr="0">
            <a:normAutofit/>
          </a:bodyPr>
          <a:lstStyle/>
          <a:p>
            <a:pPr marL="0" marR="9144" lvl="0" indent="0" algn="l" rtl="0">
              <a:lnSpc>
                <a:spcPct val="100000"/>
              </a:lnSpc>
              <a:spcBef>
                <a:spcPts val="0"/>
              </a:spcBef>
              <a:spcAft>
                <a:spcPts val="0"/>
              </a:spcAft>
              <a:buClr>
                <a:srgbClr val="C1EDFF"/>
              </a:buClr>
              <a:buSzPts val="4000"/>
              <a:buFont typeface="Times New Roman"/>
              <a:buNone/>
            </a:pPr>
            <a:r>
              <a:rPr lang="en-US" sz="4000" b="1" i="0" u="none" strike="noStrike" cap="none">
                <a:solidFill>
                  <a:srgbClr val="C1EDFF"/>
                </a:solidFill>
                <a:effectLst>
                  <a:reflection blurRad="12700" stA="34000" endA="740" endPos="53000" dir="5400000" sy="-100000" algn="bl" rotWithShape="0"/>
                </a:effectLst>
                <a:latin typeface="Times New Roman"/>
                <a:ea typeface="Times New Roman"/>
                <a:cs typeface="Times New Roman"/>
                <a:sym typeface="Times New Roman"/>
              </a:rPr>
              <a:t>REAL TIME STOCK MARKET PREDICTION</a:t>
            </a:r>
            <a:endParaRPr/>
          </a:p>
        </p:txBody>
      </p:sp>
      <p:sp>
        <p:nvSpPr>
          <p:cNvPr id="206" name="Google Shape;206;p19"/>
          <p:cNvSpPr txBox="1">
            <a:spLocks noGrp="1"/>
          </p:cNvSpPr>
          <p:nvPr>
            <p:ph type="subTitle" idx="1"/>
          </p:nvPr>
        </p:nvSpPr>
        <p:spPr>
          <a:xfrm>
            <a:off x="755650" y="3571875"/>
            <a:ext cx="7772400" cy="2214600"/>
          </a:xfrm>
          <a:prstGeom prst="rect">
            <a:avLst/>
          </a:prstGeom>
          <a:noFill/>
          <a:ln>
            <a:noFill/>
          </a:ln>
        </p:spPr>
        <p:txBody>
          <a:bodyPr spcFirstLastPara="1" wrap="square" lIns="100575" tIns="45700" rIns="91425" bIns="45700" anchor="b" anchorCtr="0">
            <a:noAutofit/>
          </a:bodyPr>
          <a:lstStyle/>
          <a:p>
            <a:pPr marL="0" lvl="0" indent="0" algn="l" rtl="0">
              <a:lnSpc>
                <a:spcPct val="100000"/>
              </a:lnSpc>
              <a:spcBef>
                <a:spcPts val="0"/>
              </a:spcBef>
              <a:spcAft>
                <a:spcPts val="0"/>
              </a:spcAft>
              <a:buSzPts val="1900"/>
              <a:buNone/>
            </a:pPr>
            <a:r>
              <a:rPr lang="en-US" sz="2000" b="0" i="0" u="none">
                <a:solidFill>
                  <a:schemeClr val="lt1"/>
                </a:solidFill>
                <a:latin typeface="Corbel"/>
                <a:ea typeface="Corbel"/>
                <a:cs typeface="Corbel"/>
                <a:sym typeface="Corbel"/>
              </a:rPr>
              <a:t>				</a:t>
            </a:r>
            <a:r>
              <a:rPr lang="en-US" sz="2200" b="0" i="0" u="none">
                <a:solidFill>
                  <a:schemeClr val="lt1"/>
                </a:solidFill>
                <a:latin typeface="Times New Roman"/>
                <a:ea typeface="Times New Roman"/>
                <a:cs typeface="Times New Roman"/>
                <a:sym typeface="Times New Roman"/>
              </a:rPr>
              <a:t>Guided By: Mr. Anand Srivastava</a:t>
            </a:r>
            <a:endParaRPr/>
          </a:p>
          <a:p>
            <a:pPr marL="0" lvl="0" indent="0" algn="l" rtl="0">
              <a:lnSpc>
                <a:spcPct val="100000"/>
              </a:lnSpc>
              <a:spcBef>
                <a:spcPts val="0"/>
              </a:spcBef>
              <a:spcAft>
                <a:spcPts val="0"/>
              </a:spcAft>
              <a:buSzPts val="2090"/>
              <a:buNone/>
            </a:pPr>
            <a:r>
              <a:rPr lang="en-US" sz="2200" b="0" i="0" u="none">
                <a:solidFill>
                  <a:schemeClr val="lt1"/>
                </a:solidFill>
                <a:latin typeface="Times New Roman"/>
                <a:ea typeface="Times New Roman"/>
                <a:cs typeface="Times New Roman"/>
                <a:sym typeface="Times New Roman"/>
              </a:rPr>
              <a:t>Presented By:</a:t>
            </a:r>
            <a:endParaRPr/>
          </a:p>
          <a:p>
            <a:pPr marL="0" lvl="0" indent="0" algn="l" rtl="0">
              <a:lnSpc>
                <a:spcPct val="100000"/>
              </a:lnSpc>
              <a:spcBef>
                <a:spcPts val="0"/>
              </a:spcBef>
              <a:spcAft>
                <a:spcPts val="0"/>
              </a:spcAft>
              <a:buSzPts val="2090"/>
              <a:buNone/>
            </a:pPr>
            <a:r>
              <a:rPr lang="en-US" sz="2200" b="0" i="0" u="none">
                <a:solidFill>
                  <a:schemeClr val="lt1"/>
                </a:solidFill>
                <a:latin typeface="Times New Roman"/>
                <a:ea typeface="Times New Roman"/>
                <a:cs typeface="Times New Roman"/>
                <a:sym typeface="Times New Roman"/>
              </a:rPr>
              <a:t>Siddharth Singh-1703210152</a:t>
            </a:r>
            <a:endParaRPr/>
          </a:p>
          <a:p>
            <a:pPr marL="0" lvl="0" indent="0" algn="l" rtl="0">
              <a:lnSpc>
                <a:spcPct val="100000"/>
              </a:lnSpc>
              <a:spcBef>
                <a:spcPts val="0"/>
              </a:spcBef>
              <a:spcAft>
                <a:spcPts val="0"/>
              </a:spcAft>
              <a:buSzPts val="2090"/>
              <a:buNone/>
            </a:pPr>
            <a:r>
              <a:rPr lang="en-US" sz="2200" b="0" i="0" u="none">
                <a:solidFill>
                  <a:schemeClr val="lt1"/>
                </a:solidFill>
                <a:latin typeface="Times New Roman"/>
                <a:ea typeface="Times New Roman"/>
                <a:cs typeface="Times New Roman"/>
                <a:sym typeface="Times New Roman"/>
              </a:rPr>
              <a:t>Shubham Gupta-1703210151		B-Tech</a:t>
            </a:r>
            <a:endParaRPr/>
          </a:p>
          <a:p>
            <a:pPr marL="0" lvl="0" indent="0" algn="l" rtl="0">
              <a:lnSpc>
                <a:spcPct val="100000"/>
              </a:lnSpc>
              <a:spcBef>
                <a:spcPts val="0"/>
              </a:spcBef>
              <a:spcAft>
                <a:spcPts val="0"/>
              </a:spcAft>
              <a:buSzPts val="2090"/>
              <a:buNone/>
            </a:pPr>
            <a:r>
              <a:rPr lang="en-US" sz="2200" b="0" i="0" u="none">
                <a:solidFill>
                  <a:schemeClr val="lt1"/>
                </a:solidFill>
                <a:latin typeface="Times New Roman"/>
                <a:ea typeface="Times New Roman"/>
                <a:cs typeface="Times New Roman"/>
                <a:sym typeface="Times New Roman"/>
              </a:rPr>
              <a:t>Sugandha-1803210912	                  	CSE,C	</a:t>
            </a:r>
            <a:endParaRPr/>
          </a:p>
          <a:p>
            <a:pPr marL="0" lvl="0" indent="0" algn="l" rtl="0">
              <a:lnSpc>
                <a:spcPct val="100000"/>
              </a:lnSpc>
              <a:spcBef>
                <a:spcPts val="0"/>
              </a:spcBef>
              <a:spcAft>
                <a:spcPts val="0"/>
              </a:spcAft>
              <a:buSzPts val="2090"/>
              <a:buNone/>
            </a:pPr>
            <a:r>
              <a:rPr lang="en-US" sz="2200" b="0" i="0" u="none">
                <a:solidFill>
                  <a:schemeClr val="lt1"/>
                </a:solidFill>
                <a:latin typeface="Times New Roman"/>
                <a:ea typeface="Times New Roman"/>
                <a:cs typeface="Times New Roman"/>
                <a:sym typeface="Times New Roman"/>
              </a:rPr>
              <a:t>Tripta-1803210913</a:t>
            </a:r>
            <a:endParaRPr/>
          </a:p>
        </p:txBody>
      </p:sp>
    </p:spTree>
  </p:cSld>
  <p:clrMapOvr>
    <a:masterClrMapping/>
  </p:clrMapOvr>
  <p:transition spd="slow">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a:spLocks noGrp="1"/>
          </p:cNvSpPr>
          <p:nvPr>
            <p:ph type="title"/>
          </p:nvPr>
        </p:nvSpPr>
        <p:spPr>
          <a:xfrm>
            <a:off x="785812" y="512762"/>
            <a:ext cx="79011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SOFTWARE &amp; HARDWARE RECQUIREMENT</a:t>
            </a:r>
            <a:endParaRPr/>
          </a:p>
        </p:txBody>
      </p:sp>
      <p:sp>
        <p:nvSpPr>
          <p:cNvPr id="261" name="Google Shape;261;p28"/>
          <p:cNvSpPr txBox="1">
            <a:spLocks noGrp="1"/>
          </p:cNvSpPr>
          <p:nvPr>
            <p:ph type="body" idx="1"/>
          </p:nvPr>
        </p:nvSpPr>
        <p:spPr>
          <a:xfrm>
            <a:off x="914400" y="2060575"/>
            <a:ext cx="7772400" cy="4295700"/>
          </a:xfrm>
          <a:prstGeom prst="rect">
            <a:avLst/>
          </a:prstGeom>
          <a:noFill/>
          <a:ln>
            <a:noFill/>
          </a:ln>
        </p:spPr>
        <p:txBody>
          <a:bodyPr spcFirstLastPara="1" wrap="square" lIns="91425" tIns="45700" rIns="91425" bIns="45700" anchor="t" anchorCtr="0">
            <a:noAutofit/>
          </a:bodyPr>
          <a:lstStyle/>
          <a:p>
            <a:pPr marL="411162" marR="0" lvl="0" indent="-342900" algn="l" rtl="0">
              <a:lnSpc>
                <a:spcPct val="100000"/>
              </a:lnSpc>
              <a:spcBef>
                <a:spcPts val="0"/>
              </a:spcBef>
              <a:spcAft>
                <a:spcPts val="0"/>
              </a:spcAft>
              <a:buClr>
                <a:schemeClr val="lt2"/>
              </a:buClr>
              <a:buSzPts val="2660"/>
              <a:buFont typeface="Noto Sans Symbols"/>
              <a:buChar char="▪"/>
            </a:pPr>
            <a:r>
              <a:rPr lang="en-US" sz="2800" b="0" i="0" u="none">
                <a:solidFill>
                  <a:schemeClr val="lt1"/>
                </a:solidFill>
                <a:latin typeface="Times New Roman"/>
                <a:ea typeface="Times New Roman"/>
                <a:cs typeface="Times New Roman"/>
                <a:sym typeface="Times New Roman"/>
              </a:rPr>
              <a:t>CPU - Intel core i3/i5 3.60 Ghz</a:t>
            </a:r>
            <a:endParaRPr/>
          </a:p>
          <a:p>
            <a:pPr marL="411162" marR="0" lvl="0" indent="-342900" algn="l" rtl="0">
              <a:lnSpc>
                <a:spcPct val="100000"/>
              </a:lnSpc>
              <a:spcBef>
                <a:spcPts val="700"/>
              </a:spcBef>
              <a:spcAft>
                <a:spcPts val="0"/>
              </a:spcAft>
              <a:buClr>
                <a:schemeClr val="lt2"/>
              </a:buClr>
              <a:buSzPts val="2660"/>
              <a:buFont typeface="Noto Sans Symbols"/>
              <a:buChar char="▪"/>
            </a:pPr>
            <a:r>
              <a:rPr lang="en-US" sz="2800" b="0" i="0" u="none">
                <a:solidFill>
                  <a:schemeClr val="lt1"/>
                </a:solidFill>
                <a:latin typeface="Times New Roman"/>
                <a:ea typeface="Times New Roman"/>
                <a:cs typeface="Times New Roman"/>
                <a:sym typeface="Times New Roman"/>
              </a:rPr>
              <a:t>RAM - 4/8 Gb </a:t>
            </a:r>
            <a:endParaRPr/>
          </a:p>
          <a:p>
            <a:pPr marL="411162" marR="0" lvl="0" indent="-342900" algn="l" rtl="0">
              <a:lnSpc>
                <a:spcPct val="100000"/>
              </a:lnSpc>
              <a:spcBef>
                <a:spcPts val="700"/>
              </a:spcBef>
              <a:spcAft>
                <a:spcPts val="0"/>
              </a:spcAft>
              <a:buClr>
                <a:schemeClr val="lt2"/>
              </a:buClr>
              <a:buSzPts val="2660"/>
              <a:buFont typeface="Noto Sans Symbols"/>
              <a:buChar char="▪"/>
            </a:pPr>
            <a:r>
              <a:rPr lang="en-US" sz="2800" b="0" i="0" u="none">
                <a:solidFill>
                  <a:schemeClr val="lt1"/>
                </a:solidFill>
                <a:latin typeface="Times New Roman"/>
                <a:ea typeface="Times New Roman"/>
                <a:cs typeface="Times New Roman"/>
                <a:sym typeface="Times New Roman"/>
              </a:rPr>
              <a:t>GPU - intel and Nvidia</a:t>
            </a:r>
            <a:endParaRPr/>
          </a:p>
          <a:p>
            <a:pPr marL="411162" marR="0" lvl="0" indent="-342900" algn="l" rtl="0">
              <a:lnSpc>
                <a:spcPct val="100000"/>
              </a:lnSpc>
              <a:spcBef>
                <a:spcPts val="700"/>
              </a:spcBef>
              <a:spcAft>
                <a:spcPts val="0"/>
              </a:spcAft>
              <a:buClr>
                <a:schemeClr val="lt2"/>
              </a:buClr>
              <a:buSzPts val="2660"/>
              <a:buFont typeface="Noto Sans Symbols"/>
              <a:buChar char="▪"/>
            </a:pPr>
            <a:r>
              <a:rPr lang="en-US" sz="2800" b="0" i="0" u="none">
                <a:solidFill>
                  <a:schemeClr val="lt1"/>
                </a:solidFill>
                <a:latin typeface="Times New Roman"/>
                <a:ea typeface="Times New Roman"/>
                <a:cs typeface="Times New Roman"/>
                <a:sym typeface="Times New Roman"/>
              </a:rPr>
              <a:t>Python3 Code</a:t>
            </a:r>
            <a:endParaRPr/>
          </a:p>
          <a:p>
            <a:pPr marL="411162" marR="0" lvl="0" indent="-342900" algn="l" rtl="0">
              <a:lnSpc>
                <a:spcPct val="100000"/>
              </a:lnSpc>
              <a:spcBef>
                <a:spcPts val="700"/>
              </a:spcBef>
              <a:spcAft>
                <a:spcPts val="0"/>
              </a:spcAft>
              <a:buClr>
                <a:schemeClr val="lt2"/>
              </a:buClr>
              <a:buSzPts val="2660"/>
              <a:buFont typeface="Noto Sans Symbols"/>
              <a:buChar char="▪"/>
            </a:pPr>
            <a:r>
              <a:rPr lang="en-US" sz="2800" b="0" i="0" u="none">
                <a:solidFill>
                  <a:schemeClr val="lt1"/>
                </a:solidFill>
                <a:latin typeface="Times New Roman"/>
                <a:ea typeface="Times New Roman"/>
                <a:cs typeface="Times New Roman"/>
                <a:sym typeface="Times New Roman"/>
              </a:rPr>
              <a:t>Pycharm / Anaconda(jupyter Notebook)</a:t>
            </a:r>
            <a:endParaRPr/>
          </a:p>
          <a:p>
            <a:pPr marL="411162" marR="0" lvl="0" indent="-342900" algn="l" rtl="0">
              <a:lnSpc>
                <a:spcPct val="100000"/>
              </a:lnSpc>
              <a:spcBef>
                <a:spcPts val="700"/>
              </a:spcBef>
              <a:spcAft>
                <a:spcPts val="0"/>
              </a:spcAft>
              <a:buClr>
                <a:schemeClr val="lt2"/>
              </a:buClr>
              <a:buSzPts val="2660"/>
              <a:buFont typeface="Noto Sans Symbols"/>
              <a:buNone/>
            </a:pPr>
            <a:r>
              <a:rPr lang="en-US" sz="2800" b="0" i="0" u="none">
                <a:solidFill>
                  <a:schemeClr val="lt1"/>
                </a:solidFill>
                <a:latin typeface="Times New Roman"/>
                <a:ea typeface="Times New Roman"/>
                <a:cs typeface="Times New Roman"/>
                <a:sym typeface="Times New Roman"/>
              </a:rPr>
              <a:t> Machine learning algorithms</a:t>
            </a:r>
            <a:endParaRPr/>
          </a:p>
          <a:p>
            <a:pPr marL="411162" marR="0" lvl="0" indent="-173990" algn="l" rtl="0">
              <a:spcBef>
                <a:spcPts val="700"/>
              </a:spcBef>
              <a:spcAft>
                <a:spcPts val="0"/>
              </a:spcAft>
              <a:buClr>
                <a:schemeClr val="lt2"/>
              </a:buClr>
              <a:buSzPts val="2660"/>
              <a:buFont typeface="Noto Sans Symbols"/>
              <a:buNone/>
            </a:pPr>
            <a:endParaRPr sz="2800" b="0" i="0" u="none">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9"/>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SYSTEM DESIGN</a:t>
            </a:r>
            <a:endParaRPr/>
          </a:p>
        </p:txBody>
      </p:sp>
      <p:sp>
        <p:nvSpPr>
          <p:cNvPr id="267" name="Google Shape;267;p29"/>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p>
            <a:pPr marL="68262" marR="0" lvl="0" indent="0" algn="l" rtl="0">
              <a:lnSpc>
                <a:spcPct val="100000"/>
              </a:lnSpc>
              <a:spcBef>
                <a:spcPts val="0"/>
              </a:spcBef>
              <a:spcAft>
                <a:spcPts val="0"/>
              </a:spcAft>
              <a:buClr>
                <a:schemeClr val="lt2"/>
              </a:buClr>
              <a:buSzPts val="2850"/>
              <a:buFont typeface="Noto Sans Symbols"/>
              <a:buNone/>
            </a:pPr>
            <a:r>
              <a:rPr lang="en-US" sz="3000" b="0" i="0" u="none">
                <a:solidFill>
                  <a:schemeClr val="lt1"/>
                </a:solidFill>
                <a:latin typeface="Times New Roman"/>
                <a:ea typeface="Times New Roman"/>
                <a:cs typeface="Times New Roman"/>
                <a:sym typeface="Times New Roman"/>
              </a:rPr>
              <a:t>System Architecture:-</a:t>
            </a:r>
            <a:endParaRPr/>
          </a:p>
          <a:p>
            <a:pPr marL="68262" marR="0" lvl="0" indent="0" algn="l" rtl="0">
              <a:lnSpc>
                <a:spcPct val="100000"/>
              </a:lnSpc>
              <a:spcBef>
                <a:spcPts val="700"/>
              </a:spcBef>
              <a:spcAft>
                <a:spcPts val="0"/>
              </a:spcAft>
              <a:buClr>
                <a:schemeClr val="lt2"/>
              </a:buClr>
              <a:buSzPts val="2850"/>
              <a:buFont typeface="Noto Sans Symbols"/>
              <a:buNone/>
            </a:pPr>
            <a:r>
              <a:rPr lang="en-US" sz="3000" b="0" i="0" u="none">
                <a:solidFill>
                  <a:schemeClr val="lt1"/>
                </a:solidFill>
                <a:latin typeface="Corbel"/>
                <a:ea typeface="Corbel"/>
                <a:cs typeface="Corbel"/>
                <a:sym typeface="Corbel"/>
              </a:rPr>
              <a:t> </a:t>
            </a:r>
            <a:endParaRPr/>
          </a:p>
          <a:p>
            <a:pPr marL="411162" marR="0" lvl="0" indent="-161925" algn="l" rtl="0">
              <a:spcBef>
                <a:spcPts val="700"/>
              </a:spcBef>
              <a:spcAft>
                <a:spcPts val="0"/>
              </a:spcAft>
              <a:buClr>
                <a:schemeClr val="lt2"/>
              </a:buClr>
              <a:buSzPts val="2850"/>
              <a:buFont typeface="Noto Sans Symbols"/>
              <a:buNone/>
            </a:pPr>
            <a:endParaRPr sz="3000" b="0" i="0" u="none">
              <a:solidFill>
                <a:schemeClr val="lt1"/>
              </a:solidFill>
              <a:latin typeface="Corbel"/>
              <a:ea typeface="Corbel"/>
              <a:cs typeface="Corbel"/>
              <a:sym typeface="Corbel"/>
            </a:endParaRPr>
          </a:p>
        </p:txBody>
      </p:sp>
      <p:pic>
        <p:nvPicPr>
          <p:cNvPr id="268" name="Google Shape;268;p29"/>
          <p:cNvPicPr preferRelativeResize="0"/>
          <p:nvPr/>
        </p:nvPicPr>
        <p:blipFill rotWithShape="1">
          <a:blip r:embed="rId3">
            <a:alphaModFix/>
          </a:blip>
          <a:srcRect/>
          <a:stretch/>
        </p:blipFill>
        <p:spPr>
          <a:xfrm>
            <a:off x="2038350" y="2349500"/>
            <a:ext cx="6191251" cy="4248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FLOW CHART :-</a:t>
            </a:r>
            <a:endParaRPr/>
          </a:p>
        </p:txBody>
      </p:sp>
      <p:pic>
        <p:nvPicPr>
          <p:cNvPr id="3" name="Picture 2">
            <a:extLst>
              <a:ext uri="{FF2B5EF4-FFF2-40B4-BE49-F238E27FC236}">
                <a16:creationId xmlns:a16="http://schemas.microsoft.com/office/drawing/2014/main" id="{B050B3F9-2450-4375-8F1F-1DB49721AE9D}"/>
              </a:ext>
            </a:extLst>
          </p:cNvPr>
          <p:cNvPicPr>
            <a:picLocks noChangeAspect="1"/>
          </p:cNvPicPr>
          <p:nvPr/>
        </p:nvPicPr>
        <p:blipFill rotWithShape="1">
          <a:blip r:embed="rId3"/>
          <a:srcRect t="1290" r="6027" b="25305"/>
          <a:stretch/>
        </p:blipFill>
        <p:spPr>
          <a:xfrm>
            <a:off x="1875559" y="1222631"/>
            <a:ext cx="5392882" cy="5451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DATA FLOW DAIGRAM :-</a:t>
            </a:r>
            <a:endParaRPr/>
          </a:p>
        </p:txBody>
      </p:sp>
      <p:sp>
        <p:nvSpPr>
          <p:cNvPr id="280" name="Google Shape;280;p31"/>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p>
            <a:pPr marL="68262" marR="0" lvl="0" indent="0" algn="l" rtl="0">
              <a:lnSpc>
                <a:spcPct val="100000"/>
              </a:lnSpc>
              <a:spcBef>
                <a:spcPts val="0"/>
              </a:spcBef>
              <a:spcAft>
                <a:spcPts val="0"/>
              </a:spcAft>
              <a:buClr>
                <a:schemeClr val="lt2"/>
              </a:buClr>
              <a:buSzPts val="2850"/>
              <a:buFont typeface="Noto Sans Symbols"/>
              <a:buNone/>
            </a:pPr>
            <a:r>
              <a:rPr lang="en-US" sz="3000" b="0" i="0" u="none">
                <a:solidFill>
                  <a:schemeClr val="lt1"/>
                </a:solidFill>
                <a:latin typeface="Corbel"/>
                <a:ea typeface="Corbel"/>
                <a:cs typeface="Corbel"/>
                <a:sym typeface="Corbel"/>
              </a:rPr>
              <a:t>Level 0:-</a:t>
            </a:r>
            <a:endParaRPr/>
          </a:p>
          <a:p>
            <a:pPr marL="68262" marR="0" lvl="0" indent="0" algn="l" rtl="0">
              <a:lnSpc>
                <a:spcPct val="100000"/>
              </a:lnSpc>
              <a:spcBef>
                <a:spcPts val="700"/>
              </a:spcBef>
              <a:spcAft>
                <a:spcPts val="0"/>
              </a:spcAft>
              <a:buClr>
                <a:schemeClr val="lt2"/>
              </a:buClr>
              <a:buSzPts val="2850"/>
              <a:buFont typeface="Noto Sans Symbols"/>
              <a:buNone/>
            </a:pPr>
            <a:r>
              <a:rPr lang="en-US" sz="3000" b="0" i="0" u="none">
                <a:solidFill>
                  <a:schemeClr val="lt1"/>
                </a:solidFill>
                <a:latin typeface="Corbel"/>
                <a:ea typeface="Corbel"/>
                <a:cs typeface="Corbel"/>
                <a:sym typeface="Corbel"/>
              </a:rPr>
              <a:t>     </a:t>
            </a:r>
            <a:endParaRPr/>
          </a:p>
        </p:txBody>
      </p:sp>
      <p:pic>
        <p:nvPicPr>
          <p:cNvPr id="281" name="Google Shape;281;p31"/>
          <p:cNvPicPr preferRelativeResize="0"/>
          <p:nvPr/>
        </p:nvPicPr>
        <p:blipFill rotWithShape="1">
          <a:blip r:embed="rId3">
            <a:alphaModFix/>
          </a:blip>
          <a:srcRect/>
          <a:stretch/>
        </p:blipFill>
        <p:spPr>
          <a:xfrm>
            <a:off x="1600200" y="2876550"/>
            <a:ext cx="5943601" cy="1631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2"/>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DATA FLOW DAIGRAM :-</a:t>
            </a:r>
            <a:endParaRPr/>
          </a:p>
        </p:txBody>
      </p:sp>
      <p:sp>
        <p:nvSpPr>
          <p:cNvPr id="287" name="Google Shape;287;p32"/>
          <p:cNvSpPr txBox="1">
            <a:spLocks noGrp="1"/>
          </p:cNvSpPr>
          <p:nvPr>
            <p:ph type="body" idx="1"/>
          </p:nvPr>
        </p:nvSpPr>
        <p:spPr>
          <a:xfrm>
            <a:off x="914400" y="1773237"/>
            <a:ext cx="7772400" cy="4572000"/>
          </a:xfrm>
          <a:prstGeom prst="rect">
            <a:avLst/>
          </a:prstGeom>
          <a:noFill/>
          <a:ln>
            <a:noFill/>
          </a:ln>
        </p:spPr>
        <p:txBody>
          <a:bodyPr spcFirstLastPara="1" wrap="square" lIns="91425" tIns="45700" rIns="91425" bIns="45700" anchor="t" anchorCtr="0">
            <a:noAutofit/>
          </a:bodyPr>
          <a:lstStyle/>
          <a:p>
            <a:pPr marL="68262" marR="0" lvl="0" indent="0" algn="l" rtl="0">
              <a:lnSpc>
                <a:spcPct val="100000"/>
              </a:lnSpc>
              <a:spcBef>
                <a:spcPts val="0"/>
              </a:spcBef>
              <a:spcAft>
                <a:spcPts val="0"/>
              </a:spcAft>
              <a:buClr>
                <a:schemeClr val="lt2"/>
              </a:buClr>
              <a:buSzPts val="2850"/>
              <a:buFont typeface="Noto Sans Symbols"/>
              <a:buNone/>
            </a:pPr>
            <a:r>
              <a:rPr lang="en-US" sz="3000" b="0" i="0" u="none">
                <a:solidFill>
                  <a:schemeClr val="lt1"/>
                </a:solidFill>
                <a:latin typeface="Corbel"/>
                <a:ea typeface="Corbel"/>
                <a:cs typeface="Corbel"/>
                <a:sym typeface="Corbel"/>
              </a:rPr>
              <a:t>Level 1:-</a:t>
            </a:r>
            <a:endParaRPr/>
          </a:p>
          <a:p>
            <a:pPr marL="68262" marR="0" lvl="0" indent="0" algn="l" rtl="0">
              <a:lnSpc>
                <a:spcPct val="100000"/>
              </a:lnSpc>
              <a:spcBef>
                <a:spcPts val="700"/>
              </a:spcBef>
              <a:spcAft>
                <a:spcPts val="0"/>
              </a:spcAft>
              <a:buClr>
                <a:schemeClr val="lt2"/>
              </a:buClr>
              <a:buSzPts val="2850"/>
              <a:buFont typeface="Noto Sans Symbols"/>
              <a:buNone/>
            </a:pPr>
            <a:endParaRPr sz="3000" b="0" i="0" u="none">
              <a:solidFill>
                <a:schemeClr val="lt1"/>
              </a:solidFill>
              <a:latin typeface="Corbel"/>
              <a:ea typeface="Corbel"/>
              <a:cs typeface="Corbel"/>
              <a:sym typeface="Corbel"/>
            </a:endParaRPr>
          </a:p>
          <a:p>
            <a:pPr marL="68262" marR="0" lvl="0" indent="0" algn="l" rtl="0">
              <a:lnSpc>
                <a:spcPct val="100000"/>
              </a:lnSpc>
              <a:spcBef>
                <a:spcPts val="700"/>
              </a:spcBef>
              <a:spcAft>
                <a:spcPts val="0"/>
              </a:spcAft>
              <a:buClr>
                <a:schemeClr val="lt2"/>
              </a:buClr>
              <a:buSzPts val="2850"/>
              <a:buFont typeface="Noto Sans Symbols"/>
              <a:buNone/>
            </a:pPr>
            <a:r>
              <a:rPr lang="en-US" sz="3000" b="0" i="0" u="none">
                <a:solidFill>
                  <a:schemeClr val="lt1"/>
                </a:solidFill>
                <a:latin typeface="Corbel"/>
                <a:ea typeface="Corbel"/>
                <a:cs typeface="Corbel"/>
                <a:sym typeface="Corbel"/>
              </a:rPr>
              <a:t>     </a:t>
            </a:r>
            <a:endParaRPr/>
          </a:p>
        </p:txBody>
      </p:sp>
      <p:pic>
        <p:nvPicPr>
          <p:cNvPr id="288" name="Google Shape;288;p32"/>
          <p:cNvPicPr preferRelativeResize="0"/>
          <p:nvPr/>
        </p:nvPicPr>
        <p:blipFill rotWithShape="1">
          <a:blip r:embed="rId3">
            <a:alphaModFix/>
          </a:blip>
          <a:srcRect/>
          <a:stretch/>
        </p:blipFill>
        <p:spPr>
          <a:xfrm>
            <a:off x="2030412" y="2420937"/>
            <a:ext cx="6199187" cy="3384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PROPOSED METHOD</a:t>
            </a:r>
            <a:endParaRPr/>
          </a:p>
        </p:txBody>
      </p:sp>
      <p:sp>
        <p:nvSpPr>
          <p:cNvPr id="294" name="Google Shape;294;p33"/>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p>
            <a:pPr marL="411162" marR="0" lvl="0" indent="-342900" algn="l" rtl="0">
              <a:lnSpc>
                <a:spcPct val="100000"/>
              </a:lnSpc>
              <a:spcBef>
                <a:spcPts val="0"/>
              </a:spcBef>
              <a:spcAft>
                <a:spcPts val="0"/>
              </a:spcAft>
              <a:buClr>
                <a:schemeClr val="lt2"/>
              </a:buClr>
              <a:buSzPts val="2280"/>
              <a:buFont typeface="Noto Sans Symbols"/>
              <a:buChar char="▪"/>
            </a:pPr>
            <a:r>
              <a:rPr lang="en-US" sz="2400" b="0" i="0" u="none">
                <a:solidFill>
                  <a:schemeClr val="lt1"/>
                </a:solidFill>
                <a:latin typeface="Times New Roman"/>
                <a:ea typeface="Times New Roman"/>
                <a:cs typeface="Times New Roman"/>
                <a:sym typeface="Times New Roman"/>
              </a:rPr>
              <a:t>From the Study of  previous work we decided to use the ARIMA model in our project .</a:t>
            </a:r>
            <a:endParaRPr/>
          </a:p>
          <a:p>
            <a:pPr marL="411162" marR="0" lvl="0" indent="-342900" algn="l" rtl="0">
              <a:lnSpc>
                <a:spcPct val="115000"/>
              </a:lnSpc>
              <a:spcBef>
                <a:spcPts val="700"/>
              </a:spcBef>
              <a:spcAft>
                <a:spcPts val="0"/>
              </a:spcAft>
              <a:buClr>
                <a:schemeClr val="lt2"/>
              </a:buClr>
              <a:buSzPts val="2280"/>
              <a:buFont typeface="Noto Sans Symbols"/>
              <a:buChar char="▪"/>
            </a:pPr>
            <a:r>
              <a:rPr lang="en-US" sz="2400" b="0" i="0" u="none">
                <a:solidFill>
                  <a:schemeClr val="lt1"/>
                </a:solidFill>
                <a:latin typeface="Times New Roman"/>
                <a:ea typeface="Times New Roman"/>
                <a:cs typeface="Times New Roman"/>
                <a:sym typeface="Times New Roman"/>
              </a:rPr>
              <a:t>This model goal is to predict future of the securities, stock and financial market moves by examining of regression analysis of their Data. With the help of this ARIMA model the individual or any entity predict price of the stock in stock market. Its main goal is to predict the differences between values in the series instead of through actual future values of the stock, securities or any financial market.</a:t>
            </a:r>
            <a:endParaRPr/>
          </a:p>
          <a:p>
            <a:pPr marL="411162" marR="0" lvl="0" indent="-198120" algn="l" rtl="0">
              <a:spcBef>
                <a:spcPts val="1700"/>
              </a:spcBef>
              <a:spcAft>
                <a:spcPts val="0"/>
              </a:spcAft>
              <a:buClr>
                <a:schemeClr val="lt2"/>
              </a:buClr>
              <a:buSzPts val="2280"/>
              <a:buFont typeface="Noto Sans Symbols"/>
              <a:buNone/>
            </a:pPr>
            <a:endParaRPr sz="2400" b="0" i="0" u="none">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METHODOLOGY</a:t>
            </a:r>
            <a:endParaRPr/>
          </a:p>
        </p:txBody>
      </p:sp>
      <mc:AlternateContent xmlns:mc="http://schemas.openxmlformats.org/markup-compatibility/2006" xmlns:a14="http://schemas.microsoft.com/office/drawing/2010/main">
        <mc:Choice Requires="a14">
          <p:sp>
            <p:nvSpPr>
              <p:cNvPr id="2" name="Rectangle 1"/>
              <p:cNvSpPr/>
              <p:nvPr/>
            </p:nvSpPr>
            <p:spPr>
              <a:xfrm>
                <a:off x="914400" y="1427162"/>
                <a:ext cx="7904748" cy="4805739"/>
              </a:xfrm>
              <a:prstGeom prst="rect">
                <a:avLst/>
              </a:prstGeom>
            </p:spPr>
            <p:txBody>
              <a:bodyPr wrap="square">
                <a:spAutoFit/>
              </a:bodyPr>
              <a:lstStyle/>
              <a:p>
                <a:r>
                  <a:rPr lang="en-US" sz="2800" dirty="0">
                    <a:solidFill>
                      <a:schemeClr val="bg1"/>
                    </a:solidFill>
                    <a:latin typeface="Times New Roman" panose="02020603050405020304" pitchFamily="18" charset="0"/>
                    <a:cs typeface="Times New Roman" panose="02020603050405020304" pitchFamily="18" charset="0"/>
                  </a:rPr>
                  <a:t>Each clause describes the general ideas and procedures for modeling and how the models are adapted to a particular database. The overall performance of each model was evaluated by analyzing the residual and the three steps for different errors, Mean Absolute Error (MAE), Mean Squared Error (MSE), RMSE The formula for calculating these errors is as follows: </a:t>
                </a:r>
              </a:p>
              <a:p>
                <a:endParaRPr lang="en-US" sz="2800" dirty="0">
                  <a:solidFill>
                    <a:schemeClr val="bg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sz="2800" b="0" i="1" smtClean="0">
                          <a:solidFill>
                            <a:schemeClr val="bg1"/>
                          </a:solidFill>
                          <a:latin typeface="Cambria Math" panose="02040503050406030204" pitchFamily="18" charset="0"/>
                        </a:rPr>
                        <m:t>𝑀𝐴𝐸</m:t>
                      </m:r>
                      <m:r>
                        <a:rPr lang="en-US" sz="2800" b="0" i="1" smtClean="0">
                          <a:solidFill>
                            <a:schemeClr val="bg1"/>
                          </a:solidFill>
                          <a:latin typeface="Cambria Math" panose="02040503050406030204" pitchFamily="18" charset="0"/>
                        </a:rPr>
                        <m:t>=</m:t>
                      </m:r>
                      <m:f>
                        <m:fPr>
                          <m:ctrlPr>
                            <a:rPr lang="en-IN" sz="2800" i="1">
                              <a:solidFill>
                                <a:schemeClr val="bg1"/>
                              </a:solidFill>
                              <a:latin typeface="Cambria Math" panose="02040503050406030204" pitchFamily="18" charset="0"/>
                            </a:rPr>
                          </m:ctrlPr>
                        </m:fPr>
                        <m:num>
                          <m:sSubSup>
                            <m:sSubSupPr>
                              <m:ctrlPr>
                                <a:rPr lang="en-IN" sz="2800" i="1">
                                  <a:solidFill>
                                    <a:schemeClr val="bg1"/>
                                  </a:solidFill>
                                  <a:latin typeface="Cambria Math" panose="02040503050406030204" pitchFamily="18" charset="0"/>
                                </a:rPr>
                              </m:ctrlPr>
                            </m:sSubSupPr>
                            <m:e>
                              <m:r>
                                <a:rPr lang="en-US" sz="2800" b="0" i="1">
                                  <a:solidFill>
                                    <a:schemeClr val="bg1"/>
                                  </a:solidFill>
                                  <a:latin typeface="Cambria Math" panose="02040503050406030204" pitchFamily="18" charset="0"/>
                                </a:rPr>
                                <m:t>𝛴</m:t>
                              </m:r>
                            </m:e>
                            <m:sub>
                              <m:r>
                                <a:rPr lang="en-US" sz="2800" b="0" i="1">
                                  <a:solidFill>
                                    <a:schemeClr val="bg1"/>
                                  </a:solidFill>
                                  <a:latin typeface="Cambria Math" panose="02040503050406030204" pitchFamily="18" charset="0"/>
                                </a:rPr>
                                <m:t>𝑖</m:t>
                              </m:r>
                              <m:r>
                                <a:rPr lang="en-US" sz="2800" b="0">
                                  <a:solidFill>
                                    <a:schemeClr val="bg1"/>
                                  </a:solidFill>
                                  <a:latin typeface="Cambria Math" panose="02040503050406030204" pitchFamily="18" charset="0"/>
                                </a:rPr>
                                <m:t>=</m:t>
                              </m:r>
                              <m:r>
                                <a:rPr lang="en-US" sz="2800" b="0" i="1">
                                  <a:solidFill>
                                    <a:schemeClr val="bg1"/>
                                  </a:solidFill>
                                  <a:latin typeface="Cambria Math" panose="02040503050406030204" pitchFamily="18" charset="0"/>
                                </a:rPr>
                                <m:t>1</m:t>
                              </m:r>
                            </m:sub>
                            <m:sup>
                              <m:r>
                                <a:rPr lang="en-US" sz="2800" b="0" i="1">
                                  <a:solidFill>
                                    <a:schemeClr val="bg1"/>
                                  </a:solidFill>
                                  <a:latin typeface="Cambria Math" panose="02040503050406030204" pitchFamily="18" charset="0"/>
                                </a:rPr>
                                <m:t>𝑛</m:t>
                              </m:r>
                            </m:sup>
                          </m:sSubSup>
                          <m:r>
                            <a:rPr lang="en-US" sz="2800" b="0">
                              <a:solidFill>
                                <a:schemeClr val="bg1"/>
                              </a:solidFill>
                              <a:latin typeface="Cambria Math" panose="02040503050406030204" pitchFamily="18" charset="0"/>
                            </a:rPr>
                            <m:t>|</m:t>
                          </m:r>
                          <m:sSub>
                            <m:sSubPr>
                              <m:ctrlPr>
                                <a:rPr lang="en-IN" sz="2800" i="1">
                                  <a:solidFill>
                                    <a:schemeClr val="bg1"/>
                                  </a:solidFill>
                                  <a:latin typeface="Cambria Math" panose="02040503050406030204" pitchFamily="18" charset="0"/>
                                </a:rPr>
                              </m:ctrlPr>
                            </m:sSubPr>
                            <m:e>
                              <m:r>
                                <a:rPr lang="en-US" sz="2800" b="0" i="1">
                                  <a:solidFill>
                                    <a:schemeClr val="bg1"/>
                                  </a:solidFill>
                                  <a:latin typeface="Cambria Math" panose="02040503050406030204" pitchFamily="18" charset="0"/>
                                </a:rPr>
                                <m:t>𝑦</m:t>
                              </m:r>
                            </m:e>
                            <m:sub>
                              <m:r>
                                <a:rPr lang="en-US" sz="2800" b="0" i="1">
                                  <a:solidFill>
                                    <a:schemeClr val="bg1"/>
                                  </a:solidFill>
                                  <a:latin typeface="Cambria Math" panose="02040503050406030204" pitchFamily="18" charset="0"/>
                                </a:rPr>
                                <m:t>𝑖</m:t>
                              </m:r>
                            </m:sub>
                          </m:sSub>
                          <m:r>
                            <a:rPr lang="en-US" sz="2800" b="0" i="1">
                              <a:solidFill>
                                <a:schemeClr val="bg1"/>
                              </a:solidFill>
                              <a:latin typeface="Cambria Math" panose="02040503050406030204" pitchFamily="18" charset="0"/>
                            </a:rPr>
                            <m:t>−</m:t>
                          </m:r>
                          <m:sSub>
                            <m:sSubPr>
                              <m:ctrlPr>
                                <a:rPr lang="en-IN" sz="2800" i="1">
                                  <a:solidFill>
                                    <a:schemeClr val="bg1"/>
                                  </a:solidFill>
                                  <a:latin typeface="Cambria Math" panose="02040503050406030204" pitchFamily="18" charset="0"/>
                                </a:rPr>
                              </m:ctrlPr>
                            </m:sSubPr>
                            <m:e>
                              <m:r>
                                <a:rPr lang="en-US" sz="2800" b="0" i="1">
                                  <a:solidFill>
                                    <a:schemeClr val="bg1"/>
                                  </a:solidFill>
                                  <a:latin typeface="Cambria Math" panose="02040503050406030204" pitchFamily="18" charset="0"/>
                                </a:rPr>
                                <m:t>𝑥</m:t>
                              </m:r>
                            </m:e>
                            <m:sub>
                              <m:r>
                                <a:rPr lang="en-US" sz="2800" b="0" i="1">
                                  <a:solidFill>
                                    <a:schemeClr val="bg1"/>
                                  </a:solidFill>
                                  <a:latin typeface="Cambria Math" panose="02040503050406030204" pitchFamily="18" charset="0"/>
                                </a:rPr>
                                <m:t>𝑖</m:t>
                              </m:r>
                            </m:sub>
                          </m:sSub>
                          <m:r>
                            <a:rPr lang="en-US" sz="2800" b="0" i="1">
                              <a:solidFill>
                                <a:schemeClr val="bg1"/>
                              </a:solidFill>
                              <a:latin typeface="Cambria Math" panose="02040503050406030204" pitchFamily="18" charset="0"/>
                            </a:rPr>
                            <m:t>|</m:t>
                          </m:r>
                        </m:num>
                        <m:den>
                          <m:r>
                            <a:rPr lang="en-US" sz="2800" b="0" i="1">
                              <a:solidFill>
                                <a:schemeClr val="bg1"/>
                              </a:solidFill>
                              <a:latin typeface="Cambria Math" panose="02040503050406030204" pitchFamily="18" charset="0"/>
                            </a:rPr>
                            <m:t>𝑛</m:t>
                          </m:r>
                        </m:den>
                      </m:f>
                    </m:oMath>
                  </m:oMathPara>
                </a14:m>
                <a:endParaRPr lang="en-US" sz="28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914400" y="1427162"/>
                <a:ext cx="7904748" cy="4805739"/>
              </a:xfrm>
              <a:prstGeom prst="rect">
                <a:avLst/>
              </a:prstGeom>
              <a:blipFill>
                <a:blip r:embed="rId3"/>
                <a:stretch>
                  <a:fillRect l="-1542" t="-1269" r="-1773"/>
                </a:stretch>
              </a:blipFill>
            </p:spPr>
            <p:txBody>
              <a:bodyPr/>
              <a:lstStyle/>
              <a:p>
                <a:r>
                  <a:rPr lang="en-IN">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METHODOLOGY Cont..</a:t>
            </a:r>
            <a:endParaRPr/>
          </a:p>
        </p:txBody>
      </p:sp>
      <p:sp>
        <p:nvSpPr>
          <p:cNvPr id="306" name="Google Shape;306;p35"/>
          <p:cNvSpPr txBox="1">
            <a:spLocks noGrp="1"/>
          </p:cNvSpPr>
          <p:nvPr>
            <p:ph type="body" idx="4294967295"/>
          </p:nvPr>
        </p:nvSpPr>
        <p:spPr>
          <a:xfrm>
            <a:off x="914400" y="1523414"/>
            <a:ext cx="7685700" cy="4810200"/>
          </a:xfrm>
          <a:prstGeom prst="rect">
            <a:avLst/>
          </a:prstGeom>
          <a:blipFill rotWithShape="1">
            <a:blip r:embed="rId3">
              <a:alphaModFix/>
            </a:blip>
            <a:stretch>
              <a:fillRect l="-1189" r="-239" b="-7479"/>
            </a:stretch>
          </a:blipFill>
          <a:ln>
            <a:noFill/>
          </a:ln>
        </p:spPr>
        <p:txBody>
          <a:bodyPr spcFirstLastPara="1" wrap="square" lIns="91425" tIns="45700" rIns="91425" bIns="45700" anchor="t" anchorCtr="0">
            <a:noAutofit/>
          </a:bodyPr>
          <a:lstStyle/>
          <a:p>
            <a:pPr marL="68262" lvl="0" indent="0" algn="l" rtl="0">
              <a:spcBef>
                <a:spcPts val="0"/>
              </a:spcBef>
              <a:spcAft>
                <a:spcPts val="0"/>
              </a:spcAft>
              <a:buSzPts val="2850"/>
              <a:buNone/>
            </a:pPr>
            <a:r>
              <a:rPr lang="en-US" dirty="0">
                <a:noFill/>
              </a:rPr>
              <a:t>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METHODOLOGY Cont..</a:t>
            </a:r>
            <a:endParaRPr/>
          </a:p>
        </p:txBody>
      </p:sp>
      <p:sp>
        <p:nvSpPr>
          <p:cNvPr id="312" name="Google Shape;312;p36"/>
          <p:cNvSpPr txBox="1">
            <a:spLocks noGrp="1"/>
          </p:cNvSpPr>
          <p:nvPr>
            <p:ph type="body" idx="1"/>
          </p:nvPr>
        </p:nvSpPr>
        <p:spPr>
          <a:xfrm>
            <a:off x="914400" y="1427162"/>
            <a:ext cx="7685100" cy="48102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Identification:</a:t>
            </a:r>
            <a:endParaRPr/>
          </a:p>
          <a:p>
            <a:pPr marL="742950" marR="0" lvl="1" indent="-285750" algn="l" rtl="0">
              <a:lnSpc>
                <a:spcPct val="115000"/>
              </a:lnSpc>
              <a:spcBef>
                <a:spcPts val="480"/>
              </a:spcBef>
              <a:spcAft>
                <a:spcPts val="0"/>
              </a:spcAft>
              <a:buClr>
                <a:schemeClr val="accent2"/>
              </a:buClr>
              <a:buSzPts val="2160"/>
              <a:buFont typeface="Consolas"/>
              <a:buAutoNum type="alphaLcParenR"/>
            </a:pPr>
            <a:r>
              <a:rPr lang="en-US" sz="2400" b="0" i="0" u="none" strike="noStrike" cap="none">
                <a:solidFill>
                  <a:schemeClr val="lt1"/>
                </a:solidFill>
                <a:latin typeface="Times New Roman"/>
                <a:ea typeface="Times New Roman"/>
                <a:cs typeface="Times New Roman"/>
                <a:sym typeface="Times New Roman"/>
              </a:rPr>
              <a:t>Determine the appropriate values of p &amp; q using the ACF, PACF, and unit root tests.</a:t>
            </a:r>
            <a:endParaRPr/>
          </a:p>
          <a:p>
            <a:pPr marL="742950" marR="0" lvl="1" indent="-285750" algn="l" rtl="0">
              <a:lnSpc>
                <a:spcPct val="115000"/>
              </a:lnSpc>
              <a:spcBef>
                <a:spcPts val="480"/>
              </a:spcBef>
              <a:spcAft>
                <a:spcPts val="0"/>
              </a:spcAft>
              <a:buClr>
                <a:schemeClr val="accent2"/>
              </a:buClr>
              <a:buSzPts val="2160"/>
              <a:buFont typeface="Consolas"/>
              <a:buAutoNum type="alphaLcParenR"/>
            </a:pPr>
            <a:r>
              <a:rPr lang="en-US" sz="2400" b="0" i="0" u="none" strike="noStrike" cap="none">
                <a:solidFill>
                  <a:schemeClr val="lt1"/>
                </a:solidFill>
                <a:latin typeface="Times New Roman"/>
                <a:ea typeface="Times New Roman"/>
                <a:cs typeface="Times New Roman"/>
                <a:sym typeface="Times New Roman"/>
              </a:rPr>
              <a:t>p is the AR order, d is the integration order, q is the MA order.</a:t>
            </a:r>
            <a:endParaRPr/>
          </a:p>
          <a:p>
            <a:pPr marL="0" marR="0" lvl="0" indent="0" algn="l" rtl="0">
              <a:lnSpc>
                <a:spcPct val="115000"/>
              </a:lnSpc>
              <a:spcBef>
                <a:spcPts val="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 </a:t>
            </a:r>
            <a:endParaRPr/>
          </a:p>
          <a:p>
            <a:pPr marL="0" marR="0" lvl="0" indent="0" algn="l" rtl="0">
              <a:lnSpc>
                <a:spcPct val="115000"/>
              </a:lnSpc>
              <a:spcBef>
                <a:spcPts val="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Estimation: </a:t>
            </a:r>
            <a:endParaRPr/>
          </a:p>
          <a:p>
            <a:pPr marL="742950" marR="0" lvl="1" indent="-285750" algn="l" rtl="0">
              <a:lnSpc>
                <a:spcPct val="115000"/>
              </a:lnSpc>
              <a:spcBef>
                <a:spcPts val="480"/>
              </a:spcBef>
              <a:spcAft>
                <a:spcPts val="0"/>
              </a:spcAft>
              <a:buClr>
                <a:schemeClr val="accent2"/>
              </a:buClr>
              <a:buSzPts val="2160"/>
              <a:buFont typeface="Consolas"/>
              <a:buAutoNum type="alphaLcParenR"/>
            </a:pPr>
            <a:r>
              <a:rPr lang="en-US" sz="2400" b="0" i="0" u="none" strike="noStrike" cap="none">
                <a:solidFill>
                  <a:schemeClr val="lt1"/>
                </a:solidFill>
                <a:latin typeface="Times New Roman"/>
                <a:ea typeface="Times New Roman"/>
                <a:cs typeface="Times New Roman"/>
                <a:sym typeface="Times New Roman"/>
              </a:rPr>
              <a:t>Estimate an ARIMA model using values of p, d, &amp; q you think are appropriate. </a:t>
            </a:r>
            <a:endParaRPr/>
          </a:p>
          <a:p>
            <a:pPr marL="0" marR="0" lvl="0" indent="0" algn="l" rtl="0">
              <a:lnSpc>
                <a:spcPct val="115000"/>
              </a:lnSpc>
              <a:spcBef>
                <a:spcPts val="700"/>
              </a:spcBef>
              <a:spcAft>
                <a:spcPts val="0"/>
              </a:spcAft>
              <a:buClr>
                <a:schemeClr val="lt2"/>
              </a:buClr>
              <a:buSzPts val="2280"/>
              <a:buFont typeface="Noto Sans Symbols"/>
              <a:buNone/>
            </a:pPr>
            <a:endParaRPr sz="2400" b="0" i="0" u="none">
              <a:solidFill>
                <a:schemeClr val="lt1"/>
              </a:solidFill>
              <a:latin typeface="Times New Roman"/>
              <a:ea typeface="Times New Roman"/>
              <a:cs typeface="Times New Roman"/>
              <a:sym typeface="Times New Roman"/>
            </a:endParaRPr>
          </a:p>
          <a:p>
            <a:pPr marL="0"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 </a:t>
            </a:r>
            <a:endParaRPr sz="2400" b="0" i="0" u="none">
              <a:solidFill>
                <a:schemeClr val="lt1"/>
              </a:solidFill>
              <a:latin typeface="Times New Roman"/>
              <a:ea typeface="Times New Roman"/>
              <a:cs typeface="Times New Roman"/>
              <a:sym typeface="Times New Roman"/>
            </a:endParaRPr>
          </a:p>
          <a:p>
            <a:pPr marL="411162" marR="0" lvl="0" indent="-198120" algn="l" rtl="0">
              <a:spcBef>
                <a:spcPts val="1700"/>
              </a:spcBef>
              <a:spcAft>
                <a:spcPts val="0"/>
              </a:spcAft>
              <a:buClr>
                <a:schemeClr val="lt2"/>
              </a:buClr>
              <a:buSzPts val="2280"/>
              <a:buFont typeface="Noto Sans Symbols"/>
              <a:buNone/>
            </a:pPr>
            <a:endParaRPr sz="2400" b="0" i="0" u="none">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METHODOLOGY Cont..</a:t>
            </a:r>
            <a:endParaRPr/>
          </a:p>
        </p:txBody>
      </p:sp>
      <p:sp>
        <p:nvSpPr>
          <p:cNvPr id="318" name="Google Shape;318;p37"/>
          <p:cNvSpPr txBox="1">
            <a:spLocks noGrp="1"/>
          </p:cNvSpPr>
          <p:nvPr>
            <p:ph type="body" idx="1"/>
          </p:nvPr>
        </p:nvSpPr>
        <p:spPr>
          <a:xfrm>
            <a:off x="914400" y="1427162"/>
            <a:ext cx="7685100" cy="48102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Diagnostic checking:</a:t>
            </a:r>
            <a:endParaRPr/>
          </a:p>
          <a:p>
            <a:pPr marL="742950" marR="0" lvl="1" indent="-285750" algn="l" rtl="0">
              <a:lnSpc>
                <a:spcPct val="115000"/>
              </a:lnSpc>
              <a:spcBef>
                <a:spcPts val="480"/>
              </a:spcBef>
              <a:spcAft>
                <a:spcPts val="0"/>
              </a:spcAft>
              <a:buClr>
                <a:schemeClr val="accent2"/>
              </a:buClr>
              <a:buSzPts val="2160"/>
              <a:buFont typeface="Consolas"/>
              <a:buAutoNum type="alphaLcParenR"/>
            </a:pPr>
            <a:r>
              <a:rPr lang="en-US" sz="2400" b="0" i="0" u="none" strike="noStrike" cap="none">
                <a:solidFill>
                  <a:schemeClr val="lt1"/>
                </a:solidFill>
                <a:latin typeface="Times New Roman"/>
                <a:ea typeface="Times New Roman"/>
                <a:cs typeface="Times New Roman"/>
                <a:sym typeface="Times New Roman"/>
              </a:rPr>
              <a:t>Check residuals of estimated ARIMA model(s) to see if they are white noise; pick the best model with well-behaved residuals. </a:t>
            </a:r>
            <a:endParaRPr/>
          </a:p>
          <a:p>
            <a:pPr marL="0" marR="0" lvl="0" indent="0" algn="l" rtl="0">
              <a:lnSpc>
                <a:spcPct val="115000"/>
              </a:lnSpc>
              <a:spcBef>
                <a:spcPts val="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 </a:t>
            </a:r>
            <a:endParaRPr/>
          </a:p>
          <a:p>
            <a:pPr marL="0" marR="0" lvl="0" indent="0" algn="l" rtl="0">
              <a:lnSpc>
                <a:spcPct val="115000"/>
              </a:lnSpc>
              <a:spcBef>
                <a:spcPts val="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Forecasting:</a:t>
            </a:r>
            <a:endParaRPr/>
          </a:p>
          <a:p>
            <a:pPr marL="742950" marR="0" lvl="1" indent="-285750" algn="l" rtl="0">
              <a:lnSpc>
                <a:spcPct val="115000"/>
              </a:lnSpc>
              <a:spcBef>
                <a:spcPts val="480"/>
              </a:spcBef>
              <a:spcAft>
                <a:spcPts val="0"/>
              </a:spcAft>
              <a:buClr>
                <a:schemeClr val="accent2"/>
              </a:buClr>
              <a:buSzPts val="2160"/>
              <a:buFont typeface="Consolas"/>
              <a:buAutoNum type="alphaLcParenR"/>
            </a:pPr>
            <a:r>
              <a:rPr lang="en-US" sz="2400" b="0" i="0" u="none" strike="noStrike" cap="none">
                <a:solidFill>
                  <a:schemeClr val="lt1"/>
                </a:solidFill>
                <a:latin typeface="Times New Roman"/>
                <a:ea typeface="Times New Roman"/>
                <a:cs typeface="Times New Roman"/>
                <a:sym typeface="Times New Roman"/>
              </a:rPr>
              <a:t>Produce out of sample forecasts or set aside the last few data points for in-sample forecasting.</a:t>
            </a:r>
            <a:endParaRPr/>
          </a:p>
          <a:p>
            <a:pPr marL="0" marR="0" lvl="0" indent="0" algn="l" rtl="0">
              <a:lnSpc>
                <a:spcPct val="115000"/>
              </a:lnSpc>
              <a:spcBef>
                <a:spcPts val="1700"/>
              </a:spcBef>
              <a:spcAft>
                <a:spcPts val="0"/>
              </a:spcAft>
              <a:buClr>
                <a:schemeClr val="lt2"/>
              </a:buClr>
              <a:buSzPts val="2280"/>
              <a:buFont typeface="Noto Sans Symbols"/>
              <a:buNone/>
            </a:pPr>
            <a:endParaRPr sz="2400" b="0" i="0" u="none">
              <a:solidFill>
                <a:schemeClr val="lt1"/>
              </a:solidFill>
              <a:latin typeface="Times New Roman"/>
              <a:ea typeface="Times New Roman"/>
              <a:cs typeface="Times New Roman"/>
              <a:sym typeface="Times New Roman"/>
            </a:endParaRPr>
          </a:p>
          <a:p>
            <a:pPr marL="0"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 </a:t>
            </a:r>
            <a:endParaRPr/>
          </a:p>
          <a:p>
            <a:pPr marL="411162" marR="0" lvl="0" indent="-198120" algn="l" rtl="0">
              <a:spcBef>
                <a:spcPts val="1700"/>
              </a:spcBef>
              <a:spcAft>
                <a:spcPts val="0"/>
              </a:spcAft>
              <a:buClr>
                <a:schemeClr val="lt2"/>
              </a:buClr>
              <a:buSzPts val="2280"/>
              <a:buFont typeface="Noto Sans Symbols"/>
              <a:buNone/>
            </a:pPr>
            <a:endParaRPr sz="2400" b="0" i="0" u="none">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CONTENT</a:t>
            </a:r>
            <a:endParaRPr/>
          </a:p>
        </p:txBody>
      </p:sp>
      <p:sp>
        <p:nvSpPr>
          <p:cNvPr id="213" name="Google Shape;213;p20"/>
          <p:cNvSpPr txBox="1">
            <a:spLocks noGrp="1"/>
          </p:cNvSpPr>
          <p:nvPr>
            <p:ph type="body" idx="1"/>
          </p:nvPr>
        </p:nvSpPr>
        <p:spPr>
          <a:xfrm>
            <a:off x="914400" y="1428750"/>
            <a:ext cx="7772400" cy="4927500"/>
          </a:xfrm>
          <a:prstGeom prst="rect">
            <a:avLst/>
          </a:prstGeom>
          <a:noFill/>
          <a:ln>
            <a:noFill/>
          </a:ln>
        </p:spPr>
        <p:txBody>
          <a:bodyPr spcFirstLastPara="1" wrap="square" lIns="91425" tIns="45700" rIns="91425" bIns="45700" anchor="t" anchorCtr="0">
            <a:normAutofit/>
          </a:bodyPr>
          <a:lstStyle/>
          <a:p>
            <a:pPr marL="411162" marR="0" lvl="0" indent="-342900" algn="l" rtl="0">
              <a:lnSpc>
                <a:spcPct val="80000"/>
              </a:lnSpc>
              <a:spcBef>
                <a:spcPts val="0"/>
              </a:spcBef>
              <a:spcAft>
                <a:spcPts val="0"/>
              </a:spcAft>
              <a:buClr>
                <a:schemeClr val="lt2"/>
              </a:buClr>
              <a:buSzPts val="2090"/>
              <a:buFont typeface="Noto Sans Symbols"/>
              <a:buChar char="⮚"/>
            </a:pPr>
            <a:r>
              <a:rPr lang="en-US" sz="2200" b="0" i="0" u="none" strike="noStrike" cap="none">
                <a:solidFill>
                  <a:schemeClr val="lt1"/>
                </a:solidFill>
                <a:latin typeface="Times New Roman"/>
                <a:ea typeface="Times New Roman"/>
                <a:cs typeface="Times New Roman"/>
                <a:sym typeface="Times New Roman"/>
              </a:rPr>
              <a:t> Introduction</a:t>
            </a:r>
            <a:endParaRPr/>
          </a:p>
          <a:p>
            <a:pPr marL="739775" marR="0" lvl="1" indent="-285750" algn="l" rtl="0">
              <a:lnSpc>
                <a:spcPct val="80000"/>
              </a:lnSpc>
              <a:spcBef>
                <a:spcPts val="300"/>
              </a:spcBef>
              <a:spcAft>
                <a:spcPts val="0"/>
              </a:spcAft>
              <a:buClr>
                <a:schemeClr val="accent2"/>
              </a:buClr>
              <a:buSzPts val="1350"/>
              <a:buFont typeface="Noto Sans Symbols"/>
              <a:buChar char="▪"/>
            </a:pPr>
            <a:r>
              <a:rPr lang="en-US" sz="1500" b="0" i="0" u="none" strike="noStrike" cap="none">
                <a:solidFill>
                  <a:schemeClr val="lt1"/>
                </a:solidFill>
                <a:latin typeface="Times New Roman"/>
                <a:ea typeface="Times New Roman"/>
                <a:cs typeface="Times New Roman"/>
                <a:sym typeface="Times New Roman"/>
              </a:rPr>
              <a:t>Problem Statement</a:t>
            </a:r>
            <a:endParaRPr/>
          </a:p>
          <a:p>
            <a:pPr marL="739775" marR="0" lvl="1" indent="-285750" algn="l" rtl="0">
              <a:lnSpc>
                <a:spcPct val="80000"/>
              </a:lnSpc>
              <a:spcBef>
                <a:spcPts val="260"/>
              </a:spcBef>
              <a:spcAft>
                <a:spcPts val="0"/>
              </a:spcAft>
              <a:buClr>
                <a:schemeClr val="accent2"/>
              </a:buClr>
              <a:buSzPts val="1170"/>
              <a:buFont typeface="Noto Sans Symbols"/>
              <a:buChar char="▪"/>
            </a:pPr>
            <a:r>
              <a:rPr lang="en-US" sz="1300" b="0" i="0" u="none" strike="noStrike" cap="none">
                <a:solidFill>
                  <a:schemeClr val="lt1"/>
                </a:solidFill>
                <a:latin typeface="Times New Roman"/>
                <a:ea typeface="Times New Roman"/>
                <a:cs typeface="Times New Roman"/>
                <a:sym typeface="Times New Roman"/>
              </a:rPr>
              <a:t>Motivation</a:t>
            </a:r>
            <a:endParaRPr/>
          </a:p>
          <a:p>
            <a:pPr marL="739775" marR="0" lvl="1" indent="-285750" algn="l" rtl="0">
              <a:lnSpc>
                <a:spcPct val="80000"/>
              </a:lnSpc>
              <a:spcBef>
                <a:spcPts val="260"/>
              </a:spcBef>
              <a:spcAft>
                <a:spcPts val="0"/>
              </a:spcAft>
              <a:buClr>
                <a:schemeClr val="accent2"/>
              </a:buClr>
              <a:buSzPts val="1170"/>
              <a:buFont typeface="Noto Sans Symbols"/>
              <a:buChar char="▪"/>
            </a:pPr>
            <a:r>
              <a:rPr lang="en-US" sz="1300" b="0" i="0" u="none" strike="noStrike" cap="none">
                <a:solidFill>
                  <a:schemeClr val="lt1"/>
                </a:solidFill>
                <a:latin typeface="Times New Roman"/>
                <a:ea typeface="Times New Roman"/>
                <a:cs typeface="Times New Roman"/>
                <a:sym typeface="Times New Roman"/>
              </a:rPr>
              <a:t>Objective</a:t>
            </a:r>
            <a:endParaRPr/>
          </a:p>
          <a:p>
            <a:pPr marL="411162" marR="0" lvl="0" indent="-342900" algn="l" rtl="0">
              <a:lnSpc>
                <a:spcPct val="80000"/>
              </a:lnSpc>
              <a:spcBef>
                <a:spcPts val="700"/>
              </a:spcBef>
              <a:spcAft>
                <a:spcPts val="0"/>
              </a:spcAft>
              <a:buClr>
                <a:schemeClr val="lt2"/>
              </a:buClr>
              <a:buSzPts val="1900"/>
              <a:buFont typeface="Noto Sans Symbols"/>
              <a:buChar char="⮚"/>
            </a:pPr>
            <a:r>
              <a:rPr lang="en-US" sz="2000" b="0" i="0" u="none" strike="noStrike" cap="none">
                <a:solidFill>
                  <a:schemeClr val="lt1"/>
                </a:solidFill>
                <a:latin typeface="Times New Roman"/>
                <a:ea typeface="Times New Roman"/>
                <a:cs typeface="Times New Roman"/>
                <a:sym typeface="Times New Roman"/>
              </a:rPr>
              <a:t>Survey Literature</a:t>
            </a:r>
            <a:endParaRPr/>
          </a:p>
          <a:p>
            <a:pPr marL="411162" marR="0" lvl="0" indent="-342900" algn="l" rtl="0">
              <a:lnSpc>
                <a:spcPct val="80000"/>
              </a:lnSpc>
              <a:spcBef>
                <a:spcPts val="700"/>
              </a:spcBef>
              <a:spcAft>
                <a:spcPts val="0"/>
              </a:spcAft>
              <a:buClr>
                <a:schemeClr val="lt2"/>
              </a:buClr>
              <a:buSzPts val="1900"/>
              <a:buFont typeface="Noto Sans Symbols"/>
              <a:buChar char="⮚"/>
            </a:pPr>
            <a:r>
              <a:rPr lang="en-US" sz="2000" b="0" i="0" u="none" strike="noStrike" cap="none">
                <a:solidFill>
                  <a:schemeClr val="lt1"/>
                </a:solidFill>
                <a:latin typeface="Times New Roman"/>
                <a:ea typeface="Times New Roman"/>
                <a:cs typeface="Times New Roman"/>
                <a:sym typeface="Times New Roman"/>
              </a:rPr>
              <a:t>Software and Hardware requirement</a:t>
            </a:r>
            <a:endParaRPr/>
          </a:p>
          <a:p>
            <a:pPr marL="411162" marR="0" lvl="0" indent="-342900" algn="l" rtl="0">
              <a:lnSpc>
                <a:spcPct val="80000"/>
              </a:lnSpc>
              <a:spcBef>
                <a:spcPts val="700"/>
              </a:spcBef>
              <a:spcAft>
                <a:spcPts val="0"/>
              </a:spcAft>
              <a:buClr>
                <a:schemeClr val="lt2"/>
              </a:buClr>
              <a:buSzPts val="1900"/>
              <a:buFont typeface="Noto Sans Symbols"/>
              <a:buChar char="⮚"/>
            </a:pPr>
            <a:r>
              <a:rPr lang="en-US" sz="2000" b="0" i="0" u="none" strike="noStrike" cap="none">
                <a:solidFill>
                  <a:schemeClr val="lt1"/>
                </a:solidFill>
                <a:latin typeface="Times New Roman"/>
                <a:ea typeface="Times New Roman"/>
                <a:cs typeface="Times New Roman"/>
                <a:sym typeface="Times New Roman"/>
              </a:rPr>
              <a:t>System Design</a:t>
            </a:r>
            <a:endParaRPr/>
          </a:p>
          <a:p>
            <a:pPr marL="411162" marR="0" lvl="0" indent="-342900" algn="l" rtl="0">
              <a:lnSpc>
                <a:spcPct val="80000"/>
              </a:lnSpc>
              <a:spcBef>
                <a:spcPts val="700"/>
              </a:spcBef>
              <a:spcAft>
                <a:spcPts val="0"/>
              </a:spcAft>
              <a:buClr>
                <a:schemeClr val="lt2"/>
              </a:buClr>
              <a:buSzPts val="1900"/>
              <a:buFont typeface="Noto Sans Symbols"/>
              <a:buChar char="⮚"/>
            </a:pPr>
            <a:r>
              <a:rPr lang="en-US" sz="2000" b="0" i="0" u="none" strike="noStrike" cap="none">
                <a:solidFill>
                  <a:schemeClr val="lt1"/>
                </a:solidFill>
                <a:latin typeface="Times New Roman"/>
                <a:ea typeface="Times New Roman"/>
                <a:cs typeface="Times New Roman"/>
                <a:sym typeface="Times New Roman"/>
              </a:rPr>
              <a:t>Proposed Method</a:t>
            </a:r>
            <a:endParaRPr/>
          </a:p>
          <a:p>
            <a:pPr marL="411162" marR="0" lvl="0" indent="-342900" algn="l" rtl="0">
              <a:lnSpc>
                <a:spcPct val="80000"/>
              </a:lnSpc>
              <a:spcBef>
                <a:spcPts val="700"/>
              </a:spcBef>
              <a:spcAft>
                <a:spcPts val="0"/>
              </a:spcAft>
              <a:buClr>
                <a:schemeClr val="lt2"/>
              </a:buClr>
              <a:buSzPts val="1900"/>
              <a:buFont typeface="Noto Sans Symbols"/>
              <a:buChar char="⮚"/>
            </a:pPr>
            <a:r>
              <a:rPr lang="en-US" sz="2000" b="0" i="0" u="none" strike="noStrike" cap="none">
                <a:solidFill>
                  <a:schemeClr val="lt1"/>
                </a:solidFill>
                <a:latin typeface="Times New Roman"/>
                <a:ea typeface="Times New Roman"/>
                <a:cs typeface="Times New Roman"/>
                <a:sym typeface="Times New Roman"/>
              </a:rPr>
              <a:t>Gantt Chart</a:t>
            </a:r>
            <a:endParaRPr/>
          </a:p>
          <a:p>
            <a:pPr marL="411162" marR="0" lvl="0" indent="-342900" algn="l" rtl="0">
              <a:lnSpc>
                <a:spcPct val="80000"/>
              </a:lnSpc>
              <a:spcBef>
                <a:spcPts val="700"/>
              </a:spcBef>
              <a:spcAft>
                <a:spcPts val="0"/>
              </a:spcAft>
              <a:buClr>
                <a:schemeClr val="lt2"/>
              </a:buClr>
              <a:buSzPts val="1900"/>
              <a:buFont typeface="Noto Sans Symbols"/>
              <a:buChar char="⮚"/>
            </a:pPr>
            <a:r>
              <a:rPr lang="en-US" sz="2000" b="0" i="0" u="none" strike="noStrike" cap="none">
                <a:solidFill>
                  <a:schemeClr val="lt1"/>
                </a:solidFill>
                <a:latin typeface="Times New Roman"/>
                <a:ea typeface="Times New Roman"/>
                <a:cs typeface="Times New Roman"/>
                <a:sym typeface="Times New Roman"/>
              </a:rPr>
              <a:t>Conclusion</a:t>
            </a:r>
            <a:endParaRPr/>
          </a:p>
          <a:p>
            <a:pPr marL="411162" marR="0" lvl="0" indent="-342900" algn="l" rtl="0">
              <a:lnSpc>
                <a:spcPct val="80000"/>
              </a:lnSpc>
              <a:spcBef>
                <a:spcPts val="700"/>
              </a:spcBef>
              <a:spcAft>
                <a:spcPts val="0"/>
              </a:spcAft>
              <a:buClr>
                <a:schemeClr val="lt2"/>
              </a:buClr>
              <a:buSzPts val="1900"/>
              <a:buFont typeface="Noto Sans Symbols"/>
              <a:buChar char="⮚"/>
            </a:pPr>
            <a:r>
              <a:rPr lang="en-US" sz="2000" b="0" i="0" u="none" strike="noStrike" cap="none">
                <a:solidFill>
                  <a:schemeClr val="lt1"/>
                </a:solidFill>
                <a:latin typeface="Times New Roman"/>
                <a:ea typeface="Times New Roman"/>
                <a:cs typeface="Times New Roman"/>
                <a:sym typeface="Times New Roman"/>
              </a:rPr>
              <a:t>References</a:t>
            </a:r>
            <a:endParaRPr/>
          </a:p>
          <a:p>
            <a:pPr marL="411162" marR="0" lvl="0" indent="-222250" algn="l" rtl="0">
              <a:lnSpc>
                <a:spcPct val="80000"/>
              </a:lnSpc>
              <a:spcBef>
                <a:spcPts val="700"/>
              </a:spcBef>
              <a:spcAft>
                <a:spcPts val="0"/>
              </a:spcAft>
              <a:buClr>
                <a:schemeClr val="lt2"/>
              </a:buClr>
              <a:buSzPts val="1900"/>
              <a:buFont typeface="Noto Sans Symbols"/>
              <a:buNone/>
            </a:pPr>
            <a:endParaRPr sz="2000" b="0" i="0" u="none" strike="noStrike" cap="none">
              <a:solidFill>
                <a:schemeClr val="lt1"/>
              </a:solidFill>
              <a:latin typeface="Corbel"/>
              <a:ea typeface="Corbel"/>
              <a:cs typeface="Corbel"/>
              <a:sym typeface="Corbel"/>
            </a:endParaRPr>
          </a:p>
          <a:p>
            <a:pPr marL="411162" marR="0" lvl="0" indent="-342900" algn="l" rtl="0">
              <a:lnSpc>
                <a:spcPct val="80000"/>
              </a:lnSpc>
              <a:spcBef>
                <a:spcPts val="700"/>
              </a:spcBef>
              <a:spcAft>
                <a:spcPts val="0"/>
              </a:spcAft>
              <a:buClr>
                <a:schemeClr val="lt2"/>
              </a:buClr>
              <a:buSzPts val="1900"/>
              <a:buFont typeface="Noto Sans Symbols"/>
              <a:buNone/>
            </a:pPr>
            <a:endParaRPr sz="2000" b="0" i="0" u="none" strike="noStrike" cap="none">
              <a:solidFill>
                <a:schemeClr val="lt1"/>
              </a:solidFill>
              <a:latin typeface="Corbel"/>
              <a:ea typeface="Corbel"/>
              <a:cs typeface="Corbel"/>
              <a:sym typeface="Corbel"/>
            </a:endParaRPr>
          </a:p>
          <a:p>
            <a:pPr marL="411162" marR="0" lvl="0" indent="-342900" algn="l" rtl="0">
              <a:lnSpc>
                <a:spcPct val="80000"/>
              </a:lnSpc>
              <a:spcBef>
                <a:spcPts val="700"/>
              </a:spcBef>
              <a:spcAft>
                <a:spcPts val="0"/>
              </a:spcAft>
              <a:buClr>
                <a:schemeClr val="lt2"/>
              </a:buClr>
              <a:buSzPts val="665"/>
              <a:buFont typeface="Noto Sans Symbols"/>
              <a:buNone/>
            </a:pPr>
            <a:endParaRPr sz="700" b="0" i="0" u="none" strike="noStrike" cap="none">
              <a:solidFill>
                <a:schemeClr val="lt1"/>
              </a:solidFill>
              <a:latin typeface="Corbel"/>
              <a:ea typeface="Corbel"/>
              <a:cs typeface="Corbel"/>
              <a:sym typeface="Corbel"/>
            </a:endParaRPr>
          </a:p>
          <a:p>
            <a:pPr marL="411162" marR="0" lvl="0" indent="-342900" algn="l" rtl="0">
              <a:lnSpc>
                <a:spcPct val="80000"/>
              </a:lnSpc>
              <a:spcBef>
                <a:spcPts val="700"/>
              </a:spcBef>
              <a:spcAft>
                <a:spcPts val="0"/>
              </a:spcAft>
              <a:buClr>
                <a:schemeClr val="lt2"/>
              </a:buClr>
              <a:buSzPts val="475"/>
              <a:buFont typeface="Noto Sans Symbols"/>
              <a:buNone/>
            </a:pPr>
            <a:endParaRPr sz="500" b="0" i="0" u="none" strike="noStrike" cap="none">
              <a:solidFill>
                <a:schemeClr val="lt1"/>
              </a:solidFill>
              <a:latin typeface="Corbel"/>
              <a:ea typeface="Corbel"/>
              <a:cs typeface="Corbel"/>
              <a:sym typeface="Corbel"/>
            </a:endParaRPr>
          </a:p>
          <a:p>
            <a:pPr marL="411162" marR="0" lvl="0" indent="-342900" algn="l" rtl="0">
              <a:lnSpc>
                <a:spcPct val="80000"/>
              </a:lnSpc>
              <a:spcBef>
                <a:spcPts val="700"/>
              </a:spcBef>
              <a:spcAft>
                <a:spcPts val="0"/>
              </a:spcAft>
              <a:buClr>
                <a:schemeClr val="lt2"/>
              </a:buClr>
              <a:buSzPts val="760"/>
              <a:buFont typeface="Noto Sans Symbols"/>
              <a:buNone/>
            </a:pPr>
            <a:r>
              <a:rPr lang="en-US" sz="800" b="0" i="0" u="none" strike="noStrike" cap="none">
                <a:solidFill>
                  <a:schemeClr val="lt1"/>
                </a:solidFill>
                <a:latin typeface="Corbel"/>
                <a:ea typeface="Corbel"/>
                <a:cs typeface="Corbel"/>
                <a:sym typeface="Corbe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ALGORITHM</a:t>
            </a:r>
            <a:endParaRPr/>
          </a:p>
        </p:txBody>
      </p:sp>
      <p:sp>
        <p:nvSpPr>
          <p:cNvPr id="324" name="Google Shape;324;p38"/>
          <p:cNvSpPr txBox="1">
            <a:spLocks noGrp="1"/>
          </p:cNvSpPr>
          <p:nvPr>
            <p:ph type="body" idx="1"/>
          </p:nvPr>
        </p:nvSpPr>
        <p:spPr>
          <a:xfrm>
            <a:off x="914400" y="1773237"/>
            <a:ext cx="7772400" cy="4572000"/>
          </a:xfrm>
          <a:prstGeom prst="rect">
            <a:avLst/>
          </a:prstGeom>
          <a:noFill/>
          <a:ln>
            <a:noFill/>
          </a:ln>
        </p:spPr>
        <p:txBody>
          <a:bodyPr spcFirstLastPara="1" wrap="square" lIns="91425" tIns="45700" rIns="91425" bIns="45700" anchor="t" anchorCtr="0">
            <a:noAutofit/>
          </a:bodyPr>
          <a:lstStyle/>
          <a:p>
            <a:pPr marL="68262" marR="0" lvl="0" indent="0" algn="l" rtl="0">
              <a:lnSpc>
                <a:spcPct val="115000"/>
              </a:lnSpc>
              <a:spcBef>
                <a:spcPts val="0"/>
              </a:spcBef>
              <a:spcAft>
                <a:spcPts val="0"/>
              </a:spcAft>
              <a:buClr>
                <a:schemeClr val="lt2"/>
              </a:buClr>
              <a:buSzPts val="1140"/>
              <a:buFont typeface="Noto Sans Symbols"/>
              <a:buNone/>
            </a:pPr>
            <a:r>
              <a:rPr lang="en-US" sz="1200" b="0" i="0" u="none">
                <a:solidFill>
                  <a:schemeClr val="lt1"/>
                </a:solidFill>
                <a:latin typeface="Times New Roman"/>
                <a:ea typeface="Times New Roman"/>
                <a:cs typeface="Times New Roman"/>
                <a:sym typeface="Times New Roman"/>
              </a:rPr>
              <a:t> </a:t>
            </a:r>
            <a:r>
              <a:rPr lang="en-US" sz="3200" b="1" i="0" u="none">
                <a:solidFill>
                  <a:schemeClr val="lt1"/>
                </a:solidFill>
                <a:latin typeface="Times New Roman"/>
                <a:ea typeface="Times New Roman"/>
                <a:cs typeface="Times New Roman"/>
                <a:sym typeface="Times New Roman"/>
              </a:rPr>
              <a:t>ARIMA Forecasting Approach:</a:t>
            </a:r>
            <a:endParaRPr sz="3200" b="0" i="0" u="none">
              <a:solidFill>
                <a:schemeClr val="lt1"/>
              </a:solidFill>
              <a:latin typeface="Times New Roman"/>
              <a:ea typeface="Times New Roman"/>
              <a:cs typeface="Times New Roman"/>
              <a:sym typeface="Times New Roman"/>
            </a:endParaRPr>
          </a:p>
          <a:p>
            <a:pPr marL="68262"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1. Choose a dataset to be forecasted and plot the data against time.</a:t>
            </a:r>
            <a:endParaRPr/>
          </a:p>
          <a:p>
            <a:pPr marL="68262"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2. Analyze the plot to see if it is stationary with time.</a:t>
            </a:r>
            <a:endParaRPr/>
          </a:p>
          <a:p>
            <a:pPr marL="68262"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3. If necessary, difference the data until it appears stationary</a:t>
            </a:r>
            <a:endParaRPr/>
          </a:p>
          <a:p>
            <a:pPr marL="68262"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4. Plot autocorrelation(ACF) and partial autocorrelation(PACF) of the differenced data and estimate possible model parameters .</a:t>
            </a:r>
            <a:endParaRPr/>
          </a:p>
          <a:p>
            <a:pPr marL="68262"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dirty="0">
                <a:solidFill>
                  <a:srgbClr val="C1EEFF"/>
                </a:solidFill>
                <a:latin typeface="Times New Roman"/>
                <a:ea typeface="Times New Roman"/>
                <a:cs typeface="Times New Roman"/>
                <a:sym typeface="Times New Roman"/>
              </a:rPr>
              <a:t>ALGORITHM Cont..</a:t>
            </a:r>
            <a:endParaRPr dirty="0"/>
          </a:p>
        </p:txBody>
      </p:sp>
      <p:sp>
        <p:nvSpPr>
          <p:cNvPr id="330" name="Google Shape;330;p39"/>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p>
            <a:pPr marL="158750" marR="0" lvl="0" indent="0" algn="l" rtl="0">
              <a:lnSpc>
                <a:spcPct val="115000"/>
              </a:lnSpc>
              <a:spcBef>
                <a:spcPts val="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5. Calculate AIC values for all model parameters to search for better model </a:t>
            </a:r>
            <a:endParaRPr/>
          </a:p>
          <a:p>
            <a:pPr marL="158750"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6. Plot the residual of the model parameters obtained to verify that no lag occurs for them. </a:t>
            </a:r>
            <a:endParaRPr/>
          </a:p>
          <a:p>
            <a:pPr marL="158750"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7. If lag occurs in residual plot, try another estimated model parameter until we get a good residual plot. </a:t>
            </a:r>
            <a:endParaRPr/>
          </a:p>
          <a:p>
            <a:pPr marL="158750" marR="0" lvl="0" indent="0" algn="l" rtl="0">
              <a:lnSpc>
                <a:spcPct val="115000"/>
              </a:lnSpc>
              <a:spcBef>
                <a:spcPts val="1700"/>
              </a:spcBef>
              <a:spcAft>
                <a:spcPts val="0"/>
              </a:spcAft>
              <a:buClr>
                <a:schemeClr val="lt2"/>
              </a:buClr>
              <a:buSzPts val="2280"/>
              <a:buFont typeface="Noto Sans Symbols"/>
              <a:buNone/>
            </a:pPr>
            <a:r>
              <a:rPr lang="en-US" sz="2400" b="0" i="0" u="none">
                <a:solidFill>
                  <a:schemeClr val="lt1"/>
                </a:solidFill>
                <a:latin typeface="Times New Roman"/>
                <a:ea typeface="Times New Roman"/>
                <a:cs typeface="Times New Roman"/>
                <a:sym typeface="Times New Roman"/>
              </a:rPr>
              <a:t>8. Once a good residual is obtained, calculate forecast.</a:t>
            </a:r>
            <a:endParaRPr/>
          </a:p>
          <a:p>
            <a:pPr marL="158750" marR="0" lvl="0" indent="0" algn="l" rtl="0">
              <a:lnSpc>
                <a:spcPct val="115000"/>
              </a:lnSpc>
              <a:spcBef>
                <a:spcPts val="1700"/>
              </a:spcBef>
              <a:spcAft>
                <a:spcPts val="0"/>
              </a:spcAft>
              <a:buClr>
                <a:schemeClr val="lt2"/>
              </a:buClr>
              <a:buSzPts val="2280"/>
              <a:buFont typeface="Noto Sans Symbols"/>
              <a:buNone/>
            </a:pPr>
            <a:endParaRPr sz="2400" b="0" i="0" u="none">
              <a:solidFill>
                <a:schemeClr val="lt1"/>
              </a:solidFill>
              <a:latin typeface="Times New Roman"/>
              <a:ea typeface="Times New Roman"/>
              <a:cs typeface="Times New Roman"/>
              <a:sym typeface="Times New Roman"/>
            </a:endParaRPr>
          </a:p>
          <a:p>
            <a:pPr marL="411162" marR="0" lvl="0" indent="-198120" algn="l" rtl="0">
              <a:spcBef>
                <a:spcPts val="1700"/>
              </a:spcBef>
              <a:spcAft>
                <a:spcPts val="0"/>
              </a:spcAft>
              <a:buClr>
                <a:schemeClr val="lt2"/>
              </a:buClr>
              <a:buSzPts val="2280"/>
              <a:buFont typeface="Noto Sans Symbols"/>
              <a:buNone/>
            </a:pPr>
            <a:endParaRPr sz="2400" b="0" i="0" u="none">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rot="10800000" flipV="1">
            <a:off x="649288" y="206375"/>
            <a:ext cx="7948612" cy="1047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IN" sz="4000" dirty="0">
                <a:solidFill>
                  <a:srgbClr val="C1EEFF"/>
                </a:solidFill>
                <a:latin typeface="Times New Roman" panose="02020603050405020304" pitchFamily="18" charset="0"/>
                <a:ea typeface="Consolas"/>
                <a:cs typeface="Times New Roman" panose="02020603050405020304" pitchFamily="18" charset="0"/>
                <a:sym typeface="Consolas"/>
              </a:rPr>
              <a:t>IMPLEMENTATION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88" y="1558926"/>
            <a:ext cx="8034248" cy="4517059"/>
          </a:xfrm>
          <a:prstGeom prst="rect">
            <a:avLst/>
          </a:prstGeom>
        </p:spPr>
      </p:pic>
    </p:spTree>
    <p:extLst>
      <p:ext uri="{BB962C8B-B14F-4D97-AF65-F5344CB8AC3E}">
        <p14:creationId xmlns:p14="http://schemas.microsoft.com/office/powerpoint/2010/main" val="190744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rot="10800000" flipV="1">
            <a:off x="649288" y="206375"/>
            <a:ext cx="7948612" cy="1047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IN" sz="4000" dirty="0">
                <a:solidFill>
                  <a:srgbClr val="C1EEFF"/>
                </a:solidFill>
                <a:latin typeface="Times New Roman" panose="02020603050405020304" pitchFamily="18" charset="0"/>
                <a:ea typeface="Consolas"/>
                <a:cs typeface="Times New Roman" panose="02020603050405020304" pitchFamily="18" charset="0"/>
                <a:sym typeface="Consolas"/>
              </a:rPr>
              <a:t>Data Set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88" y="1551709"/>
            <a:ext cx="8065287" cy="4534510"/>
          </a:xfrm>
          <a:prstGeom prst="rect">
            <a:avLst/>
          </a:prstGeom>
        </p:spPr>
      </p:pic>
    </p:spTree>
    <p:extLst>
      <p:ext uri="{BB962C8B-B14F-4D97-AF65-F5344CB8AC3E}">
        <p14:creationId xmlns:p14="http://schemas.microsoft.com/office/powerpoint/2010/main" val="3755783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rot="10800000" flipV="1">
            <a:off x="649288" y="206375"/>
            <a:ext cx="7948612" cy="1047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4000" dirty="0">
                <a:solidFill>
                  <a:srgbClr val="C1EEFF"/>
                </a:solidFill>
                <a:latin typeface="Times New Roman" panose="02020603050405020304" pitchFamily="18" charset="0"/>
                <a:ea typeface="Consolas"/>
                <a:cs typeface="Times New Roman" panose="02020603050405020304" pitchFamily="18" charset="0"/>
                <a:sym typeface="Consolas"/>
              </a:rPr>
              <a:t>Data Set Graph</a:t>
            </a:r>
            <a:endParaRPr lang="en-IN" sz="4000" dirty="0">
              <a:solidFill>
                <a:srgbClr val="C1EEFF"/>
              </a:solidFill>
              <a:latin typeface="Times New Roman" panose="02020603050405020304" pitchFamily="18" charset="0"/>
              <a:ea typeface="Consolas"/>
              <a:cs typeface="Times New Roman" panose="02020603050405020304" pitchFamily="18" charset="0"/>
              <a:sym typeface="Consola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88" y="1607126"/>
            <a:ext cx="7948612" cy="4468912"/>
          </a:xfrm>
          <a:prstGeom prst="rect">
            <a:avLst/>
          </a:prstGeom>
        </p:spPr>
      </p:pic>
    </p:spTree>
    <p:extLst>
      <p:ext uri="{BB962C8B-B14F-4D97-AF65-F5344CB8AC3E}">
        <p14:creationId xmlns:p14="http://schemas.microsoft.com/office/powerpoint/2010/main" val="2691526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rot="10800000" flipV="1">
            <a:off x="649288" y="206375"/>
            <a:ext cx="7948612" cy="1047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4000" dirty="0">
                <a:solidFill>
                  <a:srgbClr val="C1EEFF"/>
                </a:solidFill>
                <a:latin typeface="Times New Roman" panose="02020603050405020304" pitchFamily="18" charset="0"/>
                <a:ea typeface="Consolas"/>
                <a:cs typeface="Times New Roman" panose="02020603050405020304" pitchFamily="18" charset="0"/>
                <a:sym typeface="Consolas"/>
              </a:rPr>
              <a:t>Test &amp; Prediction Graph</a:t>
            </a:r>
            <a:endParaRPr lang="en-IN" sz="4000" dirty="0">
              <a:solidFill>
                <a:srgbClr val="C1EEFF"/>
              </a:solidFill>
              <a:latin typeface="Times New Roman" panose="02020603050405020304" pitchFamily="18" charset="0"/>
              <a:ea typeface="Consolas"/>
              <a:cs typeface="Times New Roman" panose="02020603050405020304" pitchFamily="18" charset="0"/>
              <a:sym typeface="Consolas"/>
            </a:endParaRPr>
          </a:p>
        </p:txBody>
      </p:sp>
      <p:pic>
        <p:nvPicPr>
          <p:cNvPr id="3" name="Picture 2"/>
          <p:cNvPicPr>
            <a:picLocks noChangeAspect="1"/>
          </p:cNvPicPr>
          <p:nvPr/>
        </p:nvPicPr>
        <p:blipFill>
          <a:blip r:embed="rId2"/>
          <a:srcRect/>
          <a:stretch/>
        </p:blipFill>
        <p:spPr>
          <a:xfrm>
            <a:off x="651228" y="1482435"/>
            <a:ext cx="7944732" cy="4468912"/>
          </a:xfrm>
          <a:prstGeom prst="rect">
            <a:avLst/>
          </a:prstGeom>
        </p:spPr>
      </p:pic>
    </p:spTree>
    <p:extLst>
      <p:ext uri="{BB962C8B-B14F-4D97-AF65-F5344CB8AC3E}">
        <p14:creationId xmlns:p14="http://schemas.microsoft.com/office/powerpoint/2010/main" val="4135858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p:nvPr/>
        </p:nvSpPr>
        <p:spPr>
          <a:xfrm>
            <a:off x="565150" y="404812"/>
            <a:ext cx="7772400" cy="50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1EEFF"/>
              </a:buClr>
              <a:buSzPts val="2400"/>
              <a:buFont typeface="Times New Roman"/>
              <a:buNone/>
            </a:pPr>
            <a:r>
              <a:rPr lang="en-US" sz="2400" b="0" i="0" u="none" dirty="0">
                <a:solidFill>
                  <a:srgbClr val="C1EEFF"/>
                </a:solidFill>
                <a:latin typeface="Times New Roman"/>
                <a:ea typeface="Times New Roman"/>
                <a:cs typeface="Times New Roman"/>
                <a:sym typeface="Times New Roman"/>
              </a:rPr>
              <a:t>Comparison Between ARIMA,GBM,ANN[3]</a:t>
            </a:r>
            <a:endParaRPr dirty="0"/>
          </a:p>
        </p:txBody>
      </p:sp>
      <p:graphicFrame>
        <p:nvGraphicFramePr>
          <p:cNvPr id="336" name="Google Shape;336;p40"/>
          <p:cNvGraphicFramePr/>
          <p:nvPr/>
        </p:nvGraphicFramePr>
        <p:xfrm>
          <a:off x="1116012" y="1052512"/>
          <a:ext cx="5575575" cy="5527940"/>
        </p:xfrm>
        <a:graphic>
          <a:graphicData uri="http://schemas.openxmlformats.org/drawingml/2006/table">
            <a:tbl>
              <a:tblPr>
                <a:noFill/>
                <a:tableStyleId>{E34A98D1-8B44-4F5F-9989-06F98673E4A0}</a:tableStyleId>
              </a:tblPr>
              <a:tblGrid>
                <a:gridCol w="1303325">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208250">
                  <a:extLst>
                    <a:ext uri="{9D8B030D-6E8A-4147-A177-3AD203B41FA5}">
                      <a16:colId xmlns:a16="http://schemas.microsoft.com/office/drawing/2014/main" val="20005"/>
                    </a:ext>
                  </a:extLst>
                </a:gridCol>
              </a:tblGrid>
              <a:tr h="371475">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Date </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Actual</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ARIMA</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GBM</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ANN</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34950">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11-12-2019 </a:t>
                      </a:r>
                      <a:endParaRPr/>
                    </a:p>
                  </a:txBody>
                  <a:tcPr marL="91425" marR="91425"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305.69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305.17</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305.17</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302.13</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hMerge="1">
                  <a:txBody>
                    <a:bodyPr/>
                    <a:lstStyle/>
                    <a:p>
                      <a:endParaRPr lang="en-US"/>
                    </a:p>
                  </a:txBody>
                  <a:tcPr/>
                </a:tc>
                <a:extLst>
                  <a:ext uri="{0D108BD9-81ED-4DB2-BD59-A6C34878D82A}">
                    <a16:rowId xmlns:a16="http://schemas.microsoft.com/office/drawing/2014/main" val="10001"/>
                  </a:ext>
                </a:extLst>
              </a:tr>
              <a:tr h="3698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11-13-2019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305.79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305.81</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305.81</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302.52</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hMerge="1">
                  <a:txBody>
                    <a:bodyPr/>
                    <a:lstStyle/>
                    <a:p>
                      <a:endParaRPr lang="en-US"/>
                    </a:p>
                  </a:txBody>
                  <a:tcPr/>
                </a:tc>
                <a:extLst>
                  <a:ext uri="{0D108BD9-81ED-4DB2-BD59-A6C34878D82A}">
                    <a16:rowId xmlns:a16="http://schemas.microsoft.com/office/drawing/2014/main" val="10002"/>
                  </a:ext>
                </a:extLst>
              </a:tr>
              <a:tr h="3714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11-14-2019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306.23</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305.91</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305.91</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302.26</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hMerge="1">
                  <a:txBody>
                    <a:bodyPr/>
                    <a:lstStyle/>
                    <a:p>
                      <a:endParaRPr lang="en-US"/>
                    </a:p>
                  </a:txBody>
                  <a:tcPr/>
                </a:tc>
                <a:extLst>
                  <a:ext uri="{0D108BD9-81ED-4DB2-BD59-A6C34878D82A}">
                    <a16:rowId xmlns:a16="http://schemas.microsoft.com/office/drawing/2014/main" val="10003"/>
                  </a:ext>
                </a:extLst>
              </a:tr>
              <a:tr h="3714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11-15-2019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308.45</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306.35</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306.35</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302.39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hMerge="1">
                  <a:txBody>
                    <a:bodyPr/>
                    <a:lstStyle/>
                    <a:p>
                      <a:endParaRPr lang="en-US"/>
                    </a:p>
                  </a:txBody>
                  <a:tcPr/>
                </a:tc>
                <a:extLst>
                  <a:ext uri="{0D108BD9-81ED-4DB2-BD59-A6C34878D82A}">
                    <a16:rowId xmlns:a16="http://schemas.microsoft.com/office/drawing/2014/main" val="10004"/>
                  </a:ext>
                </a:extLst>
              </a:tr>
              <a:tr h="3698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11-18-2019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308.68</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308.57</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308.59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303.56</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hMerge="1">
                  <a:txBody>
                    <a:bodyPr/>
                    <a:lstStyle/>
                    <a:p>
                      <a:endParaRPr lang="en-US"/>
                    </a:p>
                  </a:txBody>
                  <a:tcPr/>
                </a:tc>
                <a:extLst>
                  <a:ext uri="{0D108BD9-81ED-4DB2-BD59-A6C34878D82A}">
                    <a16:rowId xmlns:a16="http://schemas.microsoft.com/office/drawing/2014/main" val="10005"/>
                  </a:ext>
                </a:extLst>
              </a:tr>
              <a:tr h="3714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11-19-2019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308.59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308.80</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308.80</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304.19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hMerge="1">
                  <a:txBody>
                    <a:bodyPr/>
                    <a:lstStyle/>
                    <a:p>
                      <a:endParaRPr lang="en-US"/>
                    </a:p>
                  </a:txBody>
                  <a:tcPr/>
                </a:tc>
                <a:extLst>
                  <a:ext uri="{0D108BD9-81ED-4DB2-BD59-A6C34878D82A}">
                    <a16:rowId xmlns:a16="http://schemas.microsoft.com/office/drawing/2014/main" val="10006"/>
                  </a:ext>
                </a:extLst>
              </a:tr>
              <a:tr h="3714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11-20-2019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307.44</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308.71</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308.71</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303.54</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hMerge="1">
                  <a:txBody>
                    <a:bodyPr/>
                    <a:lstStyle/>
                    <a:p>
                      <a:endParaRPr lang="en-US"/>
                    </a:p>
                  </a:txBody>
                  <a:tcPr/>
                </a:tc>
                <a:extLst>
                  <a:ext uri="{0D108BD9-81ED-4DB2-BD59-A6C34878D82A}">
                    <a16:rowId xmlns:a16="http://schemas.microsoft.com/office/drawing/2014/main" val="10007"/>
                  </a:ext>
                </a:extLst>
              </a:tr>
              <a:tr h="3698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11-21-2019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306.95</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307.56</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307.58</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302.52</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hMerge="1">
                  <a:txBody>
                    <a:bodyPr/>
                    <a:lstStyle/>
                    <a:p>
                      <a:endParaRPr lang="en-US"/>
                    </a:p>
                  </a:txBody>
                  <a:tcPr/>
                </a:tc>
                <a:extLst>
                  <a:ext uri="{0D108BD9-81ED-4DB2-BD59-A6C34878D82A}">
                    <a16:rowId xmlns:a16="http://schemas.microsoft.com/office/drawing/2014/main" val="10008"/>
                  </a:ext>
                </a:extLst>
              </a:tr>
              <a:tr h="3714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11-22-2019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307.63</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307.07</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307.06</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302.86</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hMerge="1">
                  <a:txBody>
                    <a:bodyPr/>
                    <a:lstStyle/>
                    <a:p>
                      <a:endParaRPr lang="en-US"/>
                    </a:p>
                  </a:txBody>
                  <a:tcPr/>
                </a:tc>
                <a:extLst>
                  <a:ext uri="{0D108BD9-81ED-4DB2-BD59-A6C34878D82A}">
                    <a16:rowId xmlns:a16="http://schemas.microsoft.com/office/drawing/2014/main" val="10009"/>
                  </a:ext>
                </a:extLst>
              </a:tr>
              <a:tr h="3698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11-25-2019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310.01</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307.75</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307.74</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303.50</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hMerge="1">
                  <a:txBody>
                    <a:bodyPr/>
                    <a:lstStyle/>
                    <a:p>
                      <a:endParaRPr lang="en-US"/>
                    </a:p>
                  </a:txBody>
                  <a:tcPr/>
                </a:tc>
                <a:extLst>
                  <a:ext uri="{0D108BD9-81ED-4DB2-BD59-A6C34878D82A}">
                    <a16:rowId xmlns:a16="http://schemas.microsoft.com/office/drawing/2014/main" val="10010"/>
                  </a:ext>
                </a:extLst>
              </a:tr>
              <a:tr h="3714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11-26-2019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310.72</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310.14</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310.15</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305.06</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hMerge="1">
                  <a:txBody>
                    <a:bodyPr/>
                    <a:lstStyle/>
                    <a:p>
                      <a:endParaRPr lang="en-US"/>
                    </a:p>
                  </a:txBody>
                  <a:tcPr/>
                </a:tc>
                <a:extLst>
                  <a:ext uri="{0D108BD9-81ED-4DB2-BD59-A6C34878D82A}">
                    <a16:rowId xmlns:a16="http://schemas.microsoft.com/office/drawing/2014/main" val="10011"/>
                  </a:ext>
                </a:extLst>
              </a:tr>
              <a:tr h="3714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11-27-2019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312.10</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310.85</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310.86</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305.81</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hMerge="1">
                  <a:txBody>
                    <a:bodyPr/>
                    <a:lstStyle/>
                    <a:p>
                      <a:endParaRPr lang="en-US"/>
                    </a:p>
                  </a:txBody>
                  <a:tcPr/>
                </a:tc>
                <a:extLst>
                  <a:ext uri="{0D108BD9-81ED-4DB2-BD59-A6C34878D82A}">
                    <a16:rowId xmlns:a16="http://schemas.microsoft.com/office/drawing/2014/main" val="10012"/>
                  </a:ext>
                </a:extLst>
              </a:tr>
              <a:tr h="3698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11-29-2019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310.94</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312.23</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312.23</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306.38</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hMerge="1">
                  <a:txBody>
                    <a:bodyPr/>
                    <a:lstStyle/>
                    <a:p>
                      <a:endParaRPr lang="en-US"/>
                    </a:p>
                  </a:txBody>
                  <a:tcPr/>
                </a:tc>
                <a:extLst>
                  <a:ext uri="{0D108BD9-81ED-4DB2-BD59-A6C34878D82A}">
                    <a16:rowId xmlns:a16="http://schemas.microsoft.com/office/drawing/2014/main" val="10013"/>
                  </a:ext>
                </a:extLst>
              </a:tr>
              <a:tr h="371475">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12-2-2019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308.30</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311.07</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311.09</a:t>
                      </a:r>
                      <a:endParaRPr/>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gridSpan="2">
                  <a:txBody>
                    <a:bodyPr/>
                    <a:lstStyle/>
                    <a:p>
                      <a:pPr marL="0" marR="0" lvl="0" indent="0" algn="ctr"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306.02</a:t>
                      </a:r>
                      <a:endParaRPr dirty="0"/>
                    </a:p>
                  </a:txBody>
                  <a:tcPr marL="9525" marR="9525" marT="9525"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hMerge="1">
                  <a:txBody>
                    <a:bodyPr/>
                    <a:lstStyle/>
                    <a:p>
                      <a:endParaRPr lang="en-US"/>
                    </a:p>
                  </a:txBody>
                  <a:tcPr/>
                </a:tc>
                <a:extLst>
                  <a:ext uri="{0D108BD9-81ED-4DB2-BD59-A6C34878D82A}">
                    <a16:rowId xmlns:a16="http://schemas.microsoft.com/office/drawing/2014/main" val="1001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p:nvPr/>
        </p:nvSpPr>
        <p:spPr>
          <a:xfrm>
            <a:off x="565150" y="404812"/>
            <a:ext cx="7772400" cy="57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1EEFF"/>
              </a:buClr>
              <a:buSzPts val="2400"/>
              <a:buFont typeface="Times New Roman"/>
              <a:buNone/>
            </a:pPr>
            <a:r>
              <a:rPr lang="en-US" sz="3200" b="0" i="0" u="none" dirty="0">
                <a:solidFill>
                  <a:srgbClr val="C1EEFF"/>
                </a:solidFill>
                <a:latin typeface="Times New Roman"/>
                <a:ea typeface="Times New Roman"/>
                <a:cs typeface="Times New Roman"/>
                <a:sym typeface="Times New Roman"/>
              </a:rPr>
              <a:t>Comparison Between ARIMA, LSTM, </a:t>
            </a:r>
            <a:r>
              <a:rPr lang="en-US" sz="3200" dirty="0">
                <a:solidFill>
                  <a:srgbClr val="C1EEFF"/>
                </a:solidFill>
                <a:latin typeface="Times New Roman"/>
                <a:ea typeface="Times New Roman"/>
                <a:cs typeface="Times New Roman"/>
                <a:sym typeface="Times New Roman"/>
              </a:rPr>
              <a:t>L</a:t>
            </a:r>
            <a:r>
              <a:rPr lang="en-US" sz="3200" b="0" i="0" u="none" dirty="0">
                <a:solidFill>
                  <a:srgbClr val="C1EEFF"/>
                </a:solidFill>
                <a:latin typeface="Times New Roman"/>
                <a:ea typeface="Times New Roman"/>
                <a:cs typeface="Times New Roman"/>
                <a:sym typeface="Times New Roman"/>
              </a:rPr>
              <a:t>inear Regression &amp; Support Vector Regression</a:t>
            </a:r>
            <a:endParaRPr sz="3200" dirty="0"/>
          </a:p>
        </p:txBody>
      </p:sp>
      <p:graphicFrame>
        <p:nvGraphicFramePr>
          <p:cNvPr id="342" name="Google Shape;342;p41"/>
          <p:cNvGraphicFramePr/>
          <p:nvPr>
            <p:extLst>
              <p:ext uri="{D42A27DB-BD31-4B8C-83A1-F6EECF244321}">
                <p14:modId xmlns:p14="http://schemas.microsoft.com/office/powerpoint/2010/main" val="1960832256"/>
              </p:ext>
            </p:extLst>
          </p:nvPr>
        </p:nvGraphicFramePr>
        <p:xfrm>
          <a:off x="963000" y="2066840"/>
          <a:ext cx="6976700" cy="3780150"/>
        </p:xfrm>
        <a:graphic>
          <a:graphicData uri="http://schemas.openxmlformats.org/drawingml/2006/table">
            <a:tbl>
              <a:tblPr>
                <a:noFill/>
                <a:tableStyleId>{E34A98D1-8B44-4F5F-9989-06F98673E4A0}</a:tableStyleId>
              </a:tblPr>
              <a:tblGrid>
                <a:gridCol w="1395340">
                  <a:extLst>
                    <a:ext uri="{9D8B030D-6E8A-4147-A177-3AD203B41FA5}">
                      <a16:colId xmlns:a16="http://schemas.microsoft.com/office/drawing/2014/main" val="20000"/>
                    </a:ext>
                  </a:extLst>
                </a:gridCol>
                <a:gridCol w="1395340">
                  <a:extLst>
                    <a:ext uri="{9D8B030D-6E8A-4147-A177-3AD203B41FA5}">
                      <a16:colId xmlns:a16="http://schemas.microsoft.com/office/drawing/2014/main" val="20001"/>
                    </a:ext>
                  </a:extLst>
                </a:gridCol>
                <a:gridCol w="1395340">
                  <a:extLst>
                    <a:ext uri="{9D8B030D-6E8A-4147-A177-3AD203B41FA5}">
                      <a16:colId xmlns:a16="http://schemas.microsoft.com/office/drawing/2014/main" val="20002"/>
                    </a:ext>
                  </a:extLst>
                </a:gridCol>
                <a:gridCol w="1395340">
                  <a:extLst>
                    <a:ext uri="{9D8B030D-6E8A-4147-A177-3AD203B41FA5}">
                      <a16:colId xmlns:a16="http://schemas.microsoft.com/office/drawing/2014/main" val="1483040601"/>
                    </a:ext>
                  </a:extLst>
                </a:gridCol>
                <a:gridCol w="1395340">
                  <a:extLst>
                    <a:ext uri="{9D8B030D-6E8A-4147-A177-3AD203B41FA5}">
                      <a16:colId xmlns:a16="http://schemas.microsoft.com/office/drawing/2014/main" val="2431400591"/>
                    </a:ext>
                  </a:extLst>
                </a:gridCol>
              </a:tblGrid>
              <a:tr h="371475">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a:solidFill>
                            <a:srgbClr val="FFFFFF"/>
                          </a:solidFill>
                          <a:latin typeface="Times New Roman"/>
                          <a:ea typeface="Times New Roman"/>
                          <a:cs typeface="Times New Roman"/>
                          <a:sym typeface="Times New Roman"/>
                        </a:rPr>
                        <a:t>ACTUAL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a:solidFill>
                            <a:srgbClr val="FFFFFF"/>
                          </a:solidFill>
                          <a:latin typeface="Times New Roman"/>
                          <a:ea typeface="Times New Roman"/>
                          <a:cs typeface="Times New Roman"/>
                          <a:sym typeface="Times New Roman"/>
                        </a:rPr>
                        <a:t>ARIMA</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Times New Roman"/>
                        <a:buNone/>
                      </a:pPr>
                      <a:r>
                        <a:rPr lang="en-US" sz="1800" b="1" i="0" u="none" dirty="0">
                          <a:solidFill>
                            <a:srgbClr val="FFFFFF"/>
                          </a:solidFill>
                          <a:latin typeface="Times New Roman"/>
                          <a:ea typeface="Times New Roman"/>
                          <a:cs typeface="Times New Roman"/>
                          <a:sym typeface="Times New Roman"/>
                        </a:rPr>
                        <a:t>LSTM</a:t>
                      </a:r>
                      <a:endParaRPr dirty="0"/>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Times New Roman"/>
                        <a:buNone/>
                        <a:tabLst/>
                        <a:defRPr/>
                      </a:pPr>
                      <a:r>
                        <a:rPr lang="en-US" sz="1800" b="1" i="0" u="none" dirty="0">
                          <a:solidFill>
                            <a:srgbClr val="FFFFFF"/>
                          </a:solidFill>
                          <a:latin typeface="Times New Roman"/>
                          <a:ea typeface="Times New Roman"/>
                          <a:cs typeface="Times New Roman"/>
                          <a:sym typeface="Times New Roman"/>
                        </a:rPr>
                        <a:t>Linear</a:t>
                      </a:r>
                      <a:r>
                        <a:rPr lang="en-US" sz="1800" b="1" i="0" u="none" baseline="0" dirty="0">
                          <a:solidFill>
                            <a:srgbClr val="FFFFFF"/>
                          </a:solidFill>
                          <a:latin typeface="Times New Roman"/>
                          <a:ea typeface="Times New Roman"/>
                          <a:cs typeface="Times New Roman"/>
                          <a:sym typeface="Times New Roman"/>
                        </a:rPr>
                        <a:t> Regression</a:t>
                      </a:r>
                      <a:endParaRPr lang="en-US" sz="1800" dirty="0"/>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Times New Roman"/>
                        <a:buNone/>
                        <a:tabLst/>
                        <a:defRPr/>
                      </a:pPr>
                      <a:r>
                        <a:rPr lang="en-US" sz="1800" b="1" i="0" u="none" dirty="0">
                          <a:solidFill>
                            <a:srgbClr val="FFFFFF"/>
                          </a:solidFill>
                          <a:latin typeface="Times New Roman"/>
                          <a:ea typeface="Times New Roman"/>
                          <a:cs typeface="Times New Roman"/>
                          <a:sym typeface="Times New Roman"/>
                        </a:rPr>
                        <a:t>Support Vector Re</a:t>
                      </a:r>
                      <a:r>
                        <a:rPr lang="en-US" sz="1800" b="1" i="0" u="none" baseline="0" dirty="0">
                          <a:solidFill>
                            <a:srgbClr val="FFFFFF"/>
                          </a:solidFill>
                          <a:latin typeface="Times New Roman"/>
                          <a:ea typeface="Times New Roman"/>
                          <a:cs typeface="Times New Roman"/>
                          <a:sym typeface="Times New Roman"/>
                        </a:rPr>
                        <a:t>gression</a:t>
                      </a:r>
                      <a:endParaRPr lang="en-US" sz="18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lgn="ctr">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20.940001</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20.409516</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20.125101</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20.87416985</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20.93286579</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1"/>
                  </a:ext>
                </a:extLst>
              </a:tr>
              <a:tr h="371475">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21.240000</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20.990561</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19.842745</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21.17079133</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21.22421649</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CF7E8"/>
                    </a:solidFill>
                  </a:tcPr>
                </a:tc>
                <a:extLst>
                  <a:ext uri="{0D108BD9-81ED-4DB2-BD59-A6C34878D82A}">
                    <a16:rowId xmlns:a16="http://schemas.microsoft.com/office/drawing/2014/main" val="10002"/>
                  </a:ext>
                </a:extLst>
              </a:tr>
              <a:tr h="369875">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18.559999</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21.271065</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20.105410</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18.52096572</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18.34898095</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3"/>
                  </a:ext>
                </a:extLst>
              </a:tr>
              <a:tr h="371475">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19.660000</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18.289042</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20.400190</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19.60858096</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CF7E8"/>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19.04422897</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CF7E8"/>
                    </a:solidFill>
                  </a:tcPr>
                </a:tc>
                <a:extLst>
                  <a:ext uri="{0D108BD9-81ED-4DB2-BD59-A6C34878D82A}">
                    <a16:rowId xmlns:a16="http://schemas.microsoft.com/office/drawing/2014/main" val="10004"/>
                  </a:ext>
                </a:extLst>
              </a:tr>
              <a:tr h="371475">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20.049999</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19.759305</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18.659124</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19.99418927</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latin typeface="Times New Roman" panose="02020603050405020304" pitchFamily="18" charset="0"/>
                          <a:cs typeface="Times New Roman" panose="02020603050405020304" pitchFamily="18" charset="0"/>
                        </a:rPr>
                        <a:t>19.60421567</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5"/>
                  </a:ext>
                </a:extLst>
              </a:tr>
              <a:tr h="371475">
                <a:tc gridSpan="5">
                  <a:txBody>
                    <a:bodyPr/>
                    <a:lstStyle/>
                    <a:p>
                      <a:pPr marL="0" marR="0" lvl="0" indent="0" algn="ctr" rtl="0">
                        <a:lnSpc>
                          <a:spcPct val="100000"/>
                        </a:lnSpc>
                        <a:spcBef>
                          <a:spcPts val="0"/>
                        </a:spcBef>
                        <a:spcAft>
                          <a:spcPts val="0"/>
                        </a:spcAft>
                        <a:buClr>
                          <a:srgbClr val="000000"/>
                        </a:buClr>
                        <a:buSzPts val="1800"/>
                        <a:buFont typeface="Times New Roman"/>
                        <a:buNone/>
                      </a:pPr>
                      <a:r>
                        <a:rPr lang="en-US" sz="1800" b="1" dirty="0">
                          <a:latin typeface="Times New Roman" panose="02020603050405020304" pitchFamily="18" charset="0"/>
                          <a:cs typeface="Times New Roman" panose="02020603050405020304" pitchFamily="18" charset="0"/>
                        </a:rPr>
                        <a:t>R2 Score</a:t>
                      </a:r>
                      <a:endParaRPr sz="1800" b="1"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hMerge="1">
                  <a:txBody>
                    <a:bodyPr/>
                    <a:lstStyle/>
                    <a:p>
                      <a:pPr marL="0" marR="0" lvl="0" indent="0" algn="ctr" rtl="0">
                        <a:lnSpc>
                          <a:spcPct val="100000"/>
                        </a:lnSpc>
                        <a:spcBef>
                          <a:spcPts val="0"/>
                        </a:spcBef>
                        <a:spcAft>
                          <a:spcPts val="0"/>
                        </a:spcAft>
                        <a:buClr>
                          <a:srgbClr val="000000"/>
                        </a:buClr>
                        <a:buSzPts val="1800"/>
                        <a:buFont typeface="Times New Roman"/>
                        <a:buNone/>
                      </a:pP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hMerge="1">
                  <a:txBody>
                    <a:bodyPr/>
                    <a:lstStyle/>
                    <a:p>
                      <a:pPr marL="0" marR="0" lvl="0" indent="0" algn="ctr" rtl="0">
                        <a:lnSpc>
                          <a:spcPct val="100000"/>
                        </a:lnSpc>
                        <a:spcBef>
                          <a:spcPts val="0"/>
                        </a:spcBef>
                        <a:spcAft>
                          <a:spcPts val="0"/>
                        </a:spcAft>
                        <a:buClr>
                          <a:srgbClr val="000000"/>
                        </a:buClr>
                        <a:buSzPts val="1800"/>
                        <a:buFont typeface="Times New Roman"/>
                        <a:buNone/>
                      </a:pP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hMerge="1">
                  <a:txBody>
                    <a:bodyPr/>
                    <a:lstStyle/>
                    <a:p>
                      <a:pPr marL="0" marR="0" lvl="0" indent="0" algn="ctr" rtl="0">
                        <a:lnSpc>
                          <a:spcPct val="100000"/>
                        </a:lnSpc>
                        <a:spcBef>
                          <a:spcPts val="0"/>
                        </a:spcBef>
                        <a:spcAft>
                          <a:spcPts val="0"/>
                        </a:spcAft>
                        <a:buClr>
                          <a:srgbClr val="000000"/>
                        </a:buClr>
                        <a:buSzPts val="1800"/>
                        <a:buFont typeface="Times New Roman"/>
                        <a:buNone/>
                      </a:pP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hMerge="1">
                  <a:txBody>
                    <a:bodyPr/>
                    <a:lstStyle/>
                    <a:p>
                      <a:pPr marL="0" marR="0" lvl="0" indent="0" algn="ctr" rtl="0">
                        <a:lnSpc>
                          <a:spcPct val="100000"/>
                        </a:lnSpc>
                        <a:spcBef>
                          <a:spcPts val="0"/>
                        </a:spcBef>
                        <a:spcAft>
                          <a:spcPts val="0"/>
                        </a:spcAft>
                        <a:buClr>
                          <a:srgbClr val="000000"/>
                        </a:buClr>
                        <a:buSzPts val="1800"/>
                        <a:buFont typeface="Times New Roman"/>
                        <a:buNone/>
                      </a:pP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2734311487"/>
                  </a:ext>
                </a:extLst>
              </a:tr>
              <a:tr h="371475">
                <a:tc>
                  <a:txBody>
                    <a:bodyPr/>
                    <a:lstStyle/>
                    <a:p>
                      <a:pPr marL="0" marR="0" lvl="0" indent="0" algn="ctr" rtl="0">
                        <a:lnSpc>
                          <a:spcPct val="100000"/>
                        </a:lnSpc>
                        <a:spcBef>
                          <a:spcPts val="0"/>
                        </a:spcBef>
                        <a:spcAft>
                          <a:spcPts val="0"/>
                        </a:spcAft>
                        <a:buClr>
                          <a:srgbClr val="000000"/>
                        </a:buClr>
                        <a:buSzPts val="1800"/>
                        <a:buFont typeface="Times New Roman"/>
                        <a:buNone/>
                      </a:pP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t>0.9915249629032937</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t>0.9851801989452628</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t>0.9822112069583679</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tc>
                  <a:txBody>
                    <a:bodyPr/>
                    <a:lstStyle/>
                    <a:p>
                      <a:pPr marL="0" marR="0" lvl="0" indent="0" algn="ctr" rtl="0">
                        <a:lnSpc>
                          <a:spcPct val="100000"/>
                        </a:lnSpc>
                        <a:spcBef>
                          <a:spcPts val="0"/>
                        </a:spcBef>
                        <a:spcAft>
                          <a:spcPts val="0"/>
                        </a:spcAft>
                        <a:buClr>
                          <a:srgbClr val="000000"/>
                        </a:buClr>
                        <a:buSzPts val="1800"/>
                        <a:buFont typeface="Times New Roman"/>
                        <a:buNone/>
                      </a:pPr>
                      <a:r>
                        <a:rPr lang="en-IN" sz="1800" dirty="0"/>
                        <a:t>0.982502049178222</a:t>
                      </a:r>
                      <a:endParaRPr sz="1800" dirty="0">
                        <a:latin typeface="Times New Roman" panose="02020603050405020304" pitchFamily="18" charset="0"/>
                        <a:cs typeface="Times New Roman" panose="02020603050405020304" pitchFamily="18" charset="0"/>
                      </a:endParaRPr>
                    </a:p>
                  </a:txBody>
                  <a:tcPr marL="91450" marR="91450" marT="45725" marB="45725" anchor="ctr">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2064063949"/>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3"/>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GANTT CHART</a:t>
            </a:r>
            <a:endParaRPr/>
          </a:p>
        </p:txBody>
      </p:sp>
      <p:pic>
        <p:nvPicPr>
          <p:cNvPr id="357" name="Google Shape;357;p43" descr="1.png"/>
          <p:cNvPicPr preferRelativeResize="0">
            <a:picLocks noGrp="1"/>
          </p:cNvPicPr>
          <p:nvPr>
            <p:ph type="body" idx="1"/>
          </p:nvPr>
        </p:nvPicPr>
        <p:blipFill rotWithShape="1">
          <a:blip r:embed="rId3">
            <a:alphaModFix/>
          </a:blip>
          <a:srcRect/>
          <a:stretch/>
        </p:blipFill>
        <p:spPr>
          <a:xfrm>
            <a:off x="1500187" y="1714500"/>
            <a:ext cx="6858000" cy="4143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CONCLUSION</a:t>
            </a:r>
            <a:br>
              <a:rPr lang="en-US" sz="4000" b="0" i="0" u="none">
                <a:solidFill>
                  <a:srgbClr val="C1EEFF"/>
                </a:solidFill>
                <a:latin typeface="Consolas"/>
                <a:ea typeface="Consolas"/>
                <a:cs typeface="Consolas"/>
                <a:sym typeface="Consolas"/>
              </a:rPr>
            </a:br>
            <a:endParaRPr/>
          </a:p>
        </p:txBody>
      </p:sp>
      <p:sp>
        <p:nvSpPr>
          <p:cNvPr id="363" name="Google Shape;363;p44"/>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p>
            <a:pPr marL="411162" indent="-342900">
              <a:lnSpc>
                <a:spcPct val="115000"/>
              </a:lnSpc>
              <a:spcBef>
                <a:spcPts val="0"/>
              </a:spcBef>
            </a:pPr>
            <a:r>
              <a:rPr lang="en-US" sz="1800" b="0" i="0" u="none" dirty="0">
                <a:solidFill>
                  <a:schemeClr val="lt1"/>
                </a:solidFill>
                <a:latin typeface="+mn-lt"/>
                <a:ea typeface="Arial"/>
                <a:cs typeface="Arial"/>
                <a:sym typeface="Arial"/>
              </a:rPr>
              <a:t>In, general we can say that all the models help the individual or any entity to know about the future price of the any stock in different stock exchange. Stock price valuation can be done by this ARIMA model, for short run, and there is maximum probability to the prediction of the stock price is correct . According to survey literature [3] when compare the three different models ARIMA, ANN, and GBM, </a:t>
            </a:r>
            <a:r>
              <a:rPr lang="en-US" sz="1800" dirty="0">
                <a:latin typeface="+mn-lt"/>
                <a:ea typeface="Arial"/>
                <a:cs typeface="Arial"/>
                <a:sym typeface="Arial"/>
              </a:rPr>
              <a:t>it shows</a:t>
            </a:r>
            <a:r>
              <a:rPr lang="en-US" sz="1800" b="0" i="0" u="none" dirty="0">
                <a:solidFill>
                  <a:schemeClr val="lt1"/>
                </a:solidFill>
                <a:latin typeface="+mn-lt"/>
                <a:ea typeface="Arial"/>
                <a:cs typeface="Arial"/>
                <a:sym typeface="Arial"/>
              </a:rPr>
              <a:t>  ARIMA and GBM, the models predicts the stock price much better than the ANN . </a:t>
            </a:r>
            <a:r>
              <a:rPr lang="en-US" sz="1800" dirty="0">
                <a:latin typeface="+mn-lt"/>
                <a:ea typeface="Arial"/>
                <a:cs typeface="Arial"/>
                <a:sym typeface="Arial"/>
              </a:rPr>
              <a:t>W</a:t>
            </a:r>
            <a:r>
              <a:rPr lang="en-US" sz="1800" b="0" i="0" u="none" dirty="0">
                <a:solidFill>
                  <a:schemeClr val="lt1"/>
                </a:solidFill>
                <a:latin typeface="+mn-lt"/>
                <a:ea typeface="Arial"/>
                <a:cs typeface="Arial"/>
                <a:sym typeface="Arial"/>
              </a:rPr>
              <a:t>e studied about 4 models , ARIMA, LSTM</a:t>
            </a:r>
            <a:r>
              <a:rPr lang="en-US" sz="1800" dirty="0">
                <a:latin typeface="+mn-lt"/>
                <a:ea typeface="Arial"/>
                <a:cs typeface="Arial"/>
                <a:sym typeface="Arial"/>
              </a:rPr>
              <a:t>, LINEAR REGRESSION and SUPPORT VECTOR REGRESSION</a:t>
            </a:r>
            <a:r>
              <a:rPr lang="en-US" sz="1800" b="0" i="0" u="none" dirty="0">
                <a:solidFill>
                  <a:schemeClr val="lt1"/>
                </a:solidFill>
                <a:latin typeface="+mn-lt"/>
                <a:ea typeface="Arial"/>
                <a:cs typeface="Arial"/>
                <a:sym typeface="Arial"/>
              </a:rPr>
              <a:t> .On the basis of the entire </a:t>
            </a:r>
            <a:r>
              <a:rPr lang="en-US" sz="1800" dirty="0">
                <a:latin typeface="+mn-lt"/>
                <a:ea typeface="Arial"/>
                <a:cs typeface="Arial"/>
                <a:sym typeface="Arial"/>
              </a:rPr>
              <a:t>4 </a:t>
            </a:r>
            <a:r>
              <a:rPr lang="en-US" sz="1800" b="0" i="0" u="none" dirty="0">
                <a:solidFill>
                  <a:schemeClr val="lt1"/>
                </a:solidFill>
                <a:latin typeface="+mn-lt"/>
                <a:ea typeface="Arial"/>
                <a:cs typeface="Arial"/>
                <a:sym typeface="Arial"/>
              </a:rPr>
              <a:t>models, Conclusion is  that ARIMA model </a:t>
            </a:r>
            <a:r>
              <a:rPr lang="en-US" sz="1800" dirty="0">
                <a:latin typeface="+mn-lt"/>
                <a:ea typeface="Arial"/>
                <a:cs typeface="Arial"/>
                <a:sym typeface="Arial"/>
              </a:rPr>
              <a:t>is best</a:t>
            </a:r>
            <a:r>
              <a:rPr lang="en-US" sz="1800" b="0" i="0" u="none" dirty="0">
                <a:solidFill>
                  <a:schemeClr val="lt1"/>
                </a:solidFill>
                <a:latin typeface="+mn-lt"/>
                <a:ea typeface="Arial"/>
                <a:cs typeface="Arial"/>
                <a:sym typeface="Arial"/>
              </a:rPr>
              <a:t> with particular time series data</a:t>
            </a:r>
            <a:r>
              <a:rPr lang="en-US" sz="1800" dirty="0">
                <a:latin typeface="+mn-lt"/>
                <a:ea typeface="Arial"/>
                <a:cs typeface="Arial"/>
                <a:sym typeface="Arial"/>
              </a:rPr>
              <a:t> and the accuracy of ARIMA is high (</a:t>
            </a:r>
            <a:r>
              <a:rPr lang="en-IN" sz="1800" dirty="0">
                <a:latin typeface="+mn-lt"/>
              </a:rPr>
              <a:t>0.9915249629032937)</a:t>
            </a:r>
            <a:r>
              <a:rPr lang="en-IN" sz="1800" dirty="0">
                <a:latin typeface="+mn-lt"/>
                <a:cs typeface="Times New Roman" panose="02020603050405020304" pitchFamily="18" charset="0"/>
              </a:rPr>
              <a:t> </a:t>
            </a:r>
            <a:r>
              <a:rPr lang="en-US" sz="1800" dirty="0">
                <a:latin typeface="+mn-lt"/>
                <a:ea typeface="Arial"/>
                <a:cs typeface="Arial"/>
                <a:sym typeface="Arial"/>
              </a:rPr>
              <a:t>as compare to rest ones</a:t>
            </a:r>
            <a:r>
              <a:rPr lang="en-US" sz="1800" dirty="0">
                <a:latin typeface="Arial"/>
                <a:ea typeface="Arial"/>
                <a:cs typeface="Arial"/>
                <a:sym typeface="Arial"/>
              </a:rPr>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INTRODUCTION</a:t>
            </a:r>
            <a:endParaRPr/>
          </a:p>
        </p:txBody>
      </p:sp>
      <p:sp>
        <p:nvSpPr>
          <p:cNvPr id="219" name="Google Shape;219;p21"/>
          <p:cNvSpPr txBox="1">
            <a:spLocks noGrp="1"/>
          </p:cNvSpPr>
          <p:nvPr>
            <p:ph type="body" idx="1"/>
          </p:nvPr>
        </p:nvSpPr>
        <p:spPr>
          <a:xfrm>
            <a:off x="914400" y="1628775"/>
            <a:ext cx="7772400" cy="4572000"/>
          </a:xfrm>
          <a:prstGeom prst="rect">
            <a:avLst/>
          </a:prstGeom>
          <a:noFill/>
          <a:ln>
            <a:noFill/>
          </a:ln>
        </p:spPr>
        <p:txBody>
          <a:bodyPr spcFirstLastPara="1" wrap="square" lIns="91425" tIns="45700" rIns="91425" bIns="45700" anchor="t" anchorCtr="0">
            <a:noAutofit/>
          </a:bodyPr>
          <a:lstStyle/>
          <a:p>
            <a:pPr marL="411162" marR="0" lvl="0" indent="-342900" algn="l" rtl="0">
              <a:lnSpc>
                <a:spcPct val="100000"/>
              </a:lnSpc>
              <a:spcBef>
                <a:spcPts val="0"/>
              </a:spcBef>
              <a:spcAft>
                <a:spcPts val="0"/>
              </a:spcAft>
              <a:buClr>
                <a:schemeClr val="lt2"/>
              </a:buClr>
              <a:buSzPts val="2280"/>
              <a:buFont typeface="Noto Sans Symbols"/>
              <a:buChar char="▪"/>
            </a:pPr>
            <a:r>
              <a:rPr lang="en-US" sz="2400" b="0" i="0" u="none" strike="noStrike" cap="none">
                <a:solidFill>
                  <a:schemeClr val="lt1"/>
                </a:solidFill>
                <a:latin typeface="Times New Roman"/>
                <a:ea typeface="Times New Roman"/>
                <a:cs typeface="Times New Roman"/>
                <a:sym typeface="Times New Roman"/>
              </a:rPr>
              <a:t>Stock Market prediction and analysis is the act of trying to determine the future value of a company stock or other financial instrument traded on an exchange. Stock market is the important part of economy of the country and plays a vital role in the growth of the industry and commerce of the country that eventually affects the economy of the country. Both investors and industry are involved in stock market and wants to know whether some stock will rise or fall over certain period of time. The stock market is the primary source for any company to raise funds for business expansions.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5"/>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1EEFF"/>
              </a:buClr>
              <a:buSzPts val="4000"/>
              <a:buFont typeface="Consolas"/>
              <a:buNone/>
            </a:pPr>
            <a:r>
              <a:rPr lang="en-US" sz="4000" b="0" i="0" u="none">
                <a:solidFill>
                  <a:srgbClr val="C1EEFF"/>
                </a:solidFill>
                <a:latin typeface="Consolas"/>
                <a:ea typeface="Consolas"/>
                <a:cs typeface="Consolas"/>
                <a:sym typeface="Consolas"/>
              </a:rPr>
              <a:t> </a:t>
            </a:r>
            <a:r>
              <a:rPr lang="en-US" sz="4000" b="0" i="0" u="none">
                <a:solidFill>
                  <a:srgbClr val="C1EEFF"/>
                </a:solidFill>
                <a:latin typeface="Times New Roman"/>
                <a:ea typeface="Times New Roman"/>
                <a:cs typeface="Times New Roman"/>
                <a:sym typeface="Times New Roman"/>
              </a:rPr>
              <a:t>REFERENCE</a:t>
            </a:r>
            <a:br>
              <a:rPr lang="en-US" sz="4000" b="0" i="0" u="none">
                <a:solidFill>
                  <a:srgbClr val="C1EEFF"/>
                </a:solidFill>
                <a:latin typeface="Consolas"/>
                <a:ea typeface="Consolas"/>
                <a:cs typeface="Consolas"/>
                <a:sym typeface="Consolas"/>
              </a:rPr>
            </a:br>
            <a:endParaRPr/>
          </a:p>
        </p:txBody>
      </p:sp>
      <p:sp>
        <p:nvSpPr>
          <p:cNvPr id="369" name="Google Shape;369;p45"/>
          <p:cNvSpPr txBox="1">
            <a:spLocks noGrp="1"/>
          </p:cNvSpPr>
          <p:nvPr>
            <p:ph type="body" idx="4294967295"/>
          </p:nvPr>
        </p:nvSpPr>
        <p:spPr>
          <a:xfrm>
            <a:off x="914400" y="1427162"/>
            <a:ext cx="7772400" cy="5111289"/>
          </a:xfrm>
          <a:prstGeom prst="rect">
            <a:avLst/>
          </a:prstGeom>
          <a:noFill/>
          <a:ln>
            <a:noFill/>
          </a:ln>
        </p:spPr>
        <p:txBody>
          <a:bodyPr spcFirstLastPara="1" wrap="square" lIns="91425" tIns="45700" rIns="91425" bIns="45700" anchor="t" anchorCtr="0">
            <a:noAutofit/>
          </a:bodyPr>
          <a:lstStyle/>
          <a:p>
            <a:pPr marL="342900" lvl="0" indent="-342900" algn="just">
              <a:lnSpc>
                <a:spcPct val="115000"/>
              </a:lnSpc>
              <a:spcAft>
                <a:spcPts val="800"/>
              </a:spcAft>
              <a:buFont typeface="+mj-lt"/>
              <a:buAutoNum type="arabicPeriod"/>
            </a:pPr>
            <a:r>
              <a:rPr lang="en-I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Ayodele A. Adebiyi., </a:t>
            </a:r>
            <a:r>
              <a:rPr lang="en-IN" sz="1800" dirty="0" err="1">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Aderemi</a:t>
            </a:r>
            <a:r>
              <a:rPr lang="en-I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O. </a:t>
            </a:r>
            <a:r>
              <a:rPr lang="en-IN" sz="1800" dirty="0" err="1">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Adewumi</a:t>
            </a: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Charles K. Ayo, “Stock Price Prediction Using the ARIMA Model”, “2014 </a:t>
            </a:r>
            <a:r>
              <a:rPr lang="en-IN" sz="1800" dirty="0" err="1">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UKSim</a:t>
            </a:r>
            <a:r>
              <a:rPr lang="en-I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-AMSS 16th International Conference on Computer Modelling and Simulation”, 2014.</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pPr>
            <a:r>
              <a:rPr lang="en-US" sz="18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Kyungjoo</a:t>
            </a: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Lee, </a:t>
            </a:r>
            <a:r>
              <a:rPr lang="en-US" sz="18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Sehwan</a:t>
            </a: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Yoo</a:t>
            </a: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John </a:t>
            </a:r>
            <a:r>
              <a:rPr lang="en-US" sz="18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Jongdae</a:t>
            </a: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Jin</a:t>
            </a: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Neural Network Model vs. SARIMA Model In Forecasting Korean Stock Price Index (KOSPI), “</a:t>
            </a: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Issues in Information System, 8(2), 372-378.</a:t>
            </a: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2007.</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pPr>
            <a:r>
              <a:rPr lang="en-I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Mohammad Rafiqul Islam, Nguyet Nguyen</a:t>
            </a: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r>
              <a:rPr lang="en-IN"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Comparison of Financial Models for Stock Price Prediction</a:t>
            </a: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J. Risk Financial </a:t>
            </a:r>
            <a:r>
              <a:rPr lang="en-US" sz="1800" i="1"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Manag</a:t>
            </a:r>
            <a:r>
              <a:rPr lang="en-US" sz="18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t>
            </a: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2020, </a:t>
            </a:r>
            <a:r>
              <a:rPr lang="en-US" sz="18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13</a:t>
            </a: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(8), 181</a:t>
            </a: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,2020.</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pP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Mohammad </a:t>
            </a:r>
            <a:r>
              <a:rPr lang="en-IN" sz="18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Almasarweh</a:t>
            </a: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&amp; S. AL Wadi, “ARIMA Model in Predicting Banking Stock Market Data”, “</a:t>
            </a:r>
            <a:r>
              <a:rPr lang="en-US" sz="1800" spc="5"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Modern Applied Science;</a:t>
            </a:r>
            <a:r>
              <a:rPr lang="en-US"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Vol. 12, No. 11; 2018</a:t>
            </a: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,2018.</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11162" marR="0" lvl="0" indent="-198120" algn="l" rtl="0">
              <a:lnSpc>
                <a:spcPct val="100000"/>
              </a:lnSpc>
              <a:spcBef>
                <a:spcPts val="1700"/>
              </a:spcBef>
              <a:spcAft>
                <a:spcPts val="0"/>
              </a:spcAft>
              <a:buClr>
                <a:schemeClr val="lt2"/>
              </a:buClr>
              <a:buSzPts val="2280"/>
              <a:buFont typeface="Noto Sans Symbols"/>
              <a:buNone/>
            </a:pPr>
            <a:endParaRPr sz="2400" b="0" i="0" u="none" strike="noStrike" cap="none" dirty="0">
              <a:solidFill>
                <a:schemeClr val="bg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45"/>
          <p:cNvSpPr txBox="1">
            <a:spLocks noGrp="1"/>
          </p:cNvSpPr>
          <p:nvPr>
            <p:ph type="body" idx="4294967295"/>
          </p:nvPr>
        </p:nvSpPr>
        <p:spPr>
          <a:xfrm>
            <a:off x="894736" y="198129"/>
            <a:ext cx="7772400" cy="6487806"/>
          </a:xfrm>
          <a:prstGeom prst="rect">
            <a:avLst/>
          </a:prstGeom>
          <a:noFill/>
          <a:ln>
            <a:noFill/>
          </a:ln>
        </p:spPr>
        <p:txBody>
          <a:bodyPr spcFirstLastPara="1" wrap="square" lIns="91425" tIns="45700" rIns="91425" bIns="45700" anchor="t" anchorCtr="0">
            <a:noAutofit/>
          </a:bodyPr>
          <a:lstStyle/>
          <a:p>
            <a:pPr marL="342900" lvl="0" indent="-342900" algn="just">
              <a:lnSpc>
                <a:spcPct val="115000"/>
              </a:lnSpc>
              <a:spcAft>
                <a:spcPts val="800"/>
              </a:spcAft>
              <a:buFont typeface="+mj-lt"/>
              <a:buAutoNum type="arabicPeriod" startAt="5"/>
            </a:pPr>
            <a:r>
              <a:rPr lang="en-IN" sz="1800" dirty="0">
                <a:solidFill>
                  <a:schemeClr val="bg1"/>
                </a:solidFill>
                <a:effectLst/>
                <a:latin typeface="+mn-lt"/>
                <a:ea typeface="Calibri" panose="020F0502020204030204" pitchFamily="34" charset="0"/>
                <a:cs typeface="Times New Roman" panose="02020603050405020304" pitchFamily="18" charset="0"/>
              </a:rPr>
              <a:t>B. Uma Devi, </a:t>
            </a:r>
            <a:r>
              <a:rPr lang="en-IN" sz="1800" dirty="0" err="1">
                <a:solidFill>
                  <a:schemeClr val="bg1"/>
                </a:solidFill>
                <a:effectLst/>
                <a:latin typeface="+mn-lt"/>
                <a:ea typeface="Calibri" panose="020F0502020204030204" pitchFamily="34" charset="0"/>
                <a:cs typeface="Times New Roman" panose="02020603050405020304" pitchFamily="18" charset="0"/>
              </a:rPr>
              <a:t>D.Sundar</a:t>
            </a:r>
            <a:r>
              <a:rPr lang="en-IN" sz="1800" dirty="0">
                <a:solidFill>
                  <a:schemeClr val="bg1"/>
                </a:solidFill>
                <a:effectLst/>
                <a:latin typeface="+mn-lt"/>
                <a:ea typeface="Calibri" panose="020F0502020204030204" pitchFamily="34" charset="0"/>
                <a:cs typeface="Times New Roman" panose="02020603050405020304" pitchFamily="18" charset="0"/>
              </a:rPr>
              <a:t> and </a:t>
            </a:r>
            <a:r>
              <a:rPr lang="en-IN" sz="1800" dirty="0" err="1">
                <a:solidFill>
                  <a:schemeClr val="bg1"/>
                </a:solidFill>
                <a:effectLst/>
                <a:latin typeface="+mn-lt"/>
                <a:ea typeface="Calibri" panose="020F0502020204030204" pitchFamily="34" charset="0"/>
                <a:cs typeface="Times New Roman" panose="02020603050405020304" pitchFamily="18" charset="0"/>
              </a:rPr>
              <a:t>Dr.</a:t>
            </a:r>
            <a:r>
              <a:rPr lang="en-IN" sz="1800" dirty="0">
                <a:solidFill>
                  <a:schemeClr val="bg1"/>
                </a:solidFill>
                <a:effectLst/>
                <a:latin typeface="+mn-lt"/>
                <a:ea typeface="Calibri" panose="020F0502020204030204" pitchFamily="34" charset="0"/>
                <a:cs typeface="Times New Roman" panose="02020603050405020304" pitchFamily="18" charset="0"/>
              </a:rPr>
              <a:t> P. Alli, “An Effective Time Series Analysis for Stock Trend Prediction Using ARIMA Model for Nifty Midcap-50”, “International Journal of Data Mining &amp; Knowledge Management Process (IJDKP) Vol.3, No.1, January 2013”, 2013.</a:t>
            </a:r>
          </a:p>
          <a:p>
            <a:pPr marL="342900" lvl="0" indent="-342900" algn="just">
              <a:lnSpc>
                <a:spcPct val="115000"/>
              </a:lnSpc>
              <a:spcAft>
                <a:spcPts val="800"/>
              </a:spcAft>
              <a:buFont typeface="+mj-lt"/>
              <a:buAutoNum type="arabicPeriod" startAt="5"/>
            </a:pPr>
            <a:r>
              <a:rPr lang="en-IN" sz="1800" dirty="0">
                <a:solidFill>
                  <a:schemeClr val="bg1"/>
                </a:solidFill>
                <a:effectLst/>
                <a:latin typeface="+mn-lt"/>
                <a:ea typeface="Calibri" panose="020F0502020204030204" pitchFamily="34" charset="0"/>
                <a:cs typeface="Times New Roman" panose="02020603050405020304" pitchFamily="18" charset="0"/>
              </a:rPr>
              <a:t>Aloysius Edward, Jyothi Manoj, </a:t>
            </a:r>
            <a:r>
              <a:rPr lang="en-US" sz="1800" dirty="0">
                <a:solidFill>
                  <a:schemeClr val="bg1"/>
                </a:solidFill>
                <a:effectLst/>
                <a:latin typeface="+mn-lt"/>
                <a:ea typeface="Calibri" panose="020F0502020204030204" pitchFamily="34" charset="0"/>
                <a:cs typeface="Times New Roman" panose="02020603050405020304" pitchFamily="18" charset="0"/>
              </a:rPr>
              <a:t>“FORECAST</a:t>
            </a:r>
            <a:r>
              <a:rPr lang="en-IN" sz="1800" dirty="0">
                <a:solidFill>
                  <a:schemeClr val="bg1"/>
                </a:solidFill>
                <a:effectLst/>
                <a:latin typeface="+mn-lt"/>
                <a:ea typeface="Calibri" panose="020F0502020204030204" pitchFamily="34" charset="0"/>
                <a:cs typeface="Times New Roman" panose="02020603050405020304" pitchFamily="18" charset="0"/>
              </a:rPr>
              <a:t> MODEL USING ARIMA FOR STOCK PRICES OF AUTOMOBILE SECTOR”</a:t>
            </a:r>
            <a:r>
              <a:rPr lang="en-US" sz="1800" dirty="0">
                <a:solidFill>
                  <a:schemeClr val="bg1"/>
                </a:solidFill>
                <a:effectLst/>
                <a:latin typeface="+mn-lt"/>
                <a:ea typeface="Calibri" panose="020F0502020204030204" pitchFamily="34" charset="0"/>
                <a:cs typeface="Times New Roman" panose="02020603050405020304" pitchFamily="18" charset="0"/>
              </a:rPr>
              <a:t>, “International Journal of Research in Finance and Marketing (IMPACT FACTOR – 5.861)”, 2016.</a:t>
            </a:r>
            <a:endParaRPr lang="en-IN" sz="1800" dirty="0">
              <a:solidFill>
                <a:schemeClr val="bg1"/>
              </a:solidFill>
              <a:effectLst/>
              <a:latin typeface="+mn-lt"/>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startAt="5"/>
            </a:pPr>
            <a:r>
              <a:rPr lang="en-US" sz="1800" dirty="0">
                <a:solidFill>
                  <a:schemeClr val="bg1"/>
                </a:solidFill>
                <a:effectLst/>
                <a:latin typeface="+mn-lt"/>
                <a:ea typeface="Calibri" panose="020F0502020204030204" pitchFamily="34" charset="0"/>
                <a:cs typeface="Times New Roman" panose="02020603050405020304" pitchFamily="18" charset="0"/>
              </a:rPr>
              <a:t>Srivastava, A. K., Kumar, Y., &amp; Singh, P. K. (2020). A Rule-Based Monitoring System for Accurate Prediction of Diabetes: Monitoring System for Diabetes. </a:t>
            </a:r>
            <a:r>
              <a:rPr lang="en-US" sz="1800" i="1" dirty="0">
                <a:solidFill>
                  <a:schemeClr val="bg1"/>
                </a:solidFill>
                <a:effectLst/>
                <a:latin typeface="+mn-lt"/>
                <a:ea typeface="Calibri" panose="020F0502020204030204" pitchFamily="34" charset="0"/>
                <a:cs typeface="Times New Roman" panose="02020603050405020304" pitchFamily="18" charset="0"/>
              </a:rPr>
              <a:t>International Journal of E-Health and Medical Communications (IJEHMC), 11</a:t>
            </a:r>
            <a:r>
              <a:rPr lang="en-US" sz="1800" dirty="0">
                <a:solidFill>
                  <a:schemeClr val="bg1"/>
                </a:solidFill>
                <a:effectLst/>
                <a:latin typeface="+mn-lt"/>
                <a:ea typeface="Calibri" panose="020F0502020204030204" pitchFamily="34" charset="0"/>
                <a:cs typeface="Times New Roman" panose="02020603050405020304" pitchFamily="18" charset="0"/>
              </a:rPr>
              <a:t>(3), 32-53. doi:10.4018/IJEHMC.2020070103</a:t>
            </a:r>
            <a:endParaRPr lang="en-IN" sz="1800" dirty="0">
              <a:solidFill>
                <a:schemeClr val="bg1"/>
              </a:solidFill>
              <a:effectLst/>
              <a:latin typeface="+mn-lt"/>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startAt="5"/>
            </a:pPr>
            <a:r>
              <a:rPr lang="en-US" sz="1800" dirty="0">
                <a:solidFill>
                  <a:schemeClr val="bg1"/>
                </a:solidFill>
                <a:effectLst/>
                <a:latin typeface="+mn-lt"/>
                <a:ea typeface="Calibri" panose="020F0502020204030204" pitchFamily="34" charset="0"/>
                <a:cs typeface="Times New Roman" panose="02020603050405020304" pitchFamily="18" charset="0"/>
              </a:rPr>
              <a:t>Adil MOGHAR, </a:t>
            </a:r>
            <a:r>
              <a:rPr lang="en-US" sz="1800" dirty="0" err="1">
                <a:solidFill>
                  <a:schemeClr val="bg1"/>
                </a:solidFill>
                <a:effectLst/>
                <a:latin typeface="+mn-lt"/>
                <a:ea typeface="Calibri" panose="020F0502020204030204" pitchFamily="34" charset="0"/>
                <a:cs typeface="Times New Roman" panose="02020603050405020304" pitchFamily="18" charset="0"/>
              </a:rPr>
              <a:t>Mhamed</a:t>
            </a:r>
            <a:r>
              <a:rPr lang="en-US" sz="1800" dirty="0">
                <a:solidFill>
                  <a:schemeClr val="bg1"/>
                </a:solidFill>
                <a:effectLst/>
                <a:latin typeface="+mn-lt"/>
                <a:ea typeface="Calibri" panose="020F0502020204030204" pitchFamily="34" charset="0"/>
                <a:cs typeface="Times New Roman" panose="02020603050405020304" pitchFamily="18" charset="0"/>
              </a:rPr>
              <a:t> HAMICHE, “Stock Market Prediction Using LSTM Recurrent Neural Network”, “International Workshop on Statistical Methods and Artificial Intelligence (IWSMAI 2020)”, 2020.</a:t>
            </a:r>
            <a:endParaRPr lang="en-IN" sz="1800" dirty="0">
              <a:solidFill>
                <a:schemeClr val="bg1"/>
              </a:solidFill>
              <a:effectLst/>
              <a:latin typeface="+mn-lt"/>
              <a:ea typeface="Calibri" panose="020F0502020204030204" pitchFamily="34" charset="0"/>
              <a:cs typeface="Times New Roman" panose="02020603050405020304" pitchFamily="18" charset="0"/>
            </a:endParaRPr>
          </a:p>
          <a:p>
            <a:pPr marL="555942" marR="0" lvl="0" indent="-342900" algn="l" rtl="0">
              <a:lnSpc>
                <a:spcPct val="100000"/>
              </a:lnSpc>
              <a:spcBef>
                <a:spcPts val="1700"/>
              </a:spcBef>
              <a:spcAft>
                <a:spcPts val="0"/>
              </a:spcAft>
              <a:buClr>
                <a:schemeClr val="lt2"/>
              </a:buClr>
              <a:buSzPts val="2280"/>
              <a:buFont typeface="+mj-lt"/>
              <a:buAutoNum type="arabicPeriod" startAt="5"/>
            </a:pPr>
            <a:endParaRPr sz="1800" b="0" i="0" u="none" strike="noStrike" cap="none" dirty="0">
              <a:solidFill>
                <a:schemeClr val="bg1"/>
              </a:solidFill>
              <a:latin typeface="+mn-lt"/>
              <a:ea typeface="Times New Roman"/>
              <a:cs typeface="Times New Roman"/>
              <a:sym typeface="Times New Roman"/>
            </a:endParaRPr>
          </a:p>
        </p:txBody>
      </p:sp>
    </p:spTree>
    <p:extLst>
      <p:ext uri="{BB962C8B-B14F-4D97-AF65-F5344CB8AC3E}">
        <p14:creationId xmlns:p14="http://schemas.microsoft.com/office/powerpoint/2010/main" val="2412156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45"/>
          <p:cNvSpPr txBox="1">
            <a:spLocks noGrp="1"/>
          </p:cNvSpPr>
          <p:nvPr>
            <p:ph type="body" idx="4294967295"/>
          </p:nvPr>
        </p:nvSpPr>
        <p:spPr>
          <a:xfrm>
            <a:off x="894736" y="198129"/>
            <a:ext cx="7772400" cy="6487806"/>
          </a:xfrm>
          <a:prstGeom prst="rect">
            <a:avLst/>
          </a:prstGeom>
          <a:noFill/>
          <a:ln>
            <a:noFill/>
          </a:ln>
        </p:spPr>
        <p:txBody>
          <a:bodyPr spcFirstLastPara="1" wrap="square" lIns="91425" tIns="45700" rIns="91425" bIns="45700" anchor="t" anchorCtr="0">
            <a:noAutofit/>
          </a:bodyPr>
          <a:lstStyle/>
          <a:p>
            <a:pPr marL="342900" lvl="0" indent="-342900" algn="just">
              <a:lnSpc>
                <a:spcPct val="115000"/>
              </a:lnSpc>
              <a:spcAft>
                <a:spcPts val="800"/>
              </a:spcAft>
              <a:buFont typeface="+mj-lt"/>
              <a:buAutoNum type="arabicPeriod" startAt="9"/>
            </a:pPr>
            <a:r>
              <a:rPr lang="en-US" sz="1800" dirty="0" err="1">
                <a:solidFill>
                  <a:schemeClr val="bg1"/>
                </a:solidFill>
                <a:effectLst/>
                <a:latin typeface="+mn-lt"/>
                <a:ea typeface="Times New Roman" panose="02020603050405020304" pitchFamily="18" charset="0"/>
                <a:cs typeface="Times New Roman" panose="02020603050405020304" pitchFamily="18" charset="0"/>
              </a:rPr>
              <a:t>Rangsan</a:t>
            </a:r>
            <a:r>
              <a:rPr lang="en-US" sz="1800" dirty="0">
                <a:solidFill>
                  <a:schemeClr val="bg1"/>
                </a:solidFill>
                <a:effectLst/>
                <a:latin typeface="+mn-lt"/>
                <a:ea typeface="Times New Roman" panose="02020603050405020304" pitchFamily="18" charset="0"/>
                <a:cs typeface="Times New Roman" panose="02020603050405020304" pitchFamily="18" charset="0"/>
              </a:rPr>
              <a:t> </a:t>
            </a:r>
            <a:r>
              <a:rPr lang="en-US" sz="1800" dirty="0" err="1">
                <a:solidFill>
                  <a:schemeClr val="bg1"/>
                </a:solidFill>
                <a:effectLst/>
                <a:latin typeface="+mn-lt"/>
                <a:ea typeface="Times New Roman" panose="02020603050405020304" pitchFamily="18" charset="0"/>
                <a:cs typeface="Times New Roman" panose="02020603050405020304" pitchFamily="18" charset="0"/>
              </a:rPr>
              <a:t>Nochai</a:t>
            </a:r>
            <a:r>
              <a:rPr lang="en-US" sz="1800" dirty="0">
                <a:solidFill>
                  <a:schemeClr val="bg1"/>
                </a:solidFill>
                <a:effectLst/>
                <a:latin typeface="+mn-lt"/>
                <a:ea typeface="Times New Roman" panose="02020603050405020304" pitchFamily="18" charset="0"/>
                <a:cs typeface="Times New Roman" panose="02020603050405020304" pitchFamily="18" charset="0"/>
              </a:rPr>
              <a:t>, </a:t>
            </a:r>
            <a:r>
              <a:rPr lang="en-IN" sz="1800" dirty="0" err="1">
                <a:solidFill>
                  <a:schemeClr val="bg1"/>
                </a:solidFill>
                <a:effectLst/>
                <a:latin typeface="+mn-lt"/>
                <a:ea typeface="Calibri" panose="020F0502020204030204" pitchFamily="34" charset="0"/>
                <a:cs typeface="Times New Roman" panose="02020603050405020304" pitchFamily="18" charset="0"/>
              </a:rPr>
              <a:t>Titida</a:t>
            </a:r>
            <a:r>
              <a:rPr lang="en-IN" sz="1800" dirty="0">
                <a:solidFill>
                  <a:schemeClr val="bg1"/>
                </a:solidFill>
                <a:effectLst/>
                <a:latin typeface="+mn-lt"/>
                <a:ea typeface="Calibri" panose="020F0502020204030204" pitchFamily="34" charset="0"/>
                <a:cs typeface="Times New Roman" panose="02020603050405020304" pitchFamily="18" charset="0"/>
              </a:rPr>
              <a:t> </a:t>
            </a:r>
            <a:r>
              <a:rPr lang="en-IN" sz="1800" dirty="0" err="1">
                <a:solidFill>
                  <a:schemeClr val="bg1"/>
                </a:solidFill>
                <a:effectLst/>
                <a:latin typeface="+mn-lt"/>
                <a:ea typeface="Calibri" panose="020F0502020204030204" pitchFamily="34" charset="0"/>
                <a:cs typeface="Times New Roman" panose="02020603050405020304" pitchFamily="18" charset="0"/>
              </a:rPr>
              <a:t>Nochai</a:t>
            </a:r>
            <a:r>
              <a:rPr lang="en-IN" sz="1800" dirty="0">
                <a:solidFill>
                  <a:schemeClr val="bg1"/>
                </a:solidFill>
                <a:effectLst/>
                <a:latin typeface="+mn-lt"/>
                <a:ea typeface="Calibri" panose="020F0502020204030204" pitchFamily="34" charset="0"/>
                <a:cs typeface="Times New Roman" panose="02020603050405020304" pitchFamily="18" charset="0"/>
              </a:rPr>
              <a:t>, “ARIMA MODEL FOR FORECASTING OIL PALM PRICE”, “Proceedings of 2</a:t>
            </a:r>
            <a:r>
              <a:rPr lang="en-IN" sz="1800" baseline="30000" dirty="0">
                <a:solidFill>
                  <a:schemeClr val="bg1"/>
                </a:solidFill>
                <a:effectLst/>
                <a:latin typeface="+mn-lt"/>
                <a:ea typeface="Calibri" panose="020F0502020204030204" pitchFamily="34" charset="0"/>
                <a:cs typeface="Times New Roman" panose="02020603050405020304" pitchFamily="18" charset="0"/>
              </a:rPr>
              <a:t>nd</a:t>
            </a:r>
            <a:r>
              <a:rPr lang="en-IN" sz="1800" dirty="0">
                <a:solidFill>
                  <a:schemeClr val="bg1"/>
                </a:solidFill>
                <a:effectLst/>
                <a:latin typeface="+mn-lt"/>
                <a:ea typeface="Calibri" panose="020F0502020204030204" pitchFamily="34" charset="0"/>
                <a:cs typeface="Times New Roman" panose="02020603050405020304" pitchFamily="18" charset="0"/>
              </a:rPr>
              <a:t> IMT-GT Reginal Conference on Mathematics, Statistics and Applications </a:t>
            </a:r>
            <a:r>
              <a:rPr lang="en-IN" sz="1800" dirty="0" err="1">
                <a:solidFill>
                  <a:schemeClr val="bg1"/>
                </a:solidFill>
                <a:effectLst/>
                <a:latin typeface="+mn-lt"/>
                <a:ea typeface="Calibri" panose="020F0502020204030204" pitchFamily="34" charset="0"/>
                <a:cs typeface="Times New Roman" panose="02020603050405020304" pitchFamily="18" charset="0"/>
              </a:rPr>
              <a:t>Universiti</a:t>
            </a:r>
            <a:r>
              <a:rPr lang="en-IN" sz="1800" dirty="0">
                <a:solidFill>
                  <a:schemeClr val="bg1"/>
                </a:solidFill>
                <a:effectLst/>
                <a:latin typeface="+mn-lt"/>
                <a:ea typeface="Calibri" panose="020F0502020204030204" pitchFamily="34" charset="0"/>
                <a:cs typeface="Times New Roman" panose="02020603050405020304" pitchFamily="18" charset="0"/>
              </a:rPr>
              <a:t> Sains Malaysia, Penang, June 13-15, 2006”, 2006.</a:t>
            </a:r>
          </a:p>
          <a:p>
            <a:pPr marL="342900" lvl="0" indent="-342900" algn="just">
              <a:lnSpc>
                <a:spcPct val="115000"/>
              </a:lnSpc>
              <a:spcAft>
                <a:spcPts val="800"/>
              </a:spcAft>
              <a:buFont typeface="+mj-lt"/>
              <a:buAutoNum type="arabicPeriod" startAt="9"/>
            </a:pPr>
            <a:r>
              <a:rPr lang="en-US" sz="1800" dirty="0">
                <a:solidFill>
                  <a:schemeClr val="bg1"/>
                </a:solidFill>
                <a:effectLst/>
                <a:latin typeface="+mn-lt"/>
                <a:ea typeface="Calibri" panose="020F0502020204030204" pitchFamily="34" charset="0"/>
                <a:cs typeface="Times New Roman" panose="02020603050405020304" pitchFamily="18" charset="0"/>
              </a:rPr>
              <a:t>Murtaza </a:t>
            </a:r>
            <a:r>
              <a:rPr lang="en-US" sz="1800" dirty="0" err="1">
                <a:solidFill>
                  <a:schemeClr val="bg1"/>
                </a:solidFill>
                <a:effectLst/>
                <a:latin typeface="+mn-lt"/>
                <a:ea typeface="Calibri" panose="020F0502020204030204" pitchFamily="34" charset="0"/>
                <a:cs typeface="Times New Roman" panose="02020603050405020304" pitchFamily="18" charset="0"/>
              </a:rPr>
              <a:t>Roondiwala</a:t>
            </a:r>
            <a:r>
              <a:rPr lang="en-US" sz="1800" dirty="0">
                <a:solidFill>
                  <a:schemeClr val="bg1"/>
                </a:solidFill>
                <a:effectLst/>
                <a:latin typeface="+mn-lt"/>
                <a:ea typeface="Calibri" panose="020F0502020204030204" pitchFamily="34" charset="0"/>
                <a:cs typeface="Times New Roman" panose="02020603050405020304" pitchFamily="18" charset="0"/>
              </a:rPr>
              <a:t>, </a:t>
            </a:r>
            <a:r>
              <a:rPr lang="en-US" sz="1800" dirty="0" err="1">
                <a:solidFill>
                  <a:schemeClr val="bg1"/>
                </a:solidFill>
                <a:effectLst/>
                <a:latin typeface="+mn-lt"/>
                <a:ea typeface="Calibri" panose="020F0502020204030204" pitchFamily="34" charset="0"/>
                <a:cs typeface="Times New Roman" panose="02020603050405020304" pitchFamily="18" charset="0"/>
              </a:rPr>
              <a:t>Harshal</a:t>
            </a:r>
            <a:r>
              <a:rPr lang="en-US" sz="1800" dirty="0">
                <a:solidFill>
                  <a:schemeClr val="bg1"/>
                </a:solidFill>
                <a:effectLst/>
                <a:latin typeface="+mn-lt"/>
                <a:ea typeface="Calibri" panose="020F0502020204030204" pitchFamily="34" charset="0"/>
                <a:cs typeface="Times New Roman" panose="02020603050405020304" pitchFamily="18" charset="0"/>
              </a:rPr>
              <a:t> Patel, Shraddha Varma, “Predicting Stock Prices Using LSTM”, “International Journal of Science and Research (IJSR)”, 2015.</a:t>
            </a:r>
            <a:r>
              <a:rPr lang="en-US" sz="1800" spc="20" dirty="0">
                <a:solidFill>
                  <a:schemeClr val="bg1"/>
                </a:solidFill>
                <a:effectLst/>
                <a:latin typeface="+mn-lt"/>
                <a:ea typeface="Calibri" panose="020F0502020204030204" pitchFamily="34" charset="0"/>
                <a:cs typeface="Times New Roman" panose="02020603050405020304" pitchFamily="18" charset="0"/>
              </a:rPr>
              <a:t> </a:t>
            </a:r>
            <a:endParaRPr lang="en-IN" sz="1800" dirty="0">
              <a:solidFill>
                <a:schemeClr val="bg1"/>
              </a:solidFill>
              <a:effectLst/>
              <a:latin typeface="+mn-lt"/>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startAt="9"/>
            </a:pPr>
            <a:r>
              <a:rPr lang="en-US" sz="1800" spc="20" dirty="0">
                <a:solidFill>
                  <a:schemeClr val="bg1"/>
                </a:solidFill>
                <a:effectLst/>
                <a:latin typeface="+mn-lt"/>
                <a:ea typeface="Calibri" panose="020F0502020204030204" pitchFamily="34" charset="0"/>
                <a:cs typeface="Times New Roman" panose="02020603050405020304" pitchFamily="18" charset="0"/>
              </a:rPr>
              <a:t>Srivastava A.K., Singh P.K., Kumar Y. (2019) A Taxonomy on Machine Learning Based Techniques to Identify the Heart Disease. In: Prateek M., Sharma D., Tiwari R., Sharma R., Kumar K., Kumar N. (eds) Next Generation Computing Technologies on Computational Intelligence. NGCT 2018. Communications in Computer and Information Science, vol 922. Springer, Singapore. </a:t>
            </a:r>
            <a:r>
              <a:rPr lang="en-US" sz="1800" u="sng" spc="20" dirty="0">
                <a:solidFill>
                  <a:schemeClr val="bg1"/>
                </a:solidFill>
                <a:effectLst/>
                <a:latin typeface="+mn-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https://doi.org/10.1007/978-981-15-1718-1_2</a:t>
            </a:r>
            <a:endParaRPr lang="en-IN" sz="1800" dirty="0">
              <a:solidFill>
                <a:schemeClr val="bg1"/>
              </a:solidFill>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704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PROBLEM STATEMENT</a:t>
            </a:r>
            <a:endParaRPr/>
          </a:p>
        </p:txBody>
      </p:sp>
      <p:sp>
        <p:nvSpPr>
          <p:cNvPr id="225" name="Google Shape;225;p22"/>
          <p:cNvSpPr txBox="1">
            <a:spLocks noGrp="1"/>
          </p:cNvSpPr>
          <p:nvPr>
            <p:ph type="body" idx="1"/>
          </p:nvPr>
        </p:nvSpPr>
        <p:spPr>
          <a:xfrm>
            <a:off x="914400" y="1779587"/>
            <a:ext cx="7772400" cy="4572000"/>
          </a:xfrm>
          <a:prstGeom prst="rect">
            <a:avLst/>
          </a:prstGeom>
          <a:noFill/>
          <a:ln>
            <a:noFill/>
          </a:ln>
        </p:spPr>
        <p:txBody>
          <a:bodyPr spcFirstLastPara="1" wrap="square" lIns="91425" tIns="45700" rIns="91425" bIns="45700" anchor="t" anchorCtr="0">
            <a:noAutofit/>
          </a:bodyPr>
          <a:lstStyle/>
          <a:p>
            <a:pPr marL="411162" marR="0" lvl="0" indent="-342900" algn="l" rtl="0">
              <a:lnSpc>
                <a:spcPct val="100000"/>
              </a:lnSpc>
              <a:spcBef>
                <a:spcPts val="0"/>
              </a:spcBef>
              <a:spcAft>
                <a:spcPts val="0"/>
              </a:spcAft>
              <a:buClr>
                <a:schemeClr val="lt2"/>
              </a:buClr>
              <a:buSzPts val="2280"/>
              <a:buFont typeface="Noto Sans Symbols"/>
              <a:buChar char="▪"/>
            </a:pPr>
            <a:r>
              <a:rPr lang="en-US" sz="2400" b="0" i="0" u="none" strike="noStrike" cap="none">
                <a:solidFill>
                  <a:schemeClr val="lt1"/>
                </a:solidFill>
                <a:latin typeface="Times New Roman"/>
                <a:ea typeface="Times New Roman"/>
                <a:cs typeface="Times New Roman"/>
                <a:sym typeface="Times New Roman"/>
              </a:rPr>
              <a:t>Stock market is very vast and difficult to understand. It is considered too uncertain to be predictable due to huge fluctuation of the market. Stock market prediction task is interesting as well as divides researchers and academics into two groups, those who believe that we can devise mechanisms to predict the market and those who believe that the market is efficient and whenever new information comes up the market absorbs it by correcting itself, thus there is no space for prediction. Investing in a good stock but at a bad time can have disastrous result, while investing in a stock at the right time can bear profits.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MOTIVATION</a:t>
            </a:r>
            <a:endParaRPr/>
          </a:p>
        </p:txBody>
      </p:sp>
      <p:sp>
        <p:nvSpPr>
          <p:cNvPr id="231" name="Google Shape;231;p23"/>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p>
            <a:pPr marL="411162" marR="0" lvl="0" indent="-342900" algn="l" rtl="0">
              <a:lnSpc>
                <a:spcPct val="100000"/>
              </a:lnSpc>
              <a:spcBef>
                <a:spcPts val="0"/>
              </a:spcBef>
              <a:spcAft>
                <a:spcPts val="0"/>
              </a:spcAft>
              <a:buClr>
                <a:schemeClr val="lt2"/>
              </a:buClr>
              <a:buSzPts val="2660"/>
              <a:buFont typeface="Noto Sans Symbols"/>
              <a:buChar char="▪"/>
            </a:pPr>
            <a:r>
              <a:rPr lang="en-US" sz="2800" b="0" i="0" u="none" strike="noStrike" cap="none">
                <a:solidFill>
                  <a:schemeClr val="lt1"/>
                </a:solidFill>
                <a:latin typeface="Times New Roman"/>
                <a:ea typeface="Times New Roman"/>
                <a:cs typeface="Times New Roman"/>
                <a:sym typeface="Times New Roman"/>
              </a:rPr>
              <a:t>In the past decades, there is an increasing interest in predicting markets among economists, policymakers, academics and market makers. The objective of the proposed work is to study and improve the supervised learning algorithms to predict the stock price.</a:t>
            </a:r>
            <a:endParaRPr/>
          </a:p>
          <a:p>
            <a:pPr marL="411162" marR="0" lvl="0" indent="-173990" algn="l" rtl="0">
              <a:spcBef>
                <a:spcPts val="700"/>
              </a:spcBef>
              <a:spcAft>
                <a:spcPts val="0"/>
              </a:spcAft>
              <a:buClr>
                <a:schemeClr val="lt2"/>
              </a:buClr>
              <a:buSzPts val="2660"/>
              <a:buFont typeface="Noto Sans Symbols"/>
              <a:buNone/>
            </a:pPr>
            <a:endParaRPr sz="2800" b="0" i="0" u="none">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4"/>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OBJECTIVE</a:t>
            </a:r>
            <a:endParaRPr/>
          </a:p>
        </p:txBody>
      </p:sp>
      <p:sp>
        <p:nvSpPr>
          <p:cNvPr id="237" name="Google Shape;237;p24"/>
          <p:cNvSpPr txBox="1">
            <a:spLocks noGrp="1"/>
          </p:cNvSpPr>
          <p:nvPr>
            <p:ph type="body" idx="1"/>
          </p:nvPr>
        </p:nvSpPr>
        <p:spPr>
          <a:xfrm>
            <a:off x="914400" y="1784350"/>
            <a:ext cx="7772400" cy="4572000"/>
          </a:xfrm>
          <a:prstGeom prst="rect">
            <a:avLst/>
          </a:prstGeom>
          <a:noFill/>
          <a:ln>
            <a:noFill/>
          </a:ln>
        </p:spPr>
        <p:txBody>
          <a:bodyPr spcFirstLastPara="1" wrap="square" lIns="91425" tIns="45700" rIns="91425" bIns="45700" anchor="t" anchorCtr="0">
            <a:noAutofit/>
          </a:bodyPr>
          <a:lstStyle/>
          <a:p>
            <a:pPr marL="411162" marR="0" lvl="0" indent="-342900" algn="l" rtl="0">
              <a:lnSpc>
                <a:spcPct val="100000"/>
              </a:lnSpc>
              <a:spcBef>
                <a:spcPts val="0"/>
              </a:spcBef>
              <a:spcAft>
                <a:spcPts val="0"/>
              </a:spcAft>
              <a:buClr>
                <a:schemeClr val="lt2"/>
              </a:buClr>
              <a:buSzPts val="2660"/>
              <a:buFont typeface="Noto Sans Symbols"/>
              <a:buChar char="▪"/>
            </a:pPr>
            <a:r>
              <a:rPr lang="en-US" sz="2800" b="0" i="0" u="none">
                <a:solidFill>
                  <a:schemeClr val="lt1"/>
                </a:solidFill>
                <a:latin typeface="Times New Roman"/>
                <a:ea typeface="Times New Roman"/>
                <a:cs typeface="Times New Roman"/>
                <a:sym typeface="Times New Roman"/>
              </a:rPr>
              <a:t>To identify factors affecting share market</a:t>
            </a:r>
            <a:endParaRPr/>
          </a:p>
          <a:p>
            <a:pPr marL="411162" marR="0" lvl="0" indent="-342900" algn="l" rtl="0">
              <a:lnSpc>
                <a:spcPct val="100000"/>
              </a:lnSpc>
              <a:spcBef>
                <a:spcPts val="700"/>
              </a:spcBef>
              <a:spcAft>
                <a:spcPts val="0"/>
              </a:spcAft>
              <a:buClr>
                <a:schemeClr val="lt2"/>
              </a:buClr>
              <a:buSzPts val="2660"/>
              <a:buFont typeface="Noto Sans Symbols"/>
              <a:buChar char="▪"/>
            </a:pPr>
            <a:r>
              <a:rPr lang="en-US" sz="2800" b="0" i="0" u="none">
                <a:solidFill>
                  <a:schemeClr val="lt1"/>
                </a:solidFill>
                <a:latin typeface="Times New Roman"/>
                <a:ea typeface="Times New Roman"/>
                <a:cs typeface="Times New Roman"/>
                <a:sym typeface="Times New Roman"/>
              </a:rPr>
              <a:t>To generate the pattern from large set of data of stock market for prediction</a:t>
            </a:r>
            <a:endParaRPr/>
          </a:p>
          <a:p>
            <a:pPr marL="411162" marR="0" lvl="0" indent="-342900" algn="l" rtl="0">
              <a:lnSpc>
                <a:spcPct val="100000"/>
              </a:lnSpc>
              <a:spcBef>
                <a:spcPts val="700"/>
              </a:spcBef>
              <a:spcAft>
                <a:spcPts val="0"/>
              </a:spcAft>
              <a:buClr>
                <a:schemeClr val="lt2"/>
              </a:buClr>
              <a:buSzPts val="2660"/>
              <a:buFont typeface="Noto Sans Symbols"/>
              <a:buChar char="▪"/>
            </a:pPr>
            <a:r>
              <a:rPr lang="en-US" sz="2800" b="0" i="0" u="none">
                <a:solidFill>
                  <a:schemeClr val="lt1"/>
                </a:solidFill>
                <a:latin typeface="Times New Roman"/>
                <a:ea typeface="Times New Roman"/>
                <a:cs typeface="Times New Roman"/>
                <a:sym typeface="Times New Roman"/>
              </a:rPr>
              <a:t>To predict an approximate value of share price</a:t>
            </a:r>
            <a:endParaRPr/>
          </a:p>
          <a:p>
            <a:pPr marL="411162" marR="0" lvl="0" indent="-342900" algn="l" rtl="0">
              <a:lnSpc>
                <a:spcPct val="100000"/>
              </a:lnSpc>
              <a:spcBef>
                <a:spcPts val="700"/>
              </a:spcBef>
              <a:spcAft>
                <a:spcPts val="0"/>
              </a:spcAft>
              <a:buClr>
                <a:schemeClr val="lt2"/>
              </a:buClr>
              <a:buSzPts val="2660"/>
              <a:buFont typeface="Noto Sans Symbols"/>
              <a:buChar char="▪"/>
            </a:pPr>
            <a:r>
              <a:rPr lang="en-US" sz="2800" b="0" i="0" u="none">
                <a:solidFill>
                  <a:schemeClr val="lt1"/>
                </a:solidFill>
                <a:latin typeface="Times New Roman"/>
                <a:ea typeface="Times New Roman"/>
                <a:cs typeface="Times New Roman"/>
                <a:sym typeface="Times New Roman"/>
              </a:rPr>
              <a:t>To provide analysis for users through web application</a:t>
            </a:r>
            <a:endParaRPr/>
          </a:p>
          <a:p>
            <a:pPr marL="411162" marR="0" lvl="0" indent="-173990" algn="l" rtl="0">
              <a:spcBef>
                <a:spcPts val="700"/>
              </a:spcBef>
              <a:spcAft>
                <a:spcPts val="0"/>
              </a:spcAft>
              <a:buClr>
                <a:schemeClr val="lt2"/>
              </a:buClr>
              <a:buSzPts val="2660"/>
              <a:buFont typeface="Noto Sans Symbols"/>
              <a:buNone/>
            </a:pPr>
            <a:endParaRPr sz="2800" b="0" i="0" u="none">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5"/>
          <p:cNvSpPr txBox="1">
            <a:spLocks noGrp="1"/>
          </p:cNvSpPr>
          <p:nvPr>
            <p:ph type="title"/>
          </p:nvPr>
        </p:nvSpPr>
        <p:spPr>
          <a:xfrm>
            <a:off x="914400" y="476250"/>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SURVEY LITERATURE</a:t>
            </a:r>
            <a:endParaRPr/>
          </a:p>
        </p:txBody>
      </p:sp>
      <p:graphicFrame>
        <p:nvGraphicFramePr>
          <p:cNvPr id="243" name="Google Shape;243;p25"/>
          <p:cNvGraphicFramePr/>
          <p:nvPr/>
        </p:nvGraphicFramePr>
        <p:xfrm>
          <a:off x="914400" y="1700212"/>
          <a:ext cx="7772400" cy="4431330"/>
        </p:xfrm>
        <a:graphic>
          <a:graphicData uri="http://schemas.openxmlformats.org/drawingml/2006/table">
            <a:tbl>
              <a:tblPr>
                <a:noFill/>
                <a:tableStyleId>{E34A98D1-8B44-4F5F-9989-06F98673E4A0}</a:tableStyleId>
              </a:tblPr>
              <a:tblGrid>
                <a:gridCol w="2073275">
                  <a:extLst>
                    <a:ext uri="{9D8B030D-6E8A-4147-A177-3AD203B41FA5}">
                      <a16:colId xmlns:a16="http://schemas.microsoft.com/office/drawing/2014/main" val="20000"/>
                    </a:ext>
                  </a:extLst>
                </a:gridCol>
                <a:gridCol w="5699125">
                  <a:extLst>
                    <a:ext uri="{9D8B030D-6E8A-4147-A177-3AD203B41FA5}">
                      <a16:colId xmlns:a16="http://schemas.microsoft.com/office/drawing/2014/main" val="20001"/>
                    </a:ext>
                  </a:extLst>
                </a:gridCol>
              </a:tblGrid>
              <a:tr h="639750">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0" i="0" u="none" strike="noStrike" cap="none">
                          <a:solidFill>
                            <a:srgbClr val="FFFFFF"/>
                          </a:solidFill>
                          <a:latin typeface="Times New Roman"/>
                          <a:ea typeface="Times New Roman"/>
                          <a:cs typeface="Times New Roman"/>
                          <a:sym typeface="Times New Roman"/>
                        </a:rPr>
                        <a:t>Title of paper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1" i="0" u="none" strike="noStrike" cap="none">
                          <a:solidFill>
                            <a:srgbClr val="FFFFFF"/>
                          </a:solidFill>
                          <a:latin typeface="Times New Roman"/>
                          <a:ea typeface="Times New Roman"/>
                          <a:cs typeface="Times New Roman"/>
                          <a:sym typeface="Times New Roman"/>
                        </a:rPr>
                        <a:t>Stock Price Prediction Using the ARIMA Model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6512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Authors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Ayodele A. Adebiyi.,Aderemi O. Adewumi, Charles K. Ayo</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1"/>
                  </a:ext>
                </a:extLst>
              </a:tr>
              <a:tr h="3698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Year of Publication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2014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extLst>
                  <a:ext uri="{0D108BD9-81ED-4DB2-BD59-A6C34878D82A}">
                    <a16:rowId xmlns:a16="http://schemas.microsoft.com/office/drawing/2014/main" val="10002"/>
                  </a:ext>
                </a:extLst>
              </a:tr>
              <a:tr h="677850">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Publishing details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2014 UKSim-AMSS 16th International Conference on Computer Modelling and Simulation.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3"/>
                  </a:ext>
                </a:extLst>
              </a:tr>
              <a:tr h="14636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Summary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This paper presents extensive process of building ARIMA model for stock price prediction. The experimental results obtained with best ARIMA model demonstrated the potential of ARIMA models to predict stock prices satisfactory on short-term basis.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extLst>
                  <a:ext uri="{0D108BD9-81ED-4DB2-BD59-A6C34878D82A}">
                    <a16:rowId xmlns:a16="http://schemas.microsoft.com/office/drawing/2014/main" val="10004"/>
                  </a:ext>
                </a:extLst>
              </a:tr>
              <a:tr h="639750">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Web link</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l" rtl="0">
                        <a:lnSpc>
                          <a:spcPct val="100000"/>
                        </a:lnSpc>
                        <a:spcBef>
                          <a:spcPts val="0"/>
                        </a:spcBef>
                        <a:spcAft>
                          <a:spcPts val="0"/>
                        </a:spcAft>
                        <a:buClr>
                          <a:srgbClr val="000000"/>
                        </a:buClr>
                        <a:buSzPts val="1800"/>
                        <a:buFont typeface="Corbel"/>
                        <a:buNone/>
                      </a:pPr>
                      <a:r>
                        <a:rPr lang="en-US" sz="1800" b="0" i="0" u="none" strike="noStrike" cap="none">
                          <a:solidFill>
                            <a:srgbClr val="000000"/>
                          </a:solidFill>
                          <a:latin typeface="Corbel"/>
                          <a:ea typeface="Corbel"/>
                          <a:cs typeface="Corbel"/>
                          <a:sym typeface="Corbel"/>
                        </a:rPr>
                        <a:t>https://www.researchgate.net/publication/261179224_Stock_price_prediction_using_the_ARIMA_model</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914400" y="51276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SURVEY LITERATURE CONT…</a:t>
            </a:r>
            <a:endParaRPr/>
          </a:p>
        </p:txBody>
      </p:sp>
      <p:graphicFrame>
        <p:nvGraphicFramePr>
          <p:cNvPr id="249" name="Google Shape;249;p26"/>
          <p:cNvGraphicFramePr/>
          <p:nvPr/>
        </p:nvGraphicFramePr>
        <p:xfrm>
          <a:off x="914400" y="1784350"/>
          <a:ext cx="7772375" cy="4481815"/>
        </p:xfrm>
        <a:graphic>
          <a:graphicData uri="http://schemas.openxmlformats.org/drawingml/2006/table">
            <a:tbl>
              <a:tblPr>
                <a:noFill/>
                <a:tableStyleId>{E34A98D1-8B44-4F5F-9989-06F98673E4A0}</a:tableStyleId>
              </a:tblPr>
              <a:tblGrid>
                <a:gridCol w="2001825">
                  <a:extLst>
                    <a:ext uri="{9D8B030D-6E8A-4147-A177-3AD203B41FA5}">
                      <a16:colId xmlns:a16="http://schemas.microsoft.com/office/drawing/2014/main" val="20000"/>
                    </a:ext>
                  </a:extLst>
                </a:gridCol>
                <a:gridCol w="5770550">
                  <a:extLst>
                    <a:ext uri="{9D8B030D-6E8A-4147-A177-3AD203B41FA5}">
                      <a16:colId xmlns:a16="http://schemas.microsoft.com/office/drawing/2014/main" val="20001"/>
                    </a:ext>
                  </a:extLst>
                </a:gridCol>
              </a:tblGrid>
              <a:tr h="914400">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0" i="0" u="none" strike="noStrike" cap="none">
                          <a:solidFill>
                            <a:srgbClr val="FFFFFF"/>
                          </a:solidFill>
                          <a:latin typeface="Times New Roman"/>
                          <a:ea typeface="Times New Roman"/>
                          <a:cs typeface="Times New Roman"/>
                          <a:sym typeface="Times New Roman"/>
                        </a:rPr>
                        <a:t>Title of paper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1" i="0" u="none" strike="noStrike" cap="none">
                          <a:solidFill>
                            <a:srgbClr val="FFFFFF"/>
                          </a:solidFill>
                          <a:latin typeface="Times New Roman"/>
                          <a:ea typeface="Times New Roman"/>
                          <a:cs typeface="Times New Roman"/>
                          <a:sym typeface="Times New Roman"/>
                        </a:rPr>
                        <a:t>Neural network model versus sarima model in forecasting korean stock price index (kospi).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42900">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Authors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Lee, Kyungjoo, Sehwan Yoo, and John Jongdae.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1"/>
                  </a:ext>
                </a:extLst>
              </a:tr>
              <a:tr h="3698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Year of Publication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2007</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extLst>
                  <a:ext uri="{0D108BD9-81ED-4DB2-BD59-A6C34878D82A}">
                    <a16:rowId xmlns:a16="http://schemas.microsoft.com/office/drawing/2014/main" val="10002"/>
                  </a:ext>
                </a:extLst>
              </a:tr>
              <a:tr h="3714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Publishing details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Issues in Information System 8: 372–8.</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3"/>
                  </a:ext>
                </a:extLst>
              </a:tr>
              <a:tr h="2011350">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Summary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This study is to compare the forecasting performance of a neural network (NN) model and a time-series (SARIMA) model in Korean Stock Exchange. Using KOSPI data and its return data over the 390 week (89 month) period extending from January 1999 to May 2006, we find that the SARIMA model generally provides more accurate forecasts for the KOSPI than the BPNN model does.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extLst>
                  <a:ext uri="{0D108BD9-81ED-4DB2-BD59-A6C34878D82A}">
                    <a16:rowId xmlns:a16="http://schemas.microsoft.com/office/drawing/2014/main" val="10004"/>
                  </a:ext>
                </a:extLst>
              </a:tr>
              <a:tr h="3714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Web link</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l" rtl="0">
                        <a:lnSpc>
                          <a:spcPct val="100000"/>
                        </a:lnSpc>
                        <a:spcBef>
                          <a:spcPts val="0"/>
                        </a:spcBef>
                        <a:spcAft>
                          <a:spcPts val="0"/>
                        </a:spcAft>
                        <a:buClr>
                          <a:srgbClr val="000000"/>
                        </a:buClr>
                        <a:buSzPts val="1800"/>
                        <a:buFont typeface="Corbel"/>
                        <a:buNone/>
                      </a:pPr>
                      <a:r>
                        <a:rPr lang="en-US" sz="1800" b="0" i="0" u="none" strike="noStrike" cap="none">
                          <a:solidFill>
                            <a:srgbClr val="000000"/>
                          </a:solidFill>
                          <a:latin typeface="Corbel"/>
                          <a:ea typeface="Corbel"/>
                          <a:cs typeface="Corbel"/>
                          <a:sym typeface="Corbel"/>
                        </a:rPr>
                        <a:t>http://iacis.org/iis/2007/Lee_Yoo_Jin.pdf</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a:spLocks noGrp="1"/>
          </p:cNvSpPr>
          <p:nvPr>
            <p:ph type="title"/>
          </p:nvPr>
        </p:nvSpPr>
        <p:spPr>
          <a:xfrm>
            <a:off x="914400" y="404812"/>
            <a:ext cx="77724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C1EEFF"/>
              </a:buClr>
              <a:buSzPts val="4000"/>
              <a:buFont typeface="Times New Roman"/>
              <a:buNone/>
            </a:pPr>
            <a:r>
              <a:rPr lang="en-US" sz="4000" b="0" i="0" u="none">
                <a:solidFill>
                  <a:srgbClr val="C1EEFF"/>
                </a:solidFill>
                <a:latin typeface="Times New Roman"/>
                <a:ea typeface="Times New Roman"/>
                <a:cs typeface="Times New Roman"/>
                <a:sym typeface="Times New Roman"/>
              </a:rPr>
              <a:t>SURVEY LITERATURE CONT…</a:t>
            </a:r>
            <a:endParaRPr/>
          </a:p>
        </p:txBody>
      </p:sp>
      <p:graphicFrame>
        <p:nvGraphicFramePr>
          <p:cNvPr id="255" name="Google Shape;255;p27"/>
          <p:cNvGraphicFramePr/>
          <p:nvPr/>
        </p:nvGraphicFramePr>
        <p:xfrm>
          <a:off x="914400" y="1484312"/>
          <a:ext cx="7772375" cy="4537365"/>
        </p:xfrm>
        <a:graphic>
          <a:graphicData uri="http://schemas.openxmlformats.org/drawingml/2006/table">
            <a:tbl>
              <a:tblPr>
                <a:noFill/>
                <a:tableStyleId>{E34A98D1-8B44-4F5F-9989-06F98673E4A0}</a:tableStyleId>
              </a:tblPr>
              <a:tblGrid>
                <a:gridCol w="2217725">
                  <a:extLst>
                    <a:ext uri="{9D8B030D-6E8A-4147-A177-3AD203B41FA5}">
                      <a16:colId xmlns:a16="http://schemas.microsoft.com/office/drawing/2014/main" val="20000"/>
                    </a:ext>
                  </a:extLst>
                </a:gridCol>
                <a:gridCol w="5554650">
                  <a:extLst>
                    <a:ext uri="{9D8B030D-6E8A-4147-A177-3AD203B41FA5}">
                      <a16:colId xmlns:a16="http://schemas.microsoft.com/office/drawing/2014/main" val="20001"/>
                    </a:ext>
                  </a:extLst>
                </a:gridCol>
              </a:tblGrid>
              <a:tr h="639750">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0" i="0" u="none" strike="noStrike" cap="none">
                          <a:solidFill>
                            <a:srgbClr val="FFFFFF"/>
                          </a:solidFill>
                          <a:latin typeface="Times New Roman"/>
                          <a:ea typeface="Times New Roman"/>
                          <a:cs typeface="Times New Roman"/>
                          <a:sym typeface="Times New Roman"/>
                        </a:rPr>
                        <a:t>Title of paper</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Times New Roman"/>
                        <a:buNone/>
                      </a:pPr>
                      <a:r>
                        <a:rPr lang="en-US" sz="1800" b="1" i="0" u="none" strike="noStrike" cap="none">
                          <a:solidFill>
                            <a:srgbClr val="FFFFFF"/>
                          </a:solidFill>
                          <a:latin typeface="Times New Roman"/>
                          <a:ea typeface="Times New Roman"/>
                          <a:cs typeface="Times New Roman"/>
                          <a:sym typeface="Times New Roman"/>
                        </a:rPr>
                        <a:t>Comparison of Financial Models for Stock Price Prediction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14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Authors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Islam, M.R.; Nguyen, 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1"/>
                  </a:ext>
                </a:extLst>
              </a:tr>
              <a:tr h="3698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Year of Publication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2020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extLst>
                  <a:ext uri="{0D108BD9-81ED-4DB2-BD59-A6C34878D82A}">
                    <a16:rowId xmlns:a16="http://schemas.microsoft.com/office/drawing/2014/main" val="10002"/>
                  </a:ext>
                </a:extLst>
              </a:tr>
              <a:tr h="371475">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Publishing details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1" u="none" strike="noStrike" cap="none">
                          <a:solidFill>
                            <a:srgbClr val="000000"/>
                          </a:solidFill>
                          <a:latin typeface="Times New Roman"/>
                          <a:ea typeface="Times New Roman"/>
                          <a:cs typeface="Times New Roman"/>
                          <a:sym typeface="Times New Roman"/>
                        </a:rPr>
                        <a:t>J. Risk Financial Manag.</a:t>
                      </a:r>
                      <a:r>
                        <a:rPr lang="en-US" sz="1800" b="0" i="0" u="none" strike="noStrike" cap="none">
                          <a:solidFill>
                            <a:srgbClr val="000000"/>
                          </a:solidFill>
                          <a:latin typeface="Times New Roman"/>
                          <a:ea typeface="Times New Roman"/>
                          <a:cs typeface="Times New Roman"/>
                          <a:sym typeface="Times New Roman"/>
                        </a:rPr>
                        <a:t> </a:t>
                      </a:r>
                      <a:r>
                        <a:rPr lang="en-US" sz="1800" b="1" i="0" u="none" strike="noStrike" cap="none">
                          <a:solidFill>
                            <a:srgbClr val="000000"/>
                          </a:solidFill>
                          <a:latin typeface="Times New Roman"/>
                          <a:ea typeface="Times New Roman"/>
                          <a:cs typeface="Times New Roman"/>
                          <a:sym typeface="Times New Roman"/>
                        </a:rPr>
                        <a:t>2020</a:t>
                      </a:r>
                      <a:r>
                        <a:rPr lang="en-US" sz="1800" b="0" i="0" u="none" strike="noStrike" cap="none">
                          <a:solidFill>
                            <a:srgbClr val="000000"/>
                          </a:solidFill>
                          <a:latin typeface="Times New Roman"/>
                          <a:ea typeface="Times New Roman"/>
                          <a:cs typeface="Times New Roman"/>
                          <a:sym typeface="Times New Roman"/>
                        </a:rPr>
                        <a:t>, </a:t>
                      </a:r>
                      <a:r>
                        <a:rPr lang="en-US" sz="1800" b="0" i="1" u="none" strike="noStrike" cap="none">
                          <a:solidFill>
                            <a:srgbClr val="000000"/>
                          </a:solidFill>
                          <a:latin typeface="Times New Roman"/>
                          <a:ea typeface="Times New Roman"/>
                          <a:cs typeface="Times New Roman"/>
                          <a:sym typeface="Times New Roman"/>
                        </a:rPr>
                        <a:t>13</a:t>
                      </a:r>
                      <a:r>
                        <a:rPr lang="en-US" sz="1800" b="0" i="0" u="none" strike="noStrike" cap="none">
                          <a:solidFill>
                            <a:srgbClr val="000000"/>
                          </a:solidFill>
                          <a:latin typeface="Times New Roman"/>
                          <a:ea typeface="Times New Roman"/>
                          <a:cs typeface="Times New Roman"/>
                          <a:sym typeface="Times New Roman"/>
                        </a:rPr>
                        <a:t>, 181.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3"/>
                  </a:ext>
                </a:extLst>
              </a:tr>
              <a:tr h="2379650">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Summary</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This study represents a comparative study of three financial models ARIMA, ANN, and Geometric Brownian Motion to predict the next-day stock prices. Results obtained from the analysis of the S &amp; P 500 index show that the conventional statistical model ARIMA and the stochastic model-geometric Brownian motion model perform better than the artificial neural network models for short term next-day stock price prediction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CF7E8"/>
                    </a:solidFill>
                  </a:tcPr>
                </a:tc>
                <a:extLst>
                  <a:ext uri="{0D108BD9-81ED-4DB2-BD59-A6C34878D82A}">
                    <a16:rowId xmlns:a16="http://schemas.microsoft.com/office/drawing/2014/main" val="10004"/>
                  </a:ext>
                </a:extLst>
              </a:tr>
              <a:tr h="404800">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Web link</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tc>
                  <a:txBody>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https://www.mdpi.com/1911-8074/13/8/181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EECE"/>
                    </a:solidFill>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1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2004</Words>
  <Application>Microsoft Office PowerPoint</Application>
  <PresentationFormat>On-screen Show (4:3)</PresentationFormat>
  <Paragraphs>262</Paragraphs>
  <Slides>32</Slides>
  <Notes>28</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32</vt:i4>
      </vt:variant>
    </vt:vector>
  </HeadingPairs>
  <TitlesOfParts>
    <vt:vector size="46" baseType="lpstr">
      <vt:lpstr>Arial</vt:lpstr>
      <vt:lpstr>Calibri</vt:lpstr>
      <vt:lpstr>Cambria Math</vt:lpstr>
      <vt:lpstr>Consolas</vt:lpstr>
      <vt:lpstr>Corbel</vt:lpstr>
      <vt:lpstr>Noto Sans Symbols</vt:lpstr>
      <vt:lpstr>Times New Roman</vt:lpstr>
      <vt:lpstr>1_Metro</vt:lpstr>
      <vt:lpstr>Metro</vt:lpstr>
      <vt:lpstr>5_Metro</vt:lpstr>
      <vt:lpstr>2_Metro</vt:lpstr>
      <vt:lpstr>3_Metro</vt:lpstr>
      <vt:lpstr>4_Metro</vt:lpstr>
      <vt:lpstr>6_Metro</vt:lpstr>
      <vt:lpstr>REAL TIME STOCK MARKET PREDICTION</vt:lpstr>
      <vt:lpstr>CONTENT</vt:lpstr>
      <vt:lpstr>INTRODUCTION</vt:lpstr>
      <vt:lpstr>PROBLEM STATEMENT</vt:lpstr>
      <vt:lpstr>MOTIVATION</vt:lpstr>
      <vt:lpstr>OBJECTIVE</vt:lpstr>
      <vt:lpstr>SURVEY LITERATURE</vt:lpstr>
      <vt:lpstr>SURVEY LITERATURE CONT…</vt:lpstr>
      <vt:lpstr>SURVEY LITERATURE CONT…</vt:lpstr>
      <vt:lpstr>SOFTWARE &amp; HARDWARE RECQUIREMENT</vt:lpstr>
      <vt:lpstr>SYSTEM DESIGN</vt:lpstr>
      <vt:lpstr>FLOW CHART :-</vt:lpstr>
      <vt:lpstr>DATA FLOW DAIGRAM :-</vt:lpstr>
      <vt:lpstr>DATA FLOW DAIGRAM :-</vt:lpstr>
      <vt:lpstr>PROPOSED METHOD</vt:lpstr>
      <vt:lpstr>METHODOLOGY</vt:lpstr>
      <vt:lpstr>METHODOLOGY Cont..</vt:lpstr>
      <vt:lpstr>METHODOLOGY Cont..</vt:lpstr>
      <vt:lpstr>METHODOLOGY Cont..</vt:lpstr>
      <vt:lpstr>ALGORITHM</vt:lpstr>
      <vt:lpstr>ALGORITHM Cont..</vt:lpstr>
      <vt:lpstr>PowerPoint Presentation</vt:lpstr>
      <vt:lpstr>PowerPoint Presentation</vt:lpstr>
      <vt:lpstr>PowerPoint Presentation</vt:lpstr>
      <vt:lpstr>PowerPoint Presentation</vt:lpstr>
      <vt:lpstr>PowerPoint Presentation</vt:lpstr>
      <vt:lpstr>PowerPoint Presentation</vt:lpstr>
      <vt:lpstr>GANTT CHART</vt:lpstr>
      <vt:lpstr>CONCLUSION </vt:lpstr>
      <vt:lpstr> REFERENCE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STOCK MARKET PREDICTION</dc:title>
  <dc:creator>Awaara Parinda</dc:creator>
  <cp:lastModifiedBy>Siddharth Singh</cp:lastModifiedBy>
  <cp:revision>11</cp:revision>
  <dcterms:modified xsi:type="dcterms:W3CDTF">2021-06-17T16:27:13Z</dcterms:modified>
</cp:coreProperties>
</file>