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78" r:id="rId4"/>
    <p:sldId id="257" r:id="rId5"/>
    <p:sldId id="263" r:id="rId6"/>
    <p:sldId id="264" r:id="rId7"/>
    <p:sldId id="258" r:id="rId8"/>
    <p:sldId id="267" r:id="rId9"/>
    <p:sldId id="268" r:id="rId10"/>
    <p:sldId id="269" r:id="rId11"/>
    <p:sldId id="265" r:id="rId12"/>
    <p:sldId id="270" r:id="rId13"/>
    <p:sldId id="277" r:id="rId14"/>
    <p:sldId id="273" r:id="rId15"/>
    <p:sldId id="274" r:id="rId16"/>
    <p:sldId id="276" r:id="rId17"/>
    <p:sldId id="275" r:id="rId18"/>
    <p:sldId id="272" r:id="rId19"/>
    <p:sldId id="283" r:id="rId20"/>
    <p:sldId id="259" r:id="rId21"/>
    <p:sldId id="261" r:id="rId22"/>
    <p:sldId id="286" r:id="rId23"/>
    <p:sldId id="285" r:id="rId24"/>
    <p:sldId id="279" r:id="rId25"/>
    <p:sldId id="280" r:id="rId26"/>
    <p:sldId id="284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68" autoAdjust="0"/>
    <p:restoredTop sz="94660"/>
  </p:normalViewPr>
  <p:slideViewPr>
    <p:cSldViewPr snapToGrid="0">
      <p:cViewPr varScale="1">
        <p:scale>
          <a:sx n="81" d="100"/>
          <a:sy n="81" d="100"/>
        </p:scale>
        <p:origin x="35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99C2-1DB0-4362-A5EF-3CB14A5FD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BE77C-FEF5-4EC8-8436-D7575BAEF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869A7-F800-4DBA-8E79-533A71A6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9F7-5A1D-433A-95CF-728BDB10859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FD7FD-7821-4501-A86D-2D8C8CE9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9DDD5-A156-44AE-B000-55E2A1D1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7CC5-D6A7-4ED4-B496-47932AA3D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88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9B3A-6A02-4083-95DE-11EA5943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F7308-B742-4C57-B839-9AC0C22F0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343E7-B5D5-49CB-BA4A-71B622F2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9F7-5A1D-433A-95CF-728BDB10859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1FC43-9BFE-477E-90C9-56E30C8D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D5E4A-2D4D-495E-817C-AE402D20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7CC5-D6A7-4ED4-B496-47932AA3D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88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45247-4657-433E-B1B9-CA87A2979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ED3C9-0EA4-4A08-8E4F-C85FAC577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304E-D49A-45D5-8CF8-281BC02C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9F7-5A1D-433A-95CF-728BDB10859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11C2E-A7D0-4F44-B86A-93DEBF2A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5E446-3B7F-46D8-A94E-CD89309D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7CC5-D6A7-4ED4-B496-47932AA3D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97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C86E-8457-401D-80F5-62F37C66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756EC-47D9-4CA1-A78A-0B5F6C670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0D86D-A4BE-40CC-9C27-EAF3ECA7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9F7-5A1D-433A-95CF-728BDB10859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BCC3D-E20E-4F84-ACCC-2CED62FE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BF02-846C-4DDE-9128-3FFC0E2E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7CC5-D6A7-4ED4-B496-47932AA3D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45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6DF0-A057-4B82-908E-FE4EC35B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017C7-C706-4C3E-91DE-08B4E3BC1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9366D-125E-4D3A-93E1-2F6E51F7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9F7-5A1D-433A-95CF-728BDB10859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1A4A4-63BB-4B2A-86FE-5D672DFB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8A6BF-B508-41F7-9F12-CAF8469F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7CC5-D6A7-4ED4-B496-47932AA3D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23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C7BD-CB48-4C4B-BD8B-15961AE4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F34A-2DB0-4935-86EB-D65BC7895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DDB5F-4DAE-4B7C-83A5-BA801B353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B29D5-A837-46C3-B6E5-618D0FFE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9F7-5A1D-433A-95CF-728BDB10859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A35C4-80B5-4BD7-8B1A-B34CD3AA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29470-1B4D-4682-A9DD-3888EB99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7CC5-D6A7-4ED4-B496-47932AA3D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36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3156-79AD-4CED-B9CE-7FBB05B5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ABDA3-2626-4733-AF97-9C824E012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616A1-440C-48F1-A1D3-854F80AD4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17EB3-4A91-4BEB-861D-0FB6B944B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60BFA-F9FF-46C6-8F25-CE40D9605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8849A-8A29-484E-83D8-A7EA8A39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9F7-5A1D-433A-95CF-728BDB10859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2CC2F-4A21-4E98-B3F3-42B187F0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42C121-3D2C-44FB-ADED-88D25551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7CC5-D6A7-4ED4-B496-47932AA3D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3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3913-78F7-4824-9795-0E1ECEF6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1AB0C-079C-4186-AEA6-5C5E5480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9F7-5A1D-433A-95CF-728BDB10859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65731-594C-4DEE-92E2-F1968ECE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B61B8-68B7-496B-9CF1-FCB59B1F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7CC5-D6A7-4ED4-B496-47932AA3D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37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81CE9-8A56-4788-A01D-4BD27900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9F7-5A1D-433A-95CF-728BDB10859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68141-BFF6-4545-B8A5-35B41C0C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00286-D17B-4940-AD97-0CF12856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7CC5-D6A7-4ED4-B496-47932AA3D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80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3D07-0B9D-4796-9BEE-6275599E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9663B-D9D4-4E11-91B1-70BEA1EEE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865DB-7B8A-4850-8487-4267AF6DB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C1375-7C59-42B4-836D-9D5CAF0F4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9F7-5A1D-433A-95CF-728BDB10859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8A336-8723-442D-8396-3BCD07E9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8D99D-97D1-4A4D-ACD9-994C0B3E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7CC5-D6A7-4ED4-B496-47932AA3D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27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A34F-DF85-4507-914A-9CD72951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C1CD8-F02D-433A-8F32-4B42067AD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8B9F8-4C8F-41AD-8C5A-29A145907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42D85-67F9-4110-88CF-283566D8A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9F7-5A1D-433A-95CF-728BDB10859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A9547-5AA4-44E0-B1FF-67C03358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9D2F6-2693-42E9-92E6-8F50461E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7CC5-D6A7-4ED4-B496-47932AA3D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40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24C2D-850B-4715-BA6C-5443C74DF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DC769-E823-4DD1-93E8-E713FA934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64FBB-3CB7-4A2C-98A3-293825AA6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D29F7-5A1D-433A-95CF-728BDB10859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789A8-02D9-4C54-80DB-0F96445A9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EF810-74F8-4CA6-BCE8-6F6287CF9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C7CC5-D6A7-4ED4-B496-47932AA3D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28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ABC3-B2D0-4312-89B4-0155D9D9B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680" y="304799"/>
            <a:ext cx="11165840" cy="154432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Power Efficient Approximate 4:2 Compressors for Imprecise 8 bit Multipliers circuit</a:t>
            </a:r>
            <a:endParaRPr lang="en-IN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F0DE9-B321-4191-AFFF-05C95C199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868" y="2331588"/>
            <a:ext cx="3048264" cy="304826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6A80F3A-D108-4393-BCF7-E21910E53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5711" y="4744719"/>
            <a:ext cx="4556289" cy="211328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dirty="0"/>
              <a:t>                                                                                                                   Presented by: </a:t>
            </a:r>
          </a:p>
          <a:p>
            <a:pPr algn="l"/>
            <a:r>
              <a:rPr lang="en-IN" dirty="0"/>
              <a:t>SIDDHARTH SINGH UPADHYAY</a:t>
            </a:r>
          </a:p>
          <a:p>
            <a:pPr algn="l"/>
            <a:r>
              <a:rPr lang="en-IN" dirty="0"/>
              <a:t>MTECH IN VLSI &amp; embedded system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                                                                                                                </a:t>
            </a:r>
          </a:p>
          <a:p>
            <a:pPr algn="l"/>
            <a:r>
              <a:rPr lang="en-IN" dirty="0"/>
              <a:t>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9626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D032-F4BD-4086-A073-53A3FACAB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144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chemeClr val="accent1">
                    <a:lumMod val="75000"/>
                  </a:schemeClr>
                </a:solidFill>
              </a:rPr>
              <a:t>FULL ADDER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7D165-7079-4E1D-A4EF-F89AEF9B0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483" y="1446245"/>
            <a:ext cx="7832884" cy="4851711"/>
          </a:xfrm>
        </p:spPr>
      </p:pic>
    </p:spTree>
    <p:extLst>
      <p:ext uri="{BB962C8B-B14F-4D97-AF65-F5344CB8AC3E}">
        <p14:creationId xmlns:p14="http://schemas.microsoft.com/office/powerpoint/2010/main" val="120821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66C1-3924-48D1-A2B0-9F4B7E51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FULL ADDER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938C75-7DE7-428D-A984-8A9BCF818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02" t="2433" b="10039"/>
          <a:stretch/>
        </p:blipFill>
        <p:spPr>
          <a:xfrm>
            <a:off x="2654953" y="2453951"/>
            <a:ext cx="7163682" cy="2603241"/>
          </a:xfrm>
        </p:spPr>
      </p:pic>
    </p:spTree>
    <p:extLst>
      <p:ext uri="{BB962C8B-B14F-4D97-AF65-F5344CB8AC3E}">
        <p14:creationId xmlns:p14="http://schemas.microsoft.com/office/powerpoint/2010/main" val="292499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3E01-D661-4E48-B931-A3E133DA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FULL ADDER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8EF28F-66E0-4BBD-AE48-CC46667A8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80" y="1996751"/>
            <a:ext cx="10698829" cy="3871232"/>
          </a:xfrm>
        </p:spPr>
      </p:pic>
    </p:spTree>
    <p:extLst>
      <p:ext uri="{BB962C8B-B14F-4D97-AF65-F5344CB8AC3E}">
        <p14:creationId xmlns:p14="http://schemas.microsoft.com/office/powerpoint/2010/main" val="154320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A542-41FF-4837-8950-5FD28ECE4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chemeClr val="accent1">
                    <a:lumMod val="75000"/>
                  </a:schemeClr>
                </a:solidFill>
              </a:rPr>
              <a:t>8 BIT MULTIPLIER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AA678E-5364-4420-A20E-D05D7F39F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73" r="731"/>
          <a:stretch/>
        </p:blipFill>
        <p:spPr>
          <a:xfrm>
            <a:off x="323036" y="1560060"/>
            <a:ext cx="10807275" cy="5063444"/>
          </a:xfrm>
        </p:spPr>
      </p:pic>
    </p:spTree>
    <p:extLst>
      <p:ext uri="{BB962C8B-B14F-4D97-AF65-F5344CB8AC3E}">
        <p14:creationId xmlns:p14="http://schemas.microsoft.com/office/powerpoint/2010/main" val="3395042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903CB9-2F7C-49C9-9857-FFF11162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300"/>
            <a:ext cx="10515600" cy="1240452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solidFill>
                  <a:schemeClr val="accent1">
                    <a:lumMod val="75000"/>
                  </a:schemeClr>
                </a:solidFill>
              </a:rPr>
              <a:t>8BIT MULTIPLIER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4316CD-A6A9-4A86-9B2C-C4B38A12E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6601"/>
          <a:stretch/>
        </p:blipFill>
        <p:spPr>
          <a:xfrm>
            <a:off x="1839683" y="1899920"/>
            <a:ext cx="9795589" cy="3596329"/>
          </a:xfrm>
        </p:spPr>
      </p:pic>
    </p:spTree>
    <p:extLst>
      <p:ext uri="{BB962C8B-B14F-4D97-AF65-F5344CB8AC3E}">
        <p14:creationId xmlns:p14="http://schemas.microsoft.com/office/powerpoint/2010/main" val="1969057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6BB494-363F-4E01-8E27-1220FF237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05" b="48905"/>
          <a:stretch/>
        </p:blipFill>
        <p:spPr>
          <a:xfrm>
            <a:off x="1231971" y="3825551"/>
            <a:ext cx="9255636" cy="2861054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53A0C68-38E6-4CFF-A99D-EEDF37FB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21"/>
            <a:ext cx="10515600" cy="942392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STAGE -1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293B90-0C1E-4B5C-9F39-CE47CF51AC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9"/>
          <a:stretch/>
        </p:blipFill>
        <p:spPr>
          <a:xfrm>
            <a:off x="1463723" y="1101014"/>
            <a:ext cx="8592749" cy="27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46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E69CEB-6B62-41F7-9A26-78353256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97" y="2930934"/>
            <a:ext cx="10679467" cy="317128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25D759A-F4C1-4B74-976F-0B271B15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835"/>
          </a:xfrm>
        </p:spPr>
        <p:txBody>
          <a:bodyPr/>
          <a:lstStyle/>
          <a:p>
            <a:r>
              <a:rPr lang="en-IN" dirty="0"/>
              <a:t>STAGE-2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0E7B74-0994-4FB3-8757-2A6DBC0C9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092" y="872124"/>
            <a:ext cx="8286872" cy="21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8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2A7A4E-62C9-48B2-9746-024B44FCD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644"/>
          <a:stretch/>
        </p:blipFill>
        <p:spPr>
          <a:xfrm>
            <a:off x="65315" y="1688841"/>
            <a:ext cx="6325084" cy="5169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9F51D-8472-46C2-88A5-3542D0612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924" y="1209158"/>
            <a:ext cx="10315192" cy="95936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E939E92-82FB-4B22-BDB2-8CE68E5A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39"/>
            <a:ext cx="10515600" cy="959365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STAGE-3</a:t>
            </a:r>
          </a:p>
        </p:txBody>
      </p:sp>
    </p:spTree>
    <p:extLst>
      <p:ext uri="{BB962C8B-B14F-4D97-AF65-F5344CB8AC3E}">
        <p14:creationId xmlns:p14="http://schemas.microsoft.com/office/powerpoint/2010/main" val="4173905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5F60F4-19A7-4BA1-9BC0-59151C1D0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4" t="8122"/>
          <a:stretch/>
        </p:blipFill>
        <p:spPr>
          <a:xfrm>
            <a:off x="0" y="1087120"/>
            <a:ext cx="11968480" cy="577088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98DD935-9804-4CA9-ACD0-D1DA7A89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121"/>
            <a:ext cx="11353800" cy="853346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SCHEMATIC</a:t>
            </a:r>
          </a:p>
        </p:txBody>
      </p:sp>
    </p:spTree>
    <p:extLst>
      <p:ext uri="{BB962C8B-B14F-4D97-AF65-F5344CB8AC3E}">
        <p14:creationId xmlns:p14="http://schemas.microsoft.com/office/powerpoint/2010/main" val="1430281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041905-4322-4953-8E21-5982D4FA4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21859"/>
            <a:ext cx="10515600" cy="4811058"/>
          </a:xfrm>
        </p:spPr>
      </p:pic>
    </p:spTree>
    <p:extLst>
      <p:ext uri="{BB962C8B-B14F-4D97-AF65-F5344CB8AC3E}">
        <p14:creationId xmlns:p14="http://schemas.microsoft.com/office/powerpoint/2010/main" val="141117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275F-7119-4167-A8AD-55711C18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240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81044-B339-444E-8B8D-90D044381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13" y="1003852"/>
            <a:ext cx="10588487" cy="5489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DESIGN OF MULTIPLIER CIRCUIT 8 BIT </a:t>
            </a:r>
          </a:p>
          <a:p>
            <a:pPr marL="457200" indent="-457200">
              <a:buAutoNum type="alphaLcParenR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4:2 compressor using 1)XOR 2)MUX</a:t>
            </a:r>
          </a:p>
          <a:p>
            <a:pPr marL="457200" indent="-457200">
              <a:buAutoNum type="alphaLcParenR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HALF ADDER</a:t>
            </a:r>
          </a:p>
          <a:p>
            <a:pPr marL="457200" indent="-457200">
              <a:buAutoNum type="alphaLcParenR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FULL ADDER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8 BIT MULTIPLIER CIRCUIT </a:t>
            </a:r>
          </a:p>
          <a:p>
            <a:pPr marL="457200" indent="-457200">
              <a:buAutoNum type="alphaUcParenR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STAGE-1</a:t>
            </a:r>
          </a:p>
          <a:p>
            <a:pPr marL="457200" indent="-457200">
              <a:buAutoNum type="alphaUcParenR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STAGE-2</a:t>
            </a:r>
          </a:p>
          <a:p>
            <a:pPr marL="457200" indent="-457200">
              <a:buAutoNum type="alphaUcParenR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STAGE-3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TEST BENCH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REPORT UTILIZATION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AutoNum type="alphaUcParenR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AutoNum type="alphaLcParenR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358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B9CA-C4EE-4F0A-962D-5B30C36B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459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TEST BENCH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BFC2EA-E5FF-462F-8420-A28A37118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247"/>
          <a:stretch/>
        </p:blipFill>
        <p:spPr>
          <a:xfrm>
            <a:off x="88130" y="1503680"/>
            <a:ext cx="11981950" cy="5145312"/>
          </a:xfrm>
        </p:spPr>
      </p:pic>
    </p:spTree>
    <p:extLst>
      <p:ext uri="{BB962C8B-B14F-4D97-AF65-F5344CB8AC3E}">
        <p14:creationId xmlns:p14="http://schemas.microsoft.com/office/powerpoint/2010/main" val="709406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4E020A-2A94-42C6-8D45-B25BE59D2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06"/>
          <a:stretch/>
        </p:blipFill>
        <p:spPr>
          <a:xfrm>
            <a:off x="153955" y="660465"/>
            <a:ext cx="11884090" cy="61228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BB8B95-F0D7-46F2-95FC-D2AF028F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511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99967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35B216-6F06-4F19-8F73-FAF0D84F7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82097"/>
            <a:ext cx="10515600" cy="5350906"/>
          </a:xfrm>
        </p:spPr>
      </p:pic>
    </p:spTree>
    <p:extLst>
      <p:ext uri="{BB962C8B-B14F-4D97-AF65-F5344CB8AC3E}">
        <p14:creationId xmlns:p14="http://schemas.microsoft.com/office/powerpoint/2010/main" val="3748548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477D-34A2-40BE-B982-D681C313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4C4825-39C5-4C0E-831E-6B7E653E1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044" y="260216"/>
            <a:ext cx="10707756" cy="6201229"/>
          </a:xfrm>
        </p:spPr>
      </p:pic>
    </p:spTree>
    <p:extLst>
      <p:ext uri="{BB962C8B-B14F-4D97-AF65-F5344CB8AC3E}">
        <p14:creationId xmlns:p14="http://schemas.microsoft.com/office/powerpoint/2010/main" val="189911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F187BA-AECD-4DDB-96FD-F5EE932BE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1"/>
          <a:stretch/>
        </p:blipFill>
        <p:spPr>
          <a:xfrm>
            <a:off x="0" y="983974"/>
            <a:ext cx="12192000" cy="58740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91181-268F-4199-B89B-16E8A9C5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3974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REPORT UTILIZATION</a:t>
            </a:r>
          </a:p>
        </p:txBody>
      </p:sp>
    </p:spTree>
    <p:extLst>
      <p:ext uri="{BB962C8B-B14F-4D97-AF65-F5344CB8AC3E}">
        <p14:creationId xmlns:p14="http://schemas.microsoft.com/office/powerpoint/2010/main" val="1903481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935F-5987-4B0C-914F-E113BED8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E2353-1AA9-410A-81F3-1EF632857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We have design Power Efficient Approximate 4:2 Compressors using for Imprecise 8 bit Multipliers .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886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8F8B-7117-445C-B43B-D7883725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5BB0-5AC6-40AA-9391-A2CFDC27E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Power Efficient Approximate 4:2 Compressors for Imprecise Multipliers VLSID research paper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88561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0ADE47-FB2C-4F79-B96B-AA7698A8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490" y="253915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6351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3737F-80D5-43A2-A2A2-BD0E9EBE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DESIGN OF MULTIPLIER CIRCUIT 8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EE20F-B727-4D91-90EF-505D57F3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MULTIPLIER 8 BIT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COMPRESSOR 4:2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FULL ADDER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0EA1D-7D54-4088-B86B-F043A0564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645" y="1971040"/>
            <a:ext cx="8213533" cy="375920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30047B4D-D266-4CA4-8EE5-36E36DD5905E}"/>
              </a:ext>
            </a:extLst>
          </p:cNvPr>
          <p:cNvSpPr/>
          <p:nvPr/>
        </p:nvSpPr>
        <p:spPr>
          <a:xfrm>
            <a:off x="1971040" y="2306320"/>
            <a:ext cx="233680" cy="55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BF15DD-A427-4550-8506-C0DEA2427363}"/>
              </a:ext>
            </a:extLst>
          </p:cNvPr>
          <p:cNvSpPr/>
          <p:nvPr/>
        </p:nvSpPr>
        <p:spPr>
          <a:xfrm>
            <a:off x="1971040" y="3317240"/>
            <a:ext cx="233680" cy="55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36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46AF-DD00-4FD2-AE53-9E85FB70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640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4:2 COMPRESSOR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2D0FB0-A026-4227-BBAC-4DBE547DE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35" b="18844"/>
          <a:stretch/>
        </p:blipFill>
        <p:spPr>
          <a:xfrm>
            <a:off x="2155370" y="1119673"/>
            <a:ext cx="7389845" cy="4301413"/>
          </a:xfrm>
        </p:spPr>
      </p:pic>
    </p:spTree>
    <p:extLst>
      <p:ext uri="{BB962C8B-B14F-4D97-AF65-F5344CB8AC3E}">
        <p14:creationId xmlns:p14="http://schemas.microsoft.com/office/powerpoint/2010/main" val="140723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EDB9-36A4-4B93-AD03-168D3871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XOR GATE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A08A99-FF5E-4C7B-96D4-0971AFBF4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64"/>
          <a:stretch/>
        </p:blipFill>
        <p:spPr>
          <a:xfrm>
            <a:off x="4198775" y="1427584"/>
            <a:ext cx="3601615" cy="3665160"/>
          </a:xfrm>
        </p:spPr>
      </p:pic>
    </p:spTree>
    <p:extLst>
      <p:ext uri="{BB962C8B-B14F-4D97-AF65-F5344CB8AC3E}">
        <p14:creationId xmlns:p14="http://schemas.microsoft.com/office/powerpoint/2010/main" val="370168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D5A4-0D81-4547-924F-3B2A5548C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79699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MUX</a:t>
            </a:r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DD6CC-1D3B-49CE-9FC1-03C2F58B2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8110" y="1660850"/>
            <a:ext cx="3598306" cy="3143184"/>
          </a:xfrm>
        </p:spPr>
      </p:pic>
    </p:spTree>
    <p:extLst>
      <p:ext uri="{BB962C8B-B14F-4D97-AF65-F5344CB8AC3E}">
        <p14:creationId xmlns:p14="http://schemas.microsoft.com/office/powerpoint/2010/main" val="256267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71AC-CCD1-4D0E-AD83-7115893B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4:2 COMPRESSOR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1CCCE-E8E6-4C33-ADC4-0E3BDA498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323" t="2860" r="899" b="1503"/>
          <a:stretch/>
        </p:blipFill>
        <p:spPr>
          <a:xfrm>
            <a:off x="1545983" y="1464906"/>
            <a:ext cx="8716136" cy="5126208"/>
          </a:xfrm>
        </p:spPr>
      </p:pic>
    </p:spTree>
    <p:extLst>
      <p:ext uri="{BB962C8B-B14F-4D97-AF65-F5344CB8AC3E}">
        <p14:creationId xmlns:p14="http://schemas.microsoft.com/office/powerpoint/2010/main" val="210740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8199-F169-46C4-B2F2-5FF28839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07"/>
            <a:ext cx="10778412" cy="745217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HALF ADDER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0D2FDA-DF66-4AD5-87ED-FA63C1BBE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5875" y="1309676"/>
            <a:ext cx="4512428" cy="3991072"/>
          </a:xfrm>
        </p:spPr>
      </p:pic>
    </p:spTree>
    <p:extLst>
      <p:ext uri="{BB962C8B-B14F-4D97-AF65-F5344CB8AC3E}">
        <p14:creationId xmlns:p14="http://schemas.microsoft.com/office/powerpoint/2010/main" val="295213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B108-CD0B-435D-B839-38793B35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844"/>
            <a:ext cx="10515600" cy="1211747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solidFill>
                  <a:schemeClr val="accent1">
                    <a:lumMod val="75000"/>
                  </a:schemeClr>
                </a:solidFill>
              </a:rPr>
              <a:t>HALF ADDER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FB1D4A-99A6-4092-A6F1-51B78F0CF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1165" y="1721777"/>
            <a:ext cx="5189670" cy="4244708"/>
          </a:xfrm>
        </p:spPr>
      </p:pic>
    </p:spTree>
    <p:extLst>
      <p:ext uri="{BB962C8B-B14F-4D97-AF65-F5344CB8AC3E}">
        <p14:creationId xmlns:p14="http://schemas.microsoft.com/office/powerpoint/2010/main" val="62093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138</Words>
  <Application>Microsoft Office PowerPoint</Application>
  <PresentationFormat>Widescreen</PresentationFormat>
  <Paragraphs>56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Power Efficient Approximate 4:2 Compressors for Imprecise 8 bit Multipliers circuit</vt:lpstr>
      <vt:lpstr>CONTENT</vt:lpstr>
      <vt:lpstr>DESIGN OF MULTIPLIER CIRCUIT 8 BIT</vt:lpstr>
      <vt:lpstr>4:2 COMPRESSOR</vt:lpstr>
      <vt:lpstr>XOR GATE </vt:lpstr>
      <vt:lpstr>MUX </vt:lpstr>
      <vt:lpstr>    4:2 COMPRESSOR </vt:lpstr>
      <vt:lpstr>HALF ADDER</vt:lpstr>
      <vt:lpstr>HALF ADDER</vt:lpstr>
      <vt:lpstr>FULL ADDER</vt:lpstr>
      <vt:lpstr>FULL ADDER</vt:lpstr>
      <vt:lpstr>FULL ADDER</vt:lpstr>
      <vt:lpstr>8 BIT MULTIPLIER</vt:lpstr>
      <vt:lpstr>8BIT MULTIPLIER</vt:lpstr>
      <vt:lpstr>STAGE -1</vt:lpstr>
      <vt:lpstr>STAGE-2</vt:lpstr>
      <vt:lpstr>STAGE-3</vt:lpstr>
      <vt:lpstr>SCHEMATIC</vt:lpstr>
      <vt:lpstr>PowerPoint Presentation</vt:lpstr>
      <vt:lpstr>TEST BENCH</vt:lpstr>
      <vt:lpstr>OUTPUT</vt:lpstr>
      <vt:lpstr>PowerPoint Presentation</vt:lpstr>
      <vt:lpstr>PowerPoint Presentation</vt:lpstr>
      <vt:lpstr>REPORT UTILIZATION</vt:lpstr>
      <vt:lpstr>RESULT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based Power Efficient Approximate 4:2 Compressors for Imprecise 8 BIT Multipliers</dc:title>
  <dc:creator>siddharth singh</dc:creator>
  <cp:lastModifiedBy>siddharth singh upadhyay</cp:lastModifiedBy>
  <cp:revision>5</cp:revision>
  <dcterms:created xsi:type="dcterms:W3CDTF">2021-12-03T14:11:42Z</dcterms:created>
  <dcterms:modified xsi:type="dcterms:W3CDTF">2022-10-22T05:52:21Z</dcterms:modified>
</cp:coreProperties>
</file>