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F06A-D6A7-4660-A3CF-0228BB259A9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D27-08E0-45E2-A56C-A7720708AA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F06A-D6A7-4660-A3CF-0228BB259A9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D27-08E0-45E2-A56C-A7720708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3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F06A-D6A7-4660-A3CF-0228BB259A9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D27-08E0-45E2-A56C-A7720708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1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F06A-D6A7-4660-A3CF-0228BB259A9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D27-08E0-45E2-A56C-A7720708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7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F06A-D6A7-4660-A3CF-0228BB259A9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D27-08E0-45E2-A56C-A7720708AA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1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F06A-D6A7-4660-A3CF-0228BB259A9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D27-08E0-45E2-A56C-A7720708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9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F06A-D6A7-4660-A3CF-0228BB259A9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D27-08E0-45E2-A56C-A7720708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F06A-D6A7-4660-A3CF-0228BB259A9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D27-08E0-45E2-A56C-A7720708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9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F06A-D6A7-4660-A3CF-0228BB259A9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D27-08E0-45E2-A56C-A7720708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D7F06A-D6A7-4660-A3CF-0228BB259A9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46D27-08E0-45E2-A56C-A7720708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5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F06A-D6A7-4660-A3CF-0228BB259A9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D27-08E0-45E2-A56C-A7720708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D7F06A-D6A7-4660-A3CF-0228BB259A9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B46D27-08E0-45E2-A56C-A7720708AA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04C848-35CA-460E-82EE-67EBC1716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6A3731F-1882-4537-858F-85BF49B22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Session-9</a:t>
            </a:r>
          </a:p>
        </p:txBody>
      </p:sp>
    </p:spTree>
    <p:extLst>
      <p:ext uri="{BB962C8B-B14F-4D97-AF65-F5344CB8AC3E}">
        <p14:creationId xmlns:p14="http://schemas.microsoft.com/office/powerpoint/2010/main" val="239870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216033-B299-40E9-AE99-6E22AD7C4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75"/>
          <a:stretch/>
        </p:blipFill>
        <p:spPr>
          <a:xfrm>
            <a:off x="2934928" y="1690688"/>
            <a:ext cx="6790087" cy="478355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4309FEB-8C9D-4F9A-9CCB-DF852377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Arrangement</a:t>
            </a:r>
          </a:p>
        </p:txBody>
      </p:sp>
    </p:spTree>
    <p:extLst>
      <p:ext uri="{BB962C8B-B14F-4D97-AF65-F5344CB8AC3E}">
        <p14:creationId xmlns:p14="http://schemas.microsoft.com/office/powerpoint/2010/main" val="32342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47A8-1E3F-414C-8795-2FFAB423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Settings.py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B515B8D-C705-48C6-8E21-BC8A0E2842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4624302"/>
            <a:ext cx="1069235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for static files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PROJECT_ROOT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os.path.dirname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os.path.dirname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(__file__))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STATICFILES_DIRS =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PROJECT_ROOT,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'static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3A205-73CD-4D50-B9BD-3856ADAF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33" y="1825625"/>
            <a:ext cx="9586452" cy="244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29316-171C-4897-99CD-3F5AD027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32" y="1639490"/>
            <a:ext cx="6949768" cy="52185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B8284C5-0F5C-43E5-B1E8-28506F87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Settings.py</a:t>
            </a:r>
          </a:p>
        </p:txBody>
      </p:sp>
    </p:spTree>
    <p:extLst>
      <p:ext uri="{BB962C8B-B14F-4D97-AF65-F5344CB8AC3E}">
        <p14:creationId xmlns:p14="http://schemas.microsoft.com/office/powerpoint/2010/main" val="98522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FF2C41-FBAD-4755-9984-13C1522F5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33" y="1690688"/>
            <a:ext cx="6577780" cy="26055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329ABB-7CBA-49F7-B656-FBE15C68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Urls.py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6989A0-4EF8-4E90-ADD8-DB2B62574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4897" y="4447541"/>
            <a:ext cx="738054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django.conf.urls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include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django.contrib.staticfiles.urls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staticfiles_urlpatterns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r'^admin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admin.site.urls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r'^$'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staticfiles_urlpatterns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6CE4E7-3816-4BDB-98B6-3531EDC90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45" y="1690688"/>
            <a:ext cx="8539288" cy="30263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186B29-C7CF-42A8-A0BE-CACAFBB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132561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E39C-67A8-4829-BD50-BD38603C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83F442-D559-4EDE-9ADD-637FBFF7FE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62031"/>
            <a:ext cx="9318577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en-US" altLang="en-US" sz="5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staticfiles</a:t>
            </a: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5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 this as the first line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 HTML file(above Doctype)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8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5DBD-01A8-469A-952E-7D352B19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CSS in index.html file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F501D8-87A3-49CE-A9DC-806F3D8225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4973808"/>
            <a:ext cx="1095684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/freelancer.min.css'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"stylesheet"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FC9AB-F58C-485D-8F6F-2F96755B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39062" cy="28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3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607B-9AB3-4373-B617-75ED1EBA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6507"/>
          </a:xfrm>
        </p:spPr>
        <p:txBody>
          <a:bodyPr/>
          <a:lstStyle/>
          <a:p>
            <a:r>
              <a:rPr lang="en-US" dirty="0"/>
              <a:t>Index.html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DAAE-D121-4501-8F58-BA6CD874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622D0-84C5-44A3-9EE5-E66F3EC6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3" y="1456970"/>
            <a:ext cx="12205662" cy="47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817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85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Retrospect</vt:lpstr>
      <vt:lpstr>Django</vt:lpstr>
      <vt:lpstr>Folder Arrangement</vt:lpstr>
      <vt:lpstr>Settings.py</vt:lpstr>
      <vt:lpstr>Settings.py</vt:lpstr>
      <vt:lpstr>Urls.py</vt:lpstr>
      <vt:lpstr>Views.py</vt:lpstr>
      <vt:lpstr>Index.html</vt:lpstr>
      <vt:lpstr>Changes to CSS in index.html file</vt:lpstr>
      <vt:lpstr>Index.html javascript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Singh</dc:creator>
  <cp:lastModifiedBy>Siddharth Singh</cp:lastModifiedBy>
  <cp:revision>7</cp:revision>
  <dcterms:created xsi:type="dcterms:W3CDTF">2017-07-07T15:52:34Z</dcterms:created>
  <dcterms:modified xsi:type="dcterms:W3CDTF">2017-07-07T18:09:09Z</dcterms:modified>
</cp:coreProperties>
</file>