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5" r:id="rId6"/>
    <p:sldId id="260" r:id="rId7"/>
    <p:sldId id="263" r:id="rId8"/>
    <p:sldId id="267" r:id="rId9"/>
    <p:sldId id="268" r:id="rId10"/>
    <p:sldId id="264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8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4D7208-0476-4822-A8C7-1C233D4D2376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319647-6908-4824-AB78-DB1129F501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6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D0C667-061E-4562-AE13-EBE7BC817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2837D9-0831-4208-B286-93C063B5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-6</a:t>
            </a:r>
          </a:p>
        </p:txBody>
      </p:sp>
    </p:spTree>
    <p:extLst>
      <p:ext uri="{BB962C8B-B14F-4D97-AF65-F5344CB8AC3E}">
        <p14:creationId xmlns:p14="http://schemas.microsoft.com/office/powerpoint/2010/main" val="2861619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3723-2869-46E2-9F5B-62AA2778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60C1-8B93-4861-A7EC-65CA97AC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 is a way of programming or coding a problem, in which a function calls itself one or more times in its body. Usually, it is returning the return value of this function call.</a:t>
            </a:r>
          </a:p>
          <a:p>
            <a:endParaRPr lang="en-US" dirty="0"/>
          </a:p>
          <a:p>
            <a:r>
              <a:rPr lang="en-US" dirty="0"/>
              <a:t>def factorial(n):</a:t>
            </a:r>
          </a:p>
          <a:p>
            <a:r>
              <a:rPr lang="en-US" dirty="0"/>
              <a:t>    if n == 1:</a:t>
            </a:r>
          </a:p>
          <a:p>
            <a:r>
              <a:rPr lang="en-US" dirty="0"/>
              <a:t>        return 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64178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173D-9A6C-460F-9AE7-BB5FACBF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6905-A425-424F-B588-5B9F840B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is a package manager for Python that uses the Python Package Index to install Python packages. PIP will later be used to install Django from </a:t>
            </a:r>
            <a:r>
              <a:rPr lang="en-US" dirty="0" err="1"/>
              <a:t>PyPI</a:t>
            </a:r>
            <a:r>
              <a:rPr lang="en-US" dirty="0"/>
              <a:t>. If you’ve installed Python 3.4, pip is included so you may skip this section.</a:t>
            </a:r>
          </a:p>
          <a:p>
            <a:r>
              <a:rPr lang="en-US" dirty="0"/>
              <a:t>Django can be installed easily using pip.</a:t>
            </a:r>
          </a:p>
          <a:p>
            <a:r>
              <a:rPr lang="en-US" dirty="0"/>
              <a:t>In the command prompt, execute the following command: pip install </a:t>
            </a:r>
            <a:r>
              <a:rPr lang="en-US" dirty="0" err="1"/>
              <a:t>django</a:t>
            </a:r>
            <a:r>
              <a:rPr lang="en-US" dirty="0"/>
              <a:t>. This will download and install Django.</a:t>
            </a:r>
          </a:p>
          <a:p>
            <a:r>
              <a:rPr lang="en-US" dirty="0"/>
              <a:t>After the installation has completed, you can verify your Django installation by executing django-admin.py --version in the command prompt.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05D6-5EE4-4E52-94BB-459D22A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F9B9-3E4E-4702-8456-94C7AB77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calculator which does the following:</a:t>
            </a:r>
          </a:p>
          <a:p>
            <a:r>
              <a:rPr lang="en-US" dirty="0"/>
              <a:t>Asks the user for the option </a:t>
            </a:r>
          </a:p>
          <a:p>
            <a:r>
              <a:rPr lang="en-US" dirty="0"/>
              <a:t> #Print what options you have</a:t>
            </a:r>
          </a:p>
          <a:p>
            <a:r>
              <a:rPr lang="en-US" dirty="0"/>
              <a:t>    print Option 1 - add</a:t>
            </a:r>
          </a:p>
          <a:p>
            <a:r>
              <a:rPr lang="en-US" dirty="0"/>
              <a:t>    print Option 2 - subtract</a:t>
            </a:r>
          </a:p>
          <a:p>
            <a:r>
              <a:rPr lang="en-US" dirty="0"/>
              <a:t>    print Option 3 - multiply</a:t>
            </a:r>
          </a:p>
          <a:p>
            <a:r>
              <a:rPr lang="en-US" dirty="0"/>
              <a:t>    print Option 4 - divide</a:t>
            </a:r>
          </a:p>
          <a:p>
            <a:r>
              <a:rPr lang="en-US" dirty="0"/>
              <a:t>    print Option 5 - quit program</a:t>
            </a:r>
          </a:p>
          <a:p>
            <a:r>
              <a:rPr lang="en-US" dirty="0"/>
              <a:t>Then performs the operations selected by the user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656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F980-2D97-4FEF-B395-47EC3663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57F3-87D0-4AC7-84DD-DEB75A6C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#calculator program</a:t>
            </a:r>
          </a:p>
          <a:p>
            <a:endParaRPr lang="en-US" dirty="0"/>
          </a:p>
          <a:p>
            <a:r>
              <a:rPr lang="en-US" dirty="0"/>
              <a:t>#this variable tells the loop whether it should loop or not.</a:t>
            </a:r>
          </a:p>
          <a:p>
            <a:r>
              <a:rPr lang="en-US" dirty="0"/>
              <a:t># 1 means loop. anything else means don't loop.</a:t>
            </a:r>
          </a:p>
          <a:p>
            <a:endParaRPr lang="en-US" dirty="0"/>
          </a:p>
          <a:p>
            <a:r>
              <a:rPr lang="en-US" dirty="0"/>
              <a:t>loop = 1</a:t>
            </a:r>
          </a:p>
          <a:p>
            <a:endParaRPr lang="en-US" dirty="0"/>
          </a:p>
          <a:p>
            <a:r>
              <a:rPr lang="en-US" dirty="0"/>
              <a:t>#this variable holds the user's choice in the menu:</a:t>
            </a:r>
          </a:p>
          <a:p>
            <a:endParaRPr lang="en-US" dirty="0"/>
          </a:p>
          <a:p>
            <a:r>
              <a:rPr lang="en-US" dirty="0"/>
              <a:t>choice = 0</a:t>
            </a:r>
          </a:p>
          <a:p>
            <a:endParaRPr lang="en-US" dirty="0"/>
          </a:p>
          <a:p>
            <a:r>
              <a:rPr lang="en-US" dirty="0"/>
              <a:t>while loop == 1:</a:t>
            </a:r>
          </a:p>
          <a:p>
            <a:r>
              <a:rPr lang="en-US" dirty="0"/>
              <a:t>    #print what options you have</a:t>
            </a:r>
          </a:p>
          <a:p>
            <a:r>
              <a:rPr lang="en-US" dirty="0"/>
              <a:t>    print "Welcome to calculator.py"</a:t>
            </a:r>
          </a:p>
          <a:p>
            <a:endParaRPr lang="en-US" dirty="0"/>
          </a:p>
          <a:p>
            <a:r>
              <a:rPr lang="en-US" dirty="0"/>
              <a:t>    print "your options are:"</a:t>
            </a:r>
          </a:p>
          <a:p>
            <a:r>
              <a:rPr lang="en-US" dirty="0"/>
              <a:t>    print " "</a:t>
            </a:r>
          </a:p>
          <a:p>
            <a:r>
              <a:rPr lang="en-US" dirty="0"/>
              <a:t>    print "1) Addition"</a:t>
            </a:r>
          </a:p>
          <a:p>
            <a:r>
              <a:rPr lang="en-US" dirty="0"/>
              <a:t>    print "2) Subtraction"</a:t>
            </a:r>
          </a:p>
          <a:p>
            <a:endParaRPr lang="en-US" dirty="0"/>
          </a:p>
          <a:p>
            <a:r>
              <a:rPr lang="en-US" dirty="0"/>
              <a:t>    print "3) Multiplication"</a:t>
            </a:r>
          </a:p>
          <a:p>
            <a:endParaRPr lang="en-US" dirty="0"/>
          </a:p>
          <a:p>
            <a:r>
              <a:rPr lang="en-US" dirty="0"/>
              <a:t>    print "4) Division"</a:t>
            </a:r>
          </a:p>
          <a:p>
            <a:r>
              <a:rPr lang="en-US" dirty="0"/>
              <a:t>    print "5) Quit calculator.py"</a:t>
            </a:r>
          </a:p>
          <a:p>
            <a:r>
              <a:rPr lang="en-US" dirty="0"/>
              <a:t>    print " "</a:t>
            </a:r>
          </a:p>
          <a:p>
            <a:endParaRPr lang="en-US" dirty="0"/>
          </a:p>
          <a:p>
            <a:r>
              <a:rPr lang="en-US" dirty="0"/>
              <a:t>    choice = input("Choose your option: ")</a:t>
            </a:r>
          </a:p>
          <a:p>
            <a:r>
              <a:rPr lang="en-US" dirty="0"/>
              <a:t>    if choice == 1:</a:t>
            </a:r>
          </a:p>
          <a:p>
            <a:r>
              <a:rPr lang="en-US" dirty="0"/>
              <a:t>        add1 = input("Add this: ")</a:t>
            </a:r>
          </a:p>
          <a:p>
            <a:r>
              <a:rPr lang="en-US" dirty="0"/>
              <a:t>        add2 = input("to this: ")</a:t>
            </a:r>
          </a:p>
          <a:p>
            <a:r>
              <a:rPr lang="en-US" dirty="0"/>
              <a:t>        print add1, "+", add2, "=", add1 + add2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choice == 2:</a:t>
            </a:r>
          </a:p>
          <a:p>
            <a:r>
              <a:rPr lang="en-US" dirty="0"/>
              <a:t>        sub2 = input("Subtract this: ")</a:t>
            </a:r>
          </a:p>
          <a:p>
            <a:r>
              <a:rPr lang="en-US" dirty="0"/>
              <a:t>        sub1 = input("from this: ")</a:t>
            </a:r>
          </a:p>
          <a:p>
            <a:r>
              <a:rPr lang="en-US" dirty="0"/>
              <a:t>        print sub1, "-", sub2, "=", sub1 - sub2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choice == 3:</a:t>
            </a:r>
          </a:p>
          <a:p>
            <a:r>
              <a:rPr lang="en-US" dirty="0"/>
              <a:t>        mul1 = input("Multiply this: ")</a:t>
            </a:r>
          </a:p>
          <a:p>
            <a:r>
              <a:rPr lang="en-US" dirty="0"/>
              <a:t>        mul2 = input("with this: ")</a:t>
            </a:r>
          </a:p>
          <a:p>
            <a:r>
              <a:rPr lang="en-US" dirty="0"/>
              <a:t>        print mul1, "*", mul2, "=", mul1 * mul2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choice == 4:</a:t>
            </a:r>
          </a:p>
          <a:p>
            <a:r>
              <a:rPr lang="en-US" dirty="0"/>
              <a:t>        div1 = input("Divide this: ")</a:t>
            </a:r>
          </a:p>
          <a:p>
            <a:r>
              <a:rPr lang="en-US" dirty="0"/>
              <a:t>        div2 = input("by this: ")</a:t>
            </a:r>
          </a:p>
          <a:p>
            <a:r>
              <a:rPr lang="en-US" dirty="0"/>
              <a:t>        print div1, "/", div2, "=", div1 / div2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choice == 5:</a:t>
            </a:r>
          </a:p>
          <a:p>
            <a:r>
              <a:rPr lang="en-US" dirty="0"/>
              <a:t>        loop = 0</a:t>
            </a:r>
          </a:p>
          <a:p>
            <a:r>
              <a:rPr lang="en-US" dirty="0"/>
              <a:t>	</a:t>
            </a:r>
          </a:p>
          <a:p>
            <a:pPr>
              <a:spcBef>
                <a:spcPts val="0"/>
              </a:spcBef>
            </a:pPr>
            <a:r>
              <a:rPr lang="en-US" dirty="0"/>
              <a:t>print "Thankyou for using calculator.py!"</a:t>
            </a:r>
          </a:p>
        </p:txBody>
      </p:sp>
    </p:spTree>
    <p:extLst>
      <p:ext uri="{BB962C8B-B14F-4D97-AF65-F5344CB8AC3E}">
        <p14:creationId xmlns:p14="http://schemas.microsoft.com/office/powerpoint/2010/main" val="28331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2530-9E95-4C49-BB87-A2189D6C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4F70-8345-424C-BEB3-0FC7CD87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generates a list of numbers which is generally used to iterate over with for loops.</a:t>
            </a:r>
          </a:p>
          <a:p>
            <a:r>
              <a:rPr lang="en-US" dirty="0"/>
              <a:t>The range function has two sets of parameters</a:t>
            </a:r>
          </a:p>
          <a:p>
            <a:endParaRPr lang="en-US" dirty="0"/>
          </a:p>
          <a:p>
            <a:r>
              <a:rPr lang="en-US" dirty="0"/>
              <a:t>range(stop)</a:t>
            </a:r>
          </a:p>
          <a:p>
            <a:r>
              <a:rPr lang="en-US" dirty="0"/>
              <a:t>range([start], stop[, step])</a:t>
            </a:r>
          </a:p>
          <a:p>
            <a:r>
              <a:rPr lang="en-US" dirty="0"/>
              <a:t>Start: Starting number of the sequence</a:t>
            </a:r>
          </a:p>
          <a:p>
            <a:r>
              <a:rPr lang="en-US" dirty="0"/>
              <a:t>Stop: Generate numbers up to, but not including this number</a:t>
            </a:r>
          </a:p>
          <a:p>
            <a:r>
              <a:rPr lang="en-US" dirty="0"/>
              <a:t>Step: Difference between each number in the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5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2FC-8CDC-438D-BBEC-6E3C92DA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455A-FB41-489D-A930-09E50BF6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7C941-78CC-41FB-A83F-771361739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119187"/>
            <a:ext cx="8086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1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D021-A071-4326-96B9-9CB2D81D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F413-C159-4D31-A8F2-C510ED6E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popular </a:t>
            </a:r>
            <a:r>
              <a:rPr lang="en-US" b="1" dirty="0"/>
              <a:t>time</a:t>
            </a:r>
            <a:r>
              <a:rPr lang="en-US" dirty="0"/>
              <a:t> module available in Python which provides functions for working with times, and for converting between representations. The function </a:t>
            </a:r>
            <a:r>
              <a:rPr lang="en-US" b="1" dirty="0" err="1"/>
              <a:t>time.time</a:t>
            </a:r>
            <a:r>
              <a:rPr lang="en-US" b="1" dirty="0"/>
              <a:t>()</a:t>
            </a:r>
            <a:r>
              <a:rPr lang="en-US" dirty="0"/>
              <a:t> returns the current system time in ticks since 12:00am, January 1, 1970(epoch).</a:t>
            </a:r>
          </a:p>
          <a:p>
            <a:endParaRPr lang="en-US" dirty="0"/>
          </a:p>
          <a:p>
            <a:r>
              <a:rPr lang="en-US" dirty="0"/>
              <a:t>import time;  # This is required to include time module.</a:t>
            </a:r>
          </a:p>
          <a:p>
            <a:endParaRPr lang="en-US" dirty="0"/>
          </a:p>
          <a:p>
            <a:r>
              <a:rPr lang="en-US" dirty="0"/>
              <a:t>ticks = </a:t>
            </a:r>
            <a:r>
              <a:rPr lang="en-US" dirty="0" err="1"/>
              <a:t>time.time</a:t>
            </a:r>
            <a:r>
              <a:rPr lang="en-US" dirty="0"/>
              <a:t>()</a:t>
            </a:r>
          </a:p>
          <a:p>
            <a:r>
              <a:rPr lang="en-US" dirty="0"/>
              <a:t>print ("Number of ticks since 12:00am, January 1, 1970:", ticks)</a:t>
            </a:r>
          </a:p>
          <a:p>
            <a:r>
              <a:rPr lang="en-US" dirty="0"/>
              <a:t>print (</a:t>
            </a:r>
            <a:r>
              <a:rPr lang="en-US" dirty="0" err="1"/>
              <a:t>time.localtime</a:t>
            </a:r>
            <a:r>
              <a:rPr lang="en-US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95443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30BB-0C20-4D68-BA75-6E7B8BAB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CA36-848A-4FCD-927F-018A7CFF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calendar module gives a wide range of methods to play with yearly and monthly calendars.</a:t>
            </a:r>
          </a:p>
          <a:p>
            <a:endParaRPr lang="en-US" dirty="0"/>
          </a:p>
          <a:p>
            <a:r>
              <a:rPr lang="en-US" dirty="0"/>
              <a:t>import calendar</a:t>
            </a:r>
          </a:p>
          <a:p>
            <a:r>
              <a:rPr lang="en-US" dirty="0" err="1"/>
              <a:t>cal</a:t>
            </a:r>
            <a:r>
              <a:rPr lang="en-US" dirty="0"/>
              <a:t> = </a:t>
            </a:r>
            <a:r>
              <a:rPr lang="en-US" dirty="0" err="1"/>
              <a:t>calendar.month</a:t>
            </a:r>
            <a:r>
              <a:rPr lang="en-US" dirty="0"/>
              <a:t>(2016, 2)</a:t>
            </a:r>
          </a:p>
          <a:p>
            <a:r>
              <a:rPr lang="en-US" dirty="0"/>
              <a:t>print ("Here is the calendar:")</a:t>
            </a:r>
          </a:p>
          <a:p>
            <a:r>
              <a:rPr lang="en-US" dirty="0"/>
              <a:t>print (</a:t>
            </a:r>
            <a:r>
              <a:rPr lang="en-US" dirty="0" err="1"/>
              <a:t>cal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725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9948-9F21-4F88-BE8B-2421B5B3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7B5D-32A3-4228-88DE-A5CAF269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function is a block of organized, reusable code that is used to perform a single, related action. Functions provide better modularity for your application and a high degree of code reusing.</a:t>
            </a:r>
          </a:p>
          <a:p>
            <a:r>
              <a:rPr lang="en-US" i="1" dirty="0"/>
              <a:t>user-defined functions.</a:t>
            </a:r>
          </a:p>
          <a:p>
            <a:r>
              <a:rPr lang="en-US" dirty="0"/>
              <a:t>You can define functions to provide the required functionality. Here are simple rules to define a function in Python.</a:t>
            </a:r>
          </a:p>
          <a:p>
            <a:r>
              <a:rPr lang="en-US" dirty="0"/>
              <a:t>Function blocks begin with the keyword </a:t>
            </a:r>
            <a:r>
              <a:rPr lang="en-US" b="1" dirty="0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3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B191-DEB3-4242-9041-42E1F7A3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4CC8-A095-4E52-BE50-32C3D249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userDefFunction</a:t>
            </a:r>
            <a:r>
              <a:rPr lang="en-US" dirty="0"/>
              <a:t> (arg1, arg2, arg3 ...):</a:t>
            </a:r>
          </a:p>
          <a:p>
            <a:r>
              <a:rPr lang="en-US" dirty="0"/>
              <a:t>    program statement1</a:t>
            </a:r>
          </a:p>
          <a:p>
            <a:r>
              <a:rPr lang="en-US" dirty="0"/>
              <a:t>    program statement3</a:t>
            </a:r>
          </a:p>
          <a:p>
            <a:r>
              <a:rPr lang="en-US" dirty="0"/>
              <a:t>    program statement3</a:t>
            </a:r>
          </a:p>
          <a:p>
            <a:r>
              <a:rPr lang="en-US" dirty="0"/>
              <a:t>    ....</a:t>
            </a:r>
          </a:p>
          <a:p>
            <a:r>
              <a:rPr lang="en-US" dirty="0"/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27544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8078-704F-442B-A7BA-477638AD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CA41-3714-4248-A6E2-E2791E43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  <a:p>
            <a:r>
              <a:rPr lang="en-US" dirty="0"/>
              <a:t># Function definition is here</a:t>
            </a:r>
          </a:p>
          <a:p>
            <a:r>
              <a:rPr lang="en-US" dirty="0"/>
              <a:t>def sum( arg1, arg2 ):</a:t>
            </a:r>
          </a:p>
          <a:p>
            <a:r>
              <a:rPr lang="en-US" dirty="0"/>
              <a:t>   # Add both the parameters and return them."</a:t>
            </a:r>
          </a:p>
          <a:p>
            <a:r>
              <a:rPr lang="en-US" dirty="0"/>
              <a:t>   total = arg1 + arg2</a:t>
            </a:r>
          </a:p>
          <a:p>
            <a:r>
              <a:rPr lang="en-US" dirty="0"/>
              <a:t>   print ("Inside the function : ", total)</a:t>
            </a:r>
          </a:p>
          <a:p>
            <a:r>
              <a:rPr lang="en-US" dirty="0"/>
              <a:t>   return total</a:t>
            </a:r>
          </a:p>
          <a:p>
            <a:r>
              <a:rPr lang="en-US" dirty="0"/>
              <a:t># Now you can call sum function</a:t>
            </a:r>
          </a:p>
          <a:p>
            <a:r>
              <a:rPr lang="en-US" dirty="0"/>
              <a:t>total = sum( 10, 20 )</a:t>
            </a:r>
          </a:p>
          <a:p>
            <a:r>
              <a:rPr lang="en-US" dirty="0"/>
              <a:t>print ("Outside the function : ", total )</a:t>
            </a:r>
          </a:p>
        </p:txBody>
      </p:sp>
    </p:spTree>
    <p:extLst>
      <p:ext uri="{BB962C8B-B14F-4D97-AF65-F5344CB8AC3E}">
        <p14:creationId xmlns:p14="http://schemas.microsoft.com/office/powerpoint/2010/main" val="2324069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024D-AA44-46C8-948E-ACD55DB9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F053-9E6B-4D00-BDC4-96041F26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defArgFunc</a:t>
            </a:r>
            <a:r>
              <a:rPr lang="en-US" dirty="0"/>
              <a:t>( </a:t>
            </a:r>
            <a:r>
              <a:rPr lang="en-US" dirty="0" err="1"/>
              <a:t>empname</a:t>
            </a:r>
            <a:r>
              <a:rPr lang="en-US" dirty="0"/>
              <a:t>, </a:t>
            </a:r>
            <a:r>
              <a:rPr lang="en-US" dirty="0" err="1"/>
              <a:t>emprole</a:t>
            </a:r>
            <a:r>
              <a:rPr lang="en-US" dirty="0"/>
              <a:t> = "Manager" ):   </a:t>
            </a:r>
          </a:p>
          <a:p>
            <a:r>
              <a:rPr lang="en-US" dirty="0"/>
              <a:t>   print ("</a:t>
            </a:r>
            <a:r>
              <a:rPr lang="en-US" dirty="0" err="1"/>
              <a:t>Emp</a:t>
            </a:r>
            <a:r>
              <a:rPr lang="en-US" dirty="0"/>
              <a:t> Name: ", </a:t>
            </a:r>
            <a:r>
              <a:rPr lang="en-US" dirty="0" err="1"/>
              <a:t>empname</a:t>
            </a:r>
            <a:r>
              <a:rPr lang="en-US" dirty="0"/>
              <a:t>)</a:t>
            </a:r>
          </a:p>
          <a:p>
            <a:r>
              <a:rPr lang="en-US" dirty="0"/>
              <a:t>   print ("</a:t>
            </a:r>
            <a:r>
              <a:rPr lang="en-US" dirty="0" err="1"/>
              <a:t>Emp</a:t>
            </a:r>
            <a:r>
              <a:rPr lang="en-US" dirty="0"/>
              <a:t> Role ", </a:t>
            </a:r>
            <a:r>
              <a:rPr lang="en-US" dirty="0" err="1"/>
              <a:t>emprole</a:t>
            </a:r>
            <a:r>
              <a:rPr lang="en-US" dirty="0"/>
              <a:t>)</a:t>
            </a:r>
          </a:p>
          <a:p>
            <a:r>
              <a:rPr lang="en-US" dirty="0"/>
              <a:t>   return;</a:t>
            </a:r>
          </a:p>
          <a:p>
            <a:r>
              <a:rPr lang="en-US" dirty="0"/>
              <a:t>print("Using default value")</a:t>
            </a:r>
          </a:p>
          <a:p>
            <a:r>
              <a:rPr lang="en-US" dirty="0" err="1"/>
              <a:t>defArgFunc</a:t>
            </a:r>
            <a:r>
              <a:rPr lang="en-US" dirty="0"/>
              <a:t>(</a:t>
            </a:r>
            <a:r>
              <a:rPr lang="en-US" dirty="0" err="1"/>
              <a:t>empname</a:t>
            </a:r>
            <a:r>
              <a:rPr lang="en-US" dirty="0"/>
              <a:t>="Nick")</a:t>
            </a:r>
          </a:p>
          <a:p>
            <a:r>
              <a:rPr lang="en-US" dirty="0"/>
              <a:t>print("************************")</a:t>
            </a:r>
          </a:p>
          <a:p>
            <a:r>
              <a:rPr lang="en-US" dirty="0"/>
              <a:t>print("Overwriting default value")</a:t>
            </a:r>
          </a:p>
          <a:p>
            <a:r>
              <a:rPr lang="en-US" dirty="0" err="1"/>
              <a:t>defArgFunc</a:t>
            </a:r>
            <a:r>
              <a:rPr lang="en-US" dirty="0"/>
              <a:t>(</a:t>
            </a:r>
            <a:r>
              <a:rPr lang="en-US" dirty="0" err="1"/>
              <a:t>empname</a:t>
            </a:r>
            <a:r>
              <a:rPr lang="en-US" dirty="0"/>
              <a:t>="Tom",</a:t>
            </a:r>
            <a:r>
              <a:rPr lang="en-US" dirty="0" err="1"/>
              <a:t>emprole</a:t>
            </a:r>
            <a:r>
              <a:rPr lang="en-US" dirty="0"/>
              <a:t> = "CEO")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109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774</TotalTime>
  <Words>816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Python</vt:lpstr>
      <vt:lpstr>Python range() function</vt:lpstr>
      <vt:lpstr>PowerPoint Presentation</vt:lpstr>
      <vt:lpstr>Time</vt:lpstr>
      <vt:lpstr>Calendar</vt:lpstr>
      <vt:lpstr>Functions</vt:lpstr>
      <vt:lpstr>Function cont…</vt:lpstr>
      <vt:lpstr>Return</vt:lpstr>
      <vt:lpstr>Ex.</vt:lpstr>
      <vt:lpstr>Calling a Function</vt:lpstr>
      <vt:lpstr>PowerPoint Presentation</vt:lpstr>
      <vt:lpstr>Ex- 1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Siddharth Singh</dc:creator>
  <cp:lastModifiedBy>Siddharth Singh</cp:lastModifiedBy>
  <cp:revision>17</cp:revision>
  <dcterms:created xsi:type="dcterms:W3CDTF">2017-07-02T19:13:21Z</dcterms:created>
  <dcterms:modified xsi:type="dcterms:W3CDTF">2017-07-03T18:55:40Z</dcterms:modified>
</cp:coreProperties>
</file>