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9" r:id="rId5"/>
    <p:sldId id="264" r:id="rId6"/>
    <p:sldId id="257" r:id="rId7"/>
    <p:sldId id="258" r:id="rId8"/>
    <p:sldId id="271" r:id="rId9"/>
    <p:sldId id="259" r:id="rId10"/>
    <p:sldId id="272" r:id="rId11"/>
    <p:sldId id="260" r:id="rId12"/>
    <p:sldId id="270" r:id="rId13"/>
    <p:sldId id="273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8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9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9D77A3-8BC4-4DF5-96B5-D5334AD6283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25B02E-7839-45AF-BE7F-30CDEA2B1E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3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E270-2DFD-46D3-A4B8-930AC6E71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Steps to create a Login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2400-B9A9-4A5D-A146-0FB5D5C30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1824-179C-4A24-A016-03723740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9A26-910B-430B-A2B2-E9DD5C08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runserver</a:t>
            </a:r>
            <a:r>
              <a:rPr lang="en-US" dirty="0"/>
              <a:t> to check your output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CA937-5ED5-416E-81C5-31607E4F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03" y="2492952"/>
            <a:ext cx="5591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6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10AC-FFA3-4CB8-BBBF-623CE126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make your form look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994E-B1CF-49C2-B053-8822EFE0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django</a:t>
            </a:r>
            <a:r>
              <a:rPr lang="en-US" dirty="0"/>
              <a:t>-crispy-forms</a:t>
            </a:r>
          </a:p>
          <a:p>
            <a:pPr marL="0" indent="0">
              <a:buNone/>
            </a:pPr>
            <a:r>
              <a:rPr lang="en-US" dirty="0"/>
              <a:t>In settings add </a:t>
            </a:r>
            <a:r>
              <a:rPr lang="en-US" dirty="0" err="1"/>
              <a:t>crispyform</a:t>
            </a:r>
            <a:r>
              <a:rPr lang="en-US" dirty="0"/>
              <a:t> in installed apps</a:t>
            </a:r>
          </a:p>
          <a:p>
            <a:pPr marL="0" indent="0">
              <a:buNone/>
            </a:pPr>
            <a:r>
              <a:rPr lang="en-US" dirty="0"/>
              <a:t>At the bottom add crispy template</a:t>
            </a:r>
          </a:p>
          <a:p>
            <a:pPr marL="0" indent="0">
              <a:buNone/>
            </a:pPr>
            <a:r>
              <a:rPr lang="en-US" dirty="0"/>
              <a:t>CRISPY_TEMPLATE_PACK=‘bootstrap’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login.html add the following at top in your second line</a:t>
            </a:r>
          </a:p>
          <a:p>
            <a:pPr marL="0" indent="0">
              <a:buNone/>
            </a:pPr>
            <a:r>
              <a:rPr lang="en-US" dirty="0"/>
              <a:t>{% load </a:t>
            </a:r>
            <a:r>
              <a:rPr lang="en-US" dirty="0" err="1"/>
              <a:t>crispy_forms_tag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In forms use the filter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forms|crispy</a:t>
            </a:r>
            <a:r>
              <a:rPr lang="en-US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273594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D327-468C-4C42-B35F-1F283B41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FCFC3-FD4F-4346-8667-8BE87E88E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875" y="2628900"/>
            <a:ext cx="53625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2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1824-179C-4A24-A016-03723740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9A26-910B-430B-A2B2-E9DD5C08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runserver</a:t>
            </a:r>
            <a:r>
              <a:rPr lang="en-US" dirty="0"/>
              <a:t> to check your output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0E5D-C59E-48B3-ABC1-D9964886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02" y="2734541"/>
            <a:ext cx="4972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A2B-4765-4D3A-8454-696DED8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9EFAF8-A246-42AC-8412-CBE24C2F6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843" y="1850375"/>
            <a:ext cx="9602313" cy="38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9DC6-A7DA-4F75-8DA0-B27F0840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mailing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2269-649D-4F65-8B0E-ACCFF9EC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also goes in model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7DFEB-A93E-4B1E-8CF4-865556D5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7190"/>
            <a:ext cx="10972937" cy="2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3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5722-8F14-4026-8B5A-EED7AA8B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E4FE-36A0-46E4-81D5-3A4BE219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migration </a:t>
            </a:r>
            <a:r>
              <a:rPr lang="en-US" dirty="0" err="1"/>
              <a:t>cmd</a:t>
            </a:r>
            <a:endParaRPr lang="en-US" dirty="0"/>
          </a:p>
          <a:p>
            <a:r>
              <a:rPr lang="en-US" dirty="0"/>
              <a:t>python manage.py </a:t>
            </a:r>
            <a:r>
              <a:rPr lang="en-US" dirty="0" err="1"/>
              <a:t>makemigrations</a:t>
            </a:r>
            <a:endParaRPr lang="en-US" dirty="0"/>
          </a:p>
          <a:p>
            <a:r>
              <a:rPr lang="en-US" dirty="0"/>
              <a:t>python manage.py migrate</a:t>
            </a:r>
          </a:p>
          <a:p>
            <a:r>
              <a:rPr lang="en-US" dirty="0"/>
              <a:t>python manage.py </a:t>
            </a:r>
            <a:r>
              <a:rPr lang="en-US" dirty="0" err="1"/>
              <a:t>inspectdb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1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79F0-D8FC-4F2D-BEDA-A0201DA1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model in admin.py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4E567-2911-46FE-90BF-ECEE233C4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8182"/>
            <a:ext cx="9142921" cy="27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AD44-AAA0-49C4-BFEF-9D5E2E22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your app  and register it in settings file under installed app</a:t>
            </a:r>
          </a:p>
          <a:p>
            <a:pPr marL="0" indent="0">
              <a:buNone/>
            </a:pPr>
            <a:r>
              <a:rPr lang="en-US" dirty="0"/>
              <a:t>Ex.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E3812-DA4C-48AC-ADB6-D00E6462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07" y="2666999"/>
            <a:ext cx="3092755" cy="20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3DF0-1D7E-4E93-AC9B-D8865B95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CEEE-8BE2-4D31-8FC7-C435FB87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static directory and put bootstrap for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in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B7DF6-A58A-4A6C-88A1-119DEAF3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90" y="2728784"/>
            <a:ext cx="6790778" cy="15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E2891-B8AA-4C17-93C5-AA972A7C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09" y="661930"/>
            <a:ext cx="7519121" cy="58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C695-EB07-4678-983D-D087519A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9774-A656-47FA-B103-BD4111AD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Views.py add the following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F07E21-CDD4-4777-AD89-7E50136C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37533"/>
            <a:ext cx="1844286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django.shortcuts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your views here.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home(request):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 (request,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mymsgapp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/home.html"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'h1Text'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'Message Box'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pText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'Welcome to the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App! Click the LOGIN button below to begin:'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}),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6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CE8E-67BD-4D80-833A-97840460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6E97-DB39-427A-B706-218F1B54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Url</a:t>
            </a:r>
            <a:r>
              <a:rPr lang="en-US" dirty="0"/>
              <a:t> :  127.0.0.1:800/login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url.py add the following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F13A24-0698-4584-B9D3-AE56F05C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09087"/>
            <a:ext cx="132812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mymsgapp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my_views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admin_views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r'^admin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admin.site.urls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r'^$'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my_views.home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'home'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r'^login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/$'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admin_views.login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,{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template_name'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'login.html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mymsgsite_login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2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C46A-7431-4A72-9408-FCFBE2A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A759-4CCA-4DDE-8D6C-F45F4B88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templates directory create a login.html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E0090-6A23-4E73-9820-78EF7558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2497"/>
            <a:ext cx="9786552" cy="44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04CB-80E5-48E8-B39C-3AEF44E5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6347-DE53-4838-A205-F21EBE6D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runserver</a:t>
            </a:r>
            <a:r>
              <a:rPr lang="en-US" dirty="0"/>
              <a:t> to check you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9B124-6D4B-45AB-B918-BA1CEA94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01" y="2763116"/>
            <a:ext cx="54959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0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B912-6A90-46E1-A92F-ADDC3F81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3C79-591F-4346-A665-F73059CA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Settings.py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 at the end</a:t>
            </a:r>
          </a:p>
          <a:p>
            <a:pPr marL="0" indent="0">
              <a:buNone/>
            </a:pPr>
            <a:r>
              <a:rPr lang="en-US" dirty="0"/>
              <a:t>Add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7D741-62E4-4659-8520-22B24700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" y="3781168"/>
            <a:ext cx="10560609" cy="17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88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210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</vt:lpstr>
      <vt:lpstr>Steps to create a Login Form</vt:lpstr>
      <vt:lpstr>PowerPoint Presentation</vt:lpstr>
      <vt:lpstr>PowerPoint Presentation</vt:lpstr>
      <vt:lpstr>PowerPoint Presentation</vt:lpstr>
      <vt:lpstr>Add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make your form look nice</vt:lpstr>
      <vt:lpstr>PowerPoint Presentation</vt:lpstr>
      <vt:lpstr>PowerPoint Presentation</vt:lpstr>
      <vt:lpstr>Adding models</vt:lpstr>
      <vt:lpstr>To add mailing list</vt:lpstr>
      <vt:lpstr>migrate</vt:lpstr>
      <vt:lpstr>Register your model in admin.py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create a Login Form</dc:title>
  <dc:creator>Siddharth Singh</dc:creator>
  <cp:lastModifiedBy>Siddharth Singh</cp:lastModifiedBy>
  <cp:revision>11</cp:revision>
  <dcterms:created xsi:type="dcterms:W3CDTF">2017-07-13T15:53:08Z</dcterms:created>
  <dcterms:modified xsi:type="dcterms:W3CDTF">2017-07-13T18:57:21Z</dcterms:modified>
</cp:coreProperties>
</file>