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D52D295-9B8D-437D-A160-57575047314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D44F748-75AE-4DFB-ADE7-55F4982CA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D295-9B8D-437D-A160-57575047314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F748-75AE-4DFB-ADE7-55F4982CA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D295-9B8D-437D-A160-57575047314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F748-75AE-4DFB-ADE7-55F4982CA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D295-9B8D-437D-A160-57575047314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F748-75AE-4DFB-ADE7-55F4982CA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D295-9B8D-437D-A160-57575047314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F748-75AE-4DFB-ADE7-55F4982CA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D295-9B8D-437D-A160-57575047314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F748-75AE-4DFB-ADE7-55F4982CA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52D295-9B8D-437D-A160-57575047314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44F748-75AE-4DFB-ADE7-55F4982CAB0F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D52D295-9B8D-437D-A160-57575047314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D44F748-75AE-4DFB-ADE7-55F4982CA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D295-9B8D-437D-A160-57575047314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F748-75AE-4DFB-ADE7-55F4982CA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D295-9B8D-437D-A160-57575047314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F748-75AE-4DFB-ADE7-55F4982CA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D295-9B8D-437D-A160-57575047314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F748-75AE-4DFB-ADE7-55F4982CAB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D52D295-9B8D-437D-A160-57575047314A}" type="datetimeFigureOut">
              <a:rPr lang="en-IN" smtClean="0"/>
              <a:t>21-09-2016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D44F748-75AE-4DFB-ADE7-55F4982CAB0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458200" cy="147002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OSTEL </a:t>
            </a:r>
            <a:r>
              <a:rPr lang="en-US" sz="4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ASED </a:t>
            </a:r>
            <a:r>
              <a:rPr lang="en-US" sz="48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ANAGEMENT </a:t>
            </a:r>
            <a:r>
              <a:rPr lang="en-US" sz="48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YSTEM</a:t>
            </a:r>
            <a:endParaRPr lang="en-IN" sz="4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3400"/>
            <a:ext cx="8077200" cy="2057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TEAM MEMBERS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SHUBHRANIL MAJI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SHUVAM PRAKASH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SIDDHARTH SINGH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SOMANNA PD</a:t>
            </a:r>
            <a:endParaRPr lang="en-IN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8" name="AutoShape 4" descr="Image result for host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390" name="AutoShape 6" descr="Image result for host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392" name="Picture 8" descr="http://www.hostelbelgrade.com/images/hostel-belgrade-eye-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4419600"/>
            <a:ext cx="3386667" cy="19050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NTRODUCTION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The Hostel Based Management System’s main purpose is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to computerize the storage of data for student and staff.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This system will be developed to form an efficient management system to incorporate the general information, details, fee structure and a complaint section for the students.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It will also include a management system for the staff details and their salary according to their experience and specialization.</a:t>
            </a:r>
          </a:p>
          <a:p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2" name="Picture 2" descr="http://ucd.hwstatic.com/propertyimages/9/95001/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685800"/>
            <a:ext cx="2362200" cy="1490282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BJECTIVES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The current system is one of paper and pen where human error is possible.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Our objective is to replace this system so the administrator can insert, delete and modify the student and the staff details as per the requirements.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Computation of student fee and the staff salary can be easily maintained in this system.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This project will help to simplify the process of hostel administration.</a:t>
            </a:r>
          </a:p>
          <a:p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 descr="https://encrypted-tbn1.gstatic.com/images?q=tbn:ANd9GcRFze2XqT4vYY_e_eFfAL2XKBikm00HF96kw1NkSTPaARmQjirxk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685800"/>
            <a:ext cx="3448050" cy="1323975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3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CHEMA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(ENTITY RELATIONSHIP DIAGRAM)</a:t>
            </a:r>
            <a:endParaRPr lang="en-IN" sz="29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7848600" cy="44196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CHEMA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(ENTITY RELATIONSHIP DIAGRAM)</a:t>
            </a:r>
            <a:endParaRPr lang="en-IN" sz="2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57400"/>
            <a:ext cx="8229600" cy="464820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RIEF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ESCRIPTION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>
                <a:latin typeface="Courier New" pitchFamily="49" charset="0"/>
                <a:cs typeface="Courier New" pitchFamily="49" charset="0"/>
              </a:rPr>
              <a:t>STUDENT MODULE</a:t>
            </a:r>
          </a:p>
          <a:p>
            <a:pPr lvl="1">
              <a:buFont typeface="Courier New" pitchFamily="49" charset="0"/>
              <a:buChar char="o"/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General Information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 module will provide a quick view of a particular student.</a:t>
            </a:r>
          </a:p>
          <a:p>
            <a:pPr lvl="1">
              <a:buFont typeface="Courier New" pitchFamily="49" charset="0"/>
              <a:buChar char="o"/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Additional Information</a:t>
            </a:r>
          </a:p>
          <a:p>
            <a:pPr lvl="2">
              <a:buNone/>
            </a:pPr>
            <a:r>
              <a:rPr lang="en-I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 module will provide the additional details</a:t>
            </a:r>
          </a:p>
          <a:p>
            <a:pPr lvl="2">
              <a:buNone/>
            </a:pPr>
            <a:r>
              <a:rPr lang="en-I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of the student</a:t>
            </a:r>
          </a:p>
          <a:p>
            <a:pPr lvl="1">
              <a:buFont typeface="Courier New" pitchFamily="49" charset="0"/>
              <a:buChar char="o"/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Fee Structure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I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 module will contain the fee details of each year.</a:t>
            </a:r>
          </a:p>
          <a:p>
            <a:pPr lvl="1">
              <a:buFont typeface="Courier New" pitchFamily="49" charset="0"/>
              <a:buChar char="o"/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Complaint Section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 table will have the specific purpose of recording the student complaints regarding their stay.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482" name="Picture 2" descr="http://www.otels.ru/Fotos/Hotels/4390/Big/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685800"/>
            <a:ext cx="2932255" cy="2079559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RIEF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ESCRIPTION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latin typeface="Courier New" pitchFamily="49" charset="0"/>
                <a:cs typeface="Courier New" pitchFamily="49" charset="0"/>
              </a:rPr>
              <a:t>STAFF MODULE</a:t>
            </a:r>
          </a:p>
          <a:p>
            <a:pPr lvl="1">
              <a:buFont typeface="Courier New" pitchFamily="49" charset="0"/>
              <a:buChar char="o"/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General Information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 module will give an info about the category and details of a particular staff member. It will also include their shift timings.</a:t>
            </a:r>
          </a:p>
          <a:p>
            <a:pPr lvl="1">
              <a:buFont typeface="Courier New" pitchFamily="49" charset="0"/>
              <a:buChar char="o"/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Salary Structure</a:t>
            </a:r>
          </a:p>
          <a:p>
            <a:pPr lvl="2">
              <a:buNone/>
            </a:pPr>
            <a:r>
              <a:rPr lang="en-IN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 module will be designed to compute</a:t>
            </a:r>
          </a:p>
          <a:p>
            <a:pPr lvl="2">
              <a:buNone/>
            </a:pPr>
            <a:r>
              <a:rPr lang="en-IN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salary of the staff members</a:t>
            </a:r>
          </a:p>
          <a:p>
            <a:pPr lvl="2">
              <a:buNone/>
            </a:pPr>
            <a:r>
              <a:rPr lang="en-IN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according to their category and</a:t>
            </a:r>
          </a:p>
          <a:p>
            <a:pPr lvl="2">
              <a:buNone/>
            </a:pPr>
            <a:r>
              <a:rPr lang="en-IN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experience.</a:t>
            </a:r>
            <a:endParaRPr lang="en-US" sz="2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458" name="Picture 2" descr="http://www.noplacetobe.com/wp-content/uploads/2010/12/main-hostel-room-sh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6300" y="685801"/>
            <a:ext cx="2946399" cy="2209799"/>
          </a:xfrm>
          <a:prstGeom prst="rect">
            <a:avLst/>
          </a:prstGeom>
          <a:noFill/>
        </p:spPr>
      </p:pic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YSTEM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EQUIREMENTS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Operating System Required 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&gt; Microsoft Windows XP or higher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Ubuntu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14.04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2 CPU Cores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2 GB RAM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Disk I/O subsystem applicable to a write-intensive database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RAID10 or RAID 0+1 disk setup(recommended)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410" name="Picture 2" descr="http://zone-thebestsingapore.bhxtb9xxzrrdpzhqr.netdna-cdn.com/wp-content/uploads/2014/07/best-backpackers-host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9575" y="609600"/>
            <a:ext cx="2529454" cy="1676400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UTURE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NHANCEMENT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>
                <a:latin typeface="Courier New" pitchFamily="49" charset="0"/>
                <a:cs typeface="Courier New" pitchFamily="49" charset="0"/>
              </a:rPr>
              <a:t>This module will be designed to compute the salary of the staff members according to their category and experience.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The project will include a front end to make it more user friendly.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A user interface can be provided for the admission of students into the hostel.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Another module can be added to incorporate the details of the passed out students.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More features can be added to include the maintenance of finance of mess operations.</a:t>
            </a:r>
          </a:p>
        </p:txBody>
      </p:sp>
      <p:pic>
        <p:nvPicPr>
          <p:cNvPr id="18434" name="Picture 2" descr="https://encrypted-tbn0.gstatic.com/images?q=tbn:ANd9GcRQP-zJOKpprSHr38HI0wafNL7oT22lJ04yYQuDp7oDRuf7ogIzN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609600"/>
            <a:ext cx="2857500" cy="160020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83</TotalTime>
  <Words>266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Courier New</vt:lpstr>
      <vt:lpstr>Georgia</vt:lpstr>
      <vt:lpstr>Trebuchet MS</vt:lpstr>
      <vt:lpstr>Wingdings</vt:lpstr>
      <vt:lpstr>Wingdings 2</vt:lpstr>
      <vt:lpstr>Urban</vt:lpstr>
      <vt:lpstr>HOSTEL BASED MANAGEMENT SYSTEM</vt:lpstr>
      <vt:lpstr>INTRODUCTION</vt:lpstr>
      <vt:lpstr>OBJECTIVES</vt:lpstr>
      <vt:lpstr>SCHEMA (ENTITY RELATIONSHIP DIAGRAM)</vt:lpstr>
      <vt:lpstr>SCHEMA (ENTITY RELATIONSHIP DIAGRAM)</vt:lpstr>
      <vt:lpstr>BRIEF DESCRIPTION</vt:lpstr>
      <vt:lpstr>BRIEF DESCRIPTION</vt:lpstr>
      <vt:lpstr>SYSTEM REQUIREMENTS</vt:lpstr>
      <vt:lpstr>FUTURE ENHANCEMENT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BASED MANAGEMENT SYSTEM</dc:title>
  <dc:creator>Somanna P.D</dc:creator>
  <cp:lastModifiedBy>Shuvam Prakash</cp:lastModifiedBy>
  <cp:revision>12</cp:revision>
  <dcterms:created xsi:type="dcterms:W3CDTF">2016-09-21T14:21:51Z</dcterms:created>
  <dcterms:modified xsi:type="dcterms:W3CDTF">2016-09-21T13:13:11Z</dcterms:modified>
</cp:coreProperties>
</file>