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sldIdLst>
    <p:sldId id="256" r:id="rId2"/>
    <p:sldId id="257" r:id="rId3"/>
    <p:sldId id="259" r:id="rId4"/>
    <p:sldId id="261" r:id="rId5"/>
    <p:sldId id="267" r:id="rId6"/>
    <p:sldId id="275" r:id="rId7"/>
    <p:sldId id="278" r:id="rId8"/>
    <p:sldId id="279" r:id="rId9"/>
    <p:sldId id="280" r:id="rId10"/>
    <p:sldId id="281" r:id="rId11"/>
    <p:sldId id="28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575C-439F-4A69-9BD6-C9463D2BB71B}" type="datetimeFigureOut">
              <a:rPr lang="en-IN" smtClean="0"/>
              <a:t>31-08-2023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E62A0DD-61DA-4C3D-AA0E-FFA92D85F2E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3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575C-439F-4A69-9BD6-C9463D2BB71B}" type="datetimeFigureOut">
              <a:rPr lang="en-IN" smtClean="0"/>
              <a:t>31-08-2023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E62A0DD-61DA-4C3D-AA0E-FFA92D85F2E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6533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575C-439F-4A69-9BD6-C9463D2BB71B}" type="datetimeFigureOut">
              <a:rPr lang="en-IN" smtClean="0"/>
              <a:t>31-08-2023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E62A0DD-61DA-4C3D-AA0E-FFA92D85F2E9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6676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575C-439F-4A69-9BD6-C9463D2BB71B}" type="datetimeFigureOut">
              <a:rPr lang="en-IN" smtClean="0"/>
              <a:t>31-08-2023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E62A0DD-61DA-4C3D-AA0E-FFA92D85F2E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3323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575C-439F-4A69-9BD6-C9463D2BB71B}" type="datetimeFigureOut">
              <a:rPr lang="en-IN" smtClean="0"/>
              <a:t>31-08-2023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E62A0DD-61DA-4C3D-AA0E-FFA92D85F2E9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7872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575C-439F-4A69-9BD6-C9463D2BB71B}" type="datetimeFigureOut">
              <a:rPr lang="en-IN" smtClean="0"/>
              <a:t>31-08-2023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E62A0DD-61DA-4C3D-AA0E-FFA92D85F2E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6082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575C-439F-4A69-9BD6-C9463D2BB71B}" type="datetimeFigureOut">
              <a:rPr lang="en-IN" smtClean="0"/>
              <a:t>31-08-2023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A0DD-61DA-4C3D-AA0E-FFA92D85F2E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5647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575C-439F-4A69-9BD6-C9463D2BB71B}" type="datetimeFigureOut">
              <a:rPr lang="en-IN" smtClean="0"/>
              <a:t>31-08-2023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A0DD-61DA-4C3D-AA0E-FFA92D85F2E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676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575C-439F-4A69-9BD6-C9463D2BB71B}" type="datetimeFigureOut">
              <a:rPr lang="en-IN" smtClean="0"/>
              <a:t>31-08-2023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A0DD-61DA-4C3D-AA0E-FFA92D85F2E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4786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575C-439F-4A69-9BD6-C9463D2BB71B}" type="datetimeFigureOut">
              <a:rPr lang="en-IN" smtClean="0"/>
              <a:t>31-08-2023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E62A0DD-61DA-4C3D-AA0E-FFA92D85F2E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1419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575C-439F-4A69-9BD6-C9463D2BB71B}" type="datetimeFigureOut">
              <a:rPr lang="en-IN" smtClean="0"/>
              <a:t>31-08-2023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E62A0DD-61DA-4C3D-AA0E-FFA92D85F2E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3520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575C-439F-4A69-9BD6-C9463D2BB71B}" type="datetimeFigureOut">
              <a:rPr lang="en-IN" smtClean="0"/>
              <a:t>31-08-2023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E62A0DD-61DA-4C3D-AA0E-FFA92D85F2E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7789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575C-439F-4A69-9BD6-C9463D2BB71B}" type="datetimeFigureOut">
              <a:rPr lang="en-IN" smtClean="0"/>
              <a:t>31-08-2023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A0DD-61DA-4C3D-AA0E-FFA92D85F2E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1322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575C-439F-4A69-9BD6-C9463D2BB71B}" type="datetimeFigureOut">
              <a:rPr lang="en-IN" smtClean="0"/>
              <a:t>31-08-2023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A0DD-61DA-4C3D-AA0E-FFA92D85F2E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7541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575C-439F-4A69-9BD6-C9463D2BB71B}" type="datetimeFigureOut">
              <a:rPr lang="en-IN" smtClean="0"/>
              <a:t>31-08-2023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A0DD-61DA-4C3D-AA0E-FFA92D85F2E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0440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575C-439F-4A69-9BD6-C9463D2BB71B}" type="datetimeFigureOut">
              <a:rPr lang="en-IN" smtClean="0"/>
              <a:t>31-08-2023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E62A0DD-61DA-4C3D-AA0E-FFA92D85F2E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3008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0575C-439F-4A69-9BD6-C9463D2BB71B}" type="datetimeFigureOut">
              <a:rPr lang="en-IN" smtClean="0"/>
              <a:t>31-08-2023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E62A0DD-61DA-4C3D-AA0E-FFA92D85F2E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4247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C0091-26B9-3751-171F-275C2032B7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9104" y="1414719"/>
            <a:ext cx="7766936" cy="1646302"/>
          </a:xfrm>
        </p:spPr>
        <p:txBody>
          <a:bodyPr>
            <a:normAutofit/>
          </a:bodyPr>
          <a:lstStyle/>
          <a:p>
            <a:r>
              <a:rPr lang="en-IN" dirty="0" err="1"/>
              <a:t>Classhub</a:t>
            </a:r>
            <a:br>
              <a:rPr lang="en-IN" dirty="0"/>
            </a:br>
            <a:r>
              <a:rPr lang="en-IN" sz="4000" dirty="0"/>
              <a:t>Final Project Demo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4B9C79-CDDC-6232-F526-BFFF0087D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061021"/>
            <a:ext cx="7568973" cy="2557357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Group 113</a:t>
            </a:r>
          </a:p>
          <a:p>
            <a:r>
              <a:rPr lang="en-IN" dirty="0">
                <a:solidFill>
                  <a:schemeClr val="tx1"/>
                </a:solidFill>
              </a:rPr>
              <a:t>Siddharth sharma, 233216</a:t>
            </a:r>
          </a:p>
          <a:p>
            <a:r>
              <a:rPr lang="en-IN" dirty="0" err="1">
                <a:solidFill>
                  <a:schemeClr val="tx1"/>
                </a:solidFill>
              </a:rPr>
              <a:t>Saikat</a:t>
            </a:r>
            <a:r>
              <a:rPr lang="en-IN" dirty="0">
                <a:solidFill>
                  <a:schemeClr val="tx1"/>
                </a:solidFill>
              </a:rPr>
              <a:t> das, 233199</a:t>
            </a:r>
          </a:p>
        </p:txBody>
      </p:sp>
    </p:spTree>
    <p:extLst>
      <p:ext uri="{BB962C8B-B14F-4D97-AF65-F5344CB8AC3E}">
        <p14:creationId xmlns:p14="http://schemas.microsoft.com/office/powerpoint/2010/main" val="1050886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60FDA-E305-717E-BEB6-5168F66D0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ASPECTS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C73AB-7350-FFF9-9C38-9FAAF5120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IN" sz="2800" dirty="0"/>
              <a:t>Develop the Front End using </a:t>
            </a:r>
            <a:r>
              <a:rPr lang="en-IN" sz="2800"/>
              <a:t>React Framework.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63967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4AD3EB-41B9-97DB-F3AC-556B0FECA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115" y="458771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sz="6000" dirty="0"/>
              <a:t>THANK YOU !!!</a:t>
            </a:r>
          </a:p>
        </p:txBody>
      </p:sp>
    </p:spTree>
    <p:extLst>
      <p:ext uri="{BB962C8B-B14F-4D97-AF65-F5344CB8AC3E}">
        <p14:creationId xmlns:p14="http://schemas.microsoft.com/office/powerpoint/2010/main" val="1617107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60FDA-E305-717E-BEB6-5168F66D0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C73AB-7350-FFF9-9C38-9FAAF5120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800" i="1" dirty="0"/>
              <a:t>Major manual efforts in overall modus operandi of the different courses at any institute, and no single platform for the students to fulfil their day to day demands for a overall smooth learning experience.</a:t>
            </a:r>
          </a:p>
        </p:txBody>
      </p:sp>
    </p:spTree>
    <p:extLst>
      <p:ext uri="{BB962C8B-B14F-4D97-AF65-F5344CB8AC3E}">
        <p14:creationId xmlns:p14="http://schemas.microsoft.com/office/powerpoint/2010/main" val="1070025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60FDA-E305-717E-BEB6-5168F66D0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C73AB-7350-FFF9-9C38-9FAAF5120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800" i="1" dirty="0"/>
              <a:t>“A web application for every student joining any institute as a portal to facilitate all the day to day activities and reducing major manual effort of the Course Coordinators by introducing automation at various levels.”</a:t>
            </a:r>
          </a:p>
        </p:txBody>
      </p:sp>
    </p:spTree>
    <p:extLst>
      <p:ext uri="{BB962C8B-B14F-4D97-AF65-F5344CB8AC3E}">
        <p14:creationId xmlns:p14="http://schemas.microsoft.com/office/powerpoint/2010/main" val="3091524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55DF3-7ABF-BDD9-34F9-4D4900C58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492" y="2768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sz="8000" dirty="0"/>
              <a:t>UI MOCKUP</a:t>
            </a:r>
          </a:p>
        </p:txBody>
      </p:sp>
    </p:spTree>
    <p:extLst>
      <p:ext uri="{BB962C8B-B14F-4D97-AF65-F5344CB8AC3E}">
        <p14:creationId xmlns:p14="http://schemas.microsoft.com/office/powerpoint/2010/main" val="3732044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55DF3-7ABF-BDD9-34F9-4D4900C58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492" y="2768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sz="6600" dirty="0"/>
              <a:t>1. Student Flow</a:t>
            </a:r>
          </a:p>
        </p:txBody>
      </p:sp>
    </p:spTree>
    <p:extLst>
      <p:ext uri="{BB962C8B-B14F-4D97-AF65-F5344CB8AC3E}">
        <p14:creationId xmlns:p14="http://schemas.microsoft.com/office/powerpoint/2010/main" val="2819712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55DF3-7ABF-BDD9-34F9-4D4900C58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492" y="2768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sz="6600" dirty="0"/>
              <a:t>2. Admin Flow</a:t>
            </a:r>
          </a:p>
        </p:txBody>
      </p:sp>
    </p:spTree>
    <p:extLst>
      <p:ext uri="{BB962C8B-B14F-4D97-AF65-F5344CB8AC3E}">
        <p14:creationId xmlns:p14="http://schemas.microsoft.com/office/powerpoint/2010/main" val="3320578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60FDA-E305-717E-BEB6-5168F66D0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C73AB-7350-FFF9-9C38-9FAAF5120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IN" sz="2800" dirty="0"/>
              <a:t>Step wise registration form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2800" dirty="0"/>
              <a:t>Bearer Token implementation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2800" dirty="0"/>
              <a:t>Navigation as a single page application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2800" dirty="0"/>
              <a:t>CSV import (input type = file, HTML5 Security)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2800" dirty="0"/>
              <a:t>Adding attachment and solve button in active doubt page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2800" dirty="0"/>
              <a:t>Handling AJAX success but empty result scenario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IN" sz="2800" dirty="0"/>
          </a:p>
          <a:p>
            <a:pPr algn="just">
              <a:buFont typeface="Wingdings" panose="05000000000000000000" pitchFamily="2" charset="2"/>
              <a:buChar char="q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195874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C73AB-7350-FFF9-9C38-9FAAF5120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383" y="638928"/>
            <a:ext cx="8674055" cy="5639324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IN" sz="2800" dirty="0"/>
              <a:t>Image upload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2800" dirty="0"/>
              <a:t>Password Encryption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2800" dirty="0"/>
              <a:t>Centralized Header and Footer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2800" dirty="0"/>
              <a:t>Setting cards in dashboard UI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2800" dirty="0"/>
              <a:t>Animations in dashboard screen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2800" dirty="0"/>
              <a:t>Drawing question paper and its validations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2800" dirty="0"/>
              <a:t>Performance Calculation Logic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2800" dirty="0"/>
              <a:t>ResponseEntity as return type of Controller Methods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2800" dirty="0"/>
              <a:t>Java Mail API and Mockito API integration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IN" sz="2800" dirty="0"/>
          </a:p>
          <a:p>
            <a:pPr algn="just">
              <a:buFont typeface="Wingdings" panose="05000000000000000000" pitchFamily="2" charset="2"/>
              <a:buChar char="q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015698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C73AB-7350-FFF9-9C38-9FAAF5120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383" y="638928"/>
            <a:ext cx="8674055" cy="5639324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IN" sz="2800" dirty="0"/>
              <a:t>Sending and receiving data through http request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IN" sz="28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2800" dirty="0"/>
              <a:t>REST API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2800" dirty="0"/>
              <a:t>Update query in JPA</a:t>
            </a:r>
          </a:p>
        </p:txBody>
      </p:sp>
    </p:spTree>
    <p:extLst>
      <p:ext uri="{BB962C8B-B14F-4D97-AF65-F5344CB8AC3E}">
        <p14:creationId xmlns:p14="http://schemas.microsoft.com/office/powerpoint/2010/main" val="276952840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680</TotalTime>
  <Words>208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</vt:lpstr>
      <vt:lpstr>Wingdings 3</vt:lpstr>
      <vt:lpstr>Wisp</vt:lpstr>
      <vt:lpstr>Classhub Final Project Demo</vt:lpstr>
      <vt:lpstr>PROBLEM STATEMENT</vt:lpstr>
      <vt:lpstr>OBJECTIVE</vt:lpstr>
      <vt:lpstr>UI MOCKUP</vt:lpstr>
      <vt:lpstr>1. Student Flow</vt:lpstr>
      <vt:lpstr>2. Admin Flow</vt:lpstr>
      <vt:lpstr>CHALLENGES</vt:lpstr>
      <vt:lpstr>PowerPoint Presentation</vt:lpstr>
      <vt:lpstr>PowerPoint Presentation</vt:lpstr>
      <vt:lpstr>FUTURE ASPECTS</vt:lpstr>
      <vt:lpstr>THANK YOU 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PG-DAC Final Project Demo</dc:title>
  <dc:creator>JOY PAHARI</dc:creator>
  <cp:lastModifiedBy>siddharth sharma</cp:lastModifiedBy>
  <cp:revision>46</cp:revision>
  <dcterms:created xsi:type="dcterms:W3CDTF">2022-09-28T17:23:58Z</dcterms:created>
  <dcterms:modified xsi:type="dcterms:W3CDTF">2023-08-31T08:24:33Z</dcterms:modified>
</cp:coreProperties>
</file>