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2" r:id="rId6"/>
    <p:sldId id="263"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90" d="100"/>
          <a:sy n="90" d="100"/>
        </p:scale>
        <p:origin x="87"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CD3C-F7A2-70F5-BAD3-688A43D837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ABAA8F-AE6F-D790-7942-8A28C8112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297F5B-CEF3-B5F4-EF3D-90D45047C040}"/>
              </a:ext>
            </a:extLst>
          </p:cNvPr>
          <p:cNvSpPr>
            <a:spLocks noGrp="1"/>
          </p:cNvSpPr>
          <p:nvPr>
            <p:ph type="dt" sz="half" idx="10"/>
          </p:nvPr>
        </p:nvSpPr>
        <p:spPr/>
        <p:txBody>
          <a:bodyPr/>
          <a:lstStyle/>
          <a:p>
            <a:fld id="{9038AE5B-8D6A-43F1-AD36-BA7BCFE532C3}" type="datetimeFigureOut">
              <a:rPr lang="en-IN" smtClean="0"/>
              <a:t>16-04-2024</a:t>
            </a:fld>
            <a:endParaRPr lang="en-IN"/>
          </a:p>
        </p:txBody>
      </p:sp>
      <p:sp>
        <p:nvSpPr>
          <p:cNvPr id="5" name="Footer Placeholder 4">
            <a:extLst>
              <a:ext uri="{FF2B5EF4-FFF2-40B4-BE49-F238E27FC236}">
                <a16:creationId xmlns:a16="http://schemas.microsoft.com/office/drawing/2014/main" id="{4E8305DC-8DB1-CAF7-5CD4-AD7637B77D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314C48-9102-C998-4408-681D14BFC735}"/>
              </a:ext>
            </a:extLst>
          </p:cNvPr>
          <p:cNvSpPr>
            <a:spLocks noGrp="1"/>
          </p:cNvSpPr>
          <p:nvPr>
            <p:ph type="sldNum" sz="quarter" idx="12"/>
          </p:nvPr>
        </p:nvSpPr>
        <p:spPr/>
        <p:txBody>
          <a:bodyPr/>
          <a:lstStyle/>
          <a:p>
            <a:fld id="{130E1C47-ECA9-42E5-9C73-AFF51DCE41D1}" type="slidenum">
              <a:rPr lang="en-IN" smtClean="0"/>
              <a:t>‹#›</a:t>
            </a:fld>
            <a:endParaRPr lang="en-IN"/>
          </a:p>
        </p:txBody>
      </p:sp>
    </p:spTree>
    <p:extLst>
      <p:ext uri="{BB962C8B-B14F-4D97-AF65-F5344CB8AC3E}">
        <p14:creationId xmlns:p14="http://schemas.microsoft.com/office/powerpoint/2010/main" val="1287161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748D-6BEB-70A9-CCE5-9F4E0E6FC8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4E3721-CAD2-E572-6A4B-4E001E153C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062A6-E460-F62B-4D6F-34A638AFFF01}"/>
              </a:ext>
            </a:extLst>
          </p:cNvPr>
          <p:cNvSpPr>
            <a:spLocks noGrp="1"/>
          </p:cNvSpPr>
          <p:nvPr>
            <p:ph type="dt" sz="half" idx="10"/>
          </p:nvPr>
        </p:nvSpPr>
        <p:spPr/>
        <p:txBody>
          <a:bodyPr/>
          <a:lstStyle/>
          <a:p>
            <a:fld id="{9038AE5B-8D6A-43F1-AD36-BA7BCFE532C3}" type="datetimeFigureOut">
              <a:rPr lang="en-IN" smtClean="0"/>
              <a:t>16-04-2024</a:t>
            </a:fld>
            <a:endParaRPr lang="en-IN"/>
          </a:p>
        </p:txBody>
      </p:sp>
      <p:sp>
        <p:nvSpPr>
          <p:cNvPr id="5" name="Footer Placeholder 4">
            <a:extLst>
              <a:ext uri="{FF2B5EF4-FFF2-40B4-BE49-F238E27FC236}">
                <a16:creationId xmlns:a16="http://schemas.microsoft.com/office/drawing/2014/main" id="{996FD2CF-1725-7216-A03B-1642C808CC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B7DC37-C917-F649-00BB-01A09D24A7D7}"/>
              </a:ext>
            </a:extLst>
          </p:cNvPr>
          <p:cNvSpPr>
            <a:spLocks noGrp="1"/>
          </p:cNvSpPr>
          <p:nvPr>
            <p:ph type="sldNum" sz="quarter" idx="12"/>
          </p:nvPr>
        </p:nvSpPr>
        <p:spPr/>
        <p:txBody>
          <a:bodyPr/>
          <a:lstStyle/>
          <a:p>
            <a:fld id="{130E1C47-ECA9-42E5-9C73-AFF51DCE41D1}" type="slidenum">
              <a:rPr lang="en-IN" smtClean="0"/>
              <a:t>‹#›</a:t>
            </a:fld>
            <a:endParaRPr lang="en-IN"/>
          </a:p>
        </p:txBody>
      </p:sp>
    </p:spTree>
    <p:extLst>
      <p:ext uri="{BB962C8B-B14F-4D97-AF65-F5344CB8AC3E}">
        <p14:creationId xmlns:p14="http://schemas.microsoft.com/office/powerpoint/2010/main" val="3721513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FB6A22-AAFB-1928-538F-6CBE7A4064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769757-1D12-D49B-871D-29614DE752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DE768C-69DB-1CEA-8550-D04D4F4A6A16}"/>
              </a:ext>
            </a:extLst>
          </p:cNvPr>
          <p:cNvSpPr>
            <a:spLocks noGrp="1"/>
          </p:cNvSpPr>
          <p:nvPr>
            <p:ph type="dt" sz="half" idx="10"/>
          </p:nvPr>
        </p:nvSpPr>
        <p:spPr/>
        <p:txBody>
          <a:bodyPr/>
          <a:lstStyle/>
          <a:p>
            <a:fld id="{9038AE5B-8D6A-43F1-AD36-BA7BCFE532C3}" type="datetimeFigureOut">
              <a:rPr lang="en-IN" smtClean="0"/>
              <a:t>16-04-2024</a:t>
            </a:fld>
            <a:endParaRPr lang="en-IN"/>
          </a:p>
        </p:txBody>
      </p:sp>
      <p:sp>
        <p:nvSpPr>
          <p:cNvPr id="5" name="Footer Placeholder 4">
            <a:extLst>
              <a:ext uri="{FF2B5EF4-FFF2-40B4-BE49-F238E27FC236}">
                <a16:creationId xmlns:a16="http://schemas.microsoft.com/office/drawing/2014/main" id="{591A1502-DD35-DCFA-8A7B-B4D9D1BB76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7917FA-84E1-FF82-681A-CC21BE8CC198}"/>
              </a:ext>
            </a:extLst>
          </p:cNvPr>
          <p:cNvSpPr>
            <a:spLocks noGrp="1"/>
          </p:cNvSpPr>
          <p:nvPr>
            <p:ph type="sldNum" sz="quarter" idx="12"/>
          </p:nvPr>
        </p:nvSpPr>
        <p:spPr/>
        <p:txBody>
          <a:bodyPr/>
          <a:lstStyle/>
          <a:p>
            <a:fld id="{130E1C47-ECA9-42E5-9C73-AFF51DCE41D1}" type="slidenum">
              <a:rPr lang="en-IN" smtClean="0"/>
              <a:t>‹#›</a:t>
            </a:fld>
            <a:endParaRPr lang="en-IN"/>
          </a:p>
        </p:txBody>
      </p:sp>
    </p:spTree>
    <p:extLst>
      <p:ext uri="{BB962C8B-B14F-4D97-AF65-F5344CB8AC3E}">
        <p14:creationId xmlns:p14="http://schemas.microsoft.com/office/powerpoint/2010/main" val="310309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F009-CCAF-3F2A-F209-042DD545A5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D4FEEE-306F-963E-445B-98FD58D3D4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35F068-4CDE-0FD4-8353-0ECBA19DD872}"/>
              </a:ext>
            </a:extLst>
          </p:cNvPr>
          <p:cNvSpPr>
            <a:spLocks noGrp="1"/>
          </p:cNvSpPr>
          <p:nvPr>
            <p:ph type="dt" sz="half" idx="10"/>
          </p:nvPr>
        </p:nvSpPr>
        <p:spPr/>
        <p:txBody>
          <a:bodyPr/>
          <a:lstStyle/>
          <a:p>
            <a:fld id="{9038AE5B-8D6A-43F1-AD36-BA7BCFE532C3}" type="datetimeFigureOut">
              <a:rPr lang="en-IN" smtClean="0"/>
              <a:t>16-04-2024</a:t>
            </a:fld>
            <a:endParaRPr lang="en-IN"/>
          </a:p>
        </p:txBody>
      </p:sp>
      <p:sp>
        <p:nvSpPr>
          <p:cNvPr id="5" name="Footer Placeholder 4">
            <a:extLst>
              <a:ext uri="{FF2B5EF4-FFF2-40B4-BE49-F238E27FC236}">
                <a16:creationId xmlns:a16="http://schemas.microsoft.com/office/drawing/2014/main" id="{8EE60280-90BB-8778-CE8D-B2451B2A3F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A9498-6B01-7435-DCC3-C598B6012AB8}"/>
              </a:ext>
            </a:extLst>
          </p:cNvPr>
          <p:cNvSpPr>
            <a:spLocks noGrp="1"/>
          </p:cNvSpPr>
          <p:nvPr>
            <p:ph type="sldNum" sz="quarter" idx="12"/>
          </p:nvPr>
        </p:nvSpPr>
        <p:spPr/>
        <p:txBody>
          <a:bodyPr/>
          <a:lstStyle/>
          <a:p>
            <a:fld id="{130E1C47-ECA9-42E5-9C73-AFF51DCE41D1}" type="slidenum">
              <a:rPr lang="en-IN" smtClean="0"/>
              <a:t>‹#›</a:t>
            </a:fld>
            <a:endParaRPr lang="en-IN"/>
          </a:p>
        </p:txBody>
      </p:sp>
    </p:spTree>
    <p:extLst>
      <p:ext uri="{BB962C8B-B14F-4D97-AF65-F5344CB8AC3E}">
        <p14:creationId xmlns:p14="http://schemas.microsoft.com/office/powerpoint/2010/main" val="651520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0460-B1DC-C4B9-0C15-D6936C2E52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B27FED-C942-68AE-4DC6-DD4B6AD75F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505C1C-61C1-8CEB-15A4-3C3E643CB3C6}"/>
              </a:ext>
            </a:extLst>
          </p:cNvPr>
          <p:cNvSpPr>
            <a:spLocks noGrp="1"/>
          </p:cNvSpPr>
          <p:nvPr>
            <p:ph type="dt" sz="half" idx="10"/>
          </p:nvPr>
        </p:nvSpPr>
        <p:spPr/>
        <p:txBody>
          <a:bodyPr/>
          <a:lstStyle/>
          <a:p>
            <a:fld id="{9038AE5B-8D6A-43F1-AD36-BA7BCFE532C3}" type="datetimeFigureOut">
              <a:rPr lang="en-IN" smtClean="0"/>
              <a:t>16-04-2024</a:t>
            </a:fld>
            <a:endParaRPr lang="en-IN"/>
          </a:p>
        </p:txBody>
      </p:sp>
      <p:sp>
        <p:nvSpPr>
          <p:cNvPr id="5" name="Footer Placeholder 4">
            <a:extLst>
              <a:ext uri="{FF2B5EF4-FFF2-40B4-BE49-F238E27FC236}">
                <a16:creationId xmlns:a16="http://schemas.microsoft.com/office/drawing/2014/main" id="{F8B50DBC-AFBC-7EC1-1511-46E7813F2C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9A5A8E-5100-CA00-72D9-411E9E48FF0C}"/>
              </a:ext>
            </a:extLst>
          </p:cNvPr>
          <p:cNvSpPr>
            <a:spLocks noGrp="1"/>
          </p:cNvSpPr>
          <p:nvPr>
            <p:ph type="sldNum" sz="quarter" idx="12"/>
          </p:nvPr>
        </p:nvSpPr>
        <p:spPr/>
        <p:txBody>
          <a:bodyPr/>
          <a:lstStyle/>
          <a:p>
            <a:fld id="{130E1C47-ECA9-42E5-9C73-AFF51DCE41D1}" type="slidenum">
              <a:rPr lang="en-IN" smtClean="0"/>
              <a:t>‹#›</a:t>
            </a:fld>
            <a:endParaRPr lang="en-IN"/>
          </a:p>
        </p:txBody>
      </p:sp>
    </p:spTree>
    <p:extLst>
      <p:ext uri="{BB962C8B-B14F-4D97-AF65-F5344CB8AC3E}">
        <p14:creationId xmlns:p14="http://schemas.microsoft.com/office/powerpoint/2010/main" val="2108903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331C9-08B2-BC5D-E8CB-812CC8E900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576A75-67C1-B8E3-E4D9-DE39AD5CFF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EA25E8-CF6D-D246-23E7-8698A1A587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EFBD40-10A8-9E7F-B633-20B90C2BFD55}"/>
              </a:ext>
            </a:extLst>
          </p:cNvPr>
          <p:cNvSpPr>
            <a:spLocks noGrp="1"/>
          </p:cNvSpPr>
          <p:nvPr>
            <p:ph type="dt" sz="half" idx="10"/>
          </p:nvPr>
        </p:nvSpPr>
        <p:spPr/>
        <p:txBody>
          <a:bodyPr/>
          <a:lstStyle/>
          <a:p>
            <a:fld id="{9038AE5B-8D6A-43F1-AD36-BA7BCFE532C3}" type="datetimeFigureOut">
              <a:rPr lang="en-IN" smtClean="0"/>
              <a:t>16-04-2024</a:t>
            </a:fld>
            <a:endParaRPr lang="en-IN"/>
          </a:p>
        </p:txBody>
      </p:sp>
      <p:sp>
        <p:nvSpPr>
          <p:cNvPr id="6" name="Footer Placeholder 5">
            <a:extLst>
              <a:ext uri="{FF2B5EF4-FFF2-40B4-BE49-F238E27FC236}">
                <a16:creationId xmlns:a16="http://schemas.microsoft.com/office/drawing/2014/main" id="{DD7BFC8E-7C7A-1E9A-6974-B0E92FB55D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D3EB13-E4A2-DB39-9D5C-265D3D043308}"/>
              </a:ext>
            </a:extLst>
          </p:cNvPr>
          <p:cNvSpPr>
            <a:spLocks noGrp="1"/>
          </p:cNvSpPr>
          <p:nvPr>
            <p:ph type="sldNum" sz="quarter" idx="12"/>
          </p:nvPr>
        </p:nvSpPr>
        <p:spPr/>
        <p:txBody>
          <a:bodyPr/>
          <a:lstStyle/>
          <a:p>
            <a:fld id="{130E1C47-ECA9-42E5-9C73-AFF51DCE41D1}" type="slidenum">
              <a:rPr lang="en-IN" smtClean="0"/>
              <a:t>‹#›</a:t>
            </a:fld>
            <a:endParaRPr lang="en-IN"/>
          </a:p>
        </p:txBody>
      </p:sp>
    </p:spTree>
    <p:extLst>
      <p:ext uri="{BB962C8B-B14F-4D97-AF65-F5344CB8AC3E}">
        <p14:creationId xmlns:p14="http://schemas.microsoft.com/office/powerpoint/2010/main" val="4073583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5CD2-C2BC-CBB5-76CC-FC8AD1A82EF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B9D19D-85CF-BDEA-2791-61DFDE5160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1EF617-ABE8-9ED4-3C59-2D29CB99F5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09BCB7-E30F-107A-4EE9-94D75B87B4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63A641-CDCC-F443-EE03-A4728774D8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AC9BA0-D522-4AC5-12DE-F9FE20171F71}"/>
              </a:ext>
            </a:extLst>
          </p:cNvPr>
          <p:cNvSpPr>
            <a:spLocks noGrp="1"/>
          </p:cNvSpPr>
          <p:nvPr>
            <p:ph type="dt" sz="half" idx="10"/>
          </p:nvPr>
        </p:nvSpPr>
        <p:spPr/>
        <p:txBody>
          <a:bodyPr/>
          <a:lstStyle/>
          <a:p>
            <a:fld id="{9038AE5B-8D6A-43F1-AD36-BA7BCFE532C3}" type="datetimeFigureOut">
              <a:rPr lang="en-IN" smtClean="0"/>
              <a:t>16-04-2024</a:t>
            </a:fld>
            <a:endParaRPr lang="en-IN"/>
          </a:p>
        </p:txBody>
      </p:sp>
      <p:sp>
        <p:nvSpPr>
          <p:cNvPr id="8" name="Footer Placeholder 7">
            <a:extLst>
              <a:ext uri="{FF2B5EF4-FFF2-40B4-BE49-F238E27FC236}">
                <a16:creationId xmlns:a16="http://schemas.microsoft.com/office/drawing/2014/main" id="{1128190E-D903-D522-ED76-FA6F9D8EF28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4A4D8B-292E-01F4-FED6-473D7FB54E58}"/>
              </a:ext>
            </a:extLst>
          </p:cNvPr>
          <p:cNvSpPr>
            <a:spLocks noGrp="1"/>
          </p:cNvSpPr>
          <p:nvPr>
            <p:ph type="sldNum" sz="quarter" idx="12"/>
          </p:nvPr>
        </p:nvSpPr>
        <p:spPr/>
        <p:txBody>
          <a:bodyPr/>
          <a:lstStyle/>
          <a:p>
            <a:fld id="{130E1C47-ECA9-42E5-9C73-AFF51DCE41D1}" type="slidenum">
              <a:rPr lang="en-IN" smtClean="0"/>
              <a:t>‹#›</a:t>
            </a:fld>
            <a:endParaRPr lang="en-IN"/>
          </a:p>
        </p:txBody>
      </p:sp>
    </p:spTree>
    <p:extLst>
      <p:ext uri="{BB962C8B-B14F-4D97-AF65-F5344CB8AC3E}">
        <p14:creationId xmlns:p14="http://schemas.microsoft.com/office/powerpoint/2010/main" val="240998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18EB-909B-99F4-2640-0DC1C62A37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E03672-BB29-6940-A54F-C450A2545A2B}"/>
              </a:ext>
            </a:extLst>
          </p:cNvPr>
          <p:cNvSpPr>
            <a:spLocks noGrp="1"/>
          </p:cNvSpPr>
          <p:nvPr>
            <p:ph type="dt" sz="half" idx="10"/>
          </p:nvPr>
        </p:nvSpPr>
        <p:spPr/>
        <p:txBody>
          <a:bodyPr/>
          <a:lstStyle/>
          <a:p>
            <a:fld id="{9038AE5B-8D6A-43F1-AD36-BA7BCFE532C3}" type="datetimeFigureOut">
              <a:rPr lang="en-IN" smtClean="0"/>
              <a:t>16-04-2024</a:t>
            </a:fld>
            <a:endParaRPr lang="en-IN"/>
          </a:p>
        </p:txBody>
      </p:sp>
      <p:sp>
        <p:nvSpPr>
          <p:cNvPr id="4" name="Footer Placeholder 3">
            <a:extLst>
              <a:ext uri="{FF2B5EF4-FFF2-40B4-BE49-F238E27FC236}">
                <a16:creationId xmlns:a16="http://schemas.microsoft.com/office/drawing/2014/main" id="{6AE9DF8E-0942-7800-3921-27067B4BCC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EA957B-71CC-CDF3-1191-38AC234C6D7E}"/>
              </a:ext>
            </a:extLst>
          </p:cNvPr>
          <p:cNvSpPr>
            <a:spLocks noGrp="1"/>
          </p:cNvSpPr>
          <p:nvPr>
            <p:ph type="sldNum" sz="quarter" idx="12"/>
          </p:nvPr>
        </p:nvSpPr>
        <p:spPr/>
        <p:txBody>
          <a:bodyPr/>
          <a:lstStyle/>
          <a:p>
            <a:fld id="{130E1C47-ECA9-42E5-9C73-AFF51DCE41D1}" type="slidenum">
              <a:rPr lang="en-IN" smtClean="0"/>
              <a:t>‹#›</a:t>
            </a:fld>
            <a:endParaRPr lang="en-IN"/>
          </a:p>
        </p:txBody>
      </p:sp>
    </p:spTree>
    <p:extLst>
      <p:ext uri="{BB962C8B-B14F-4D97-AF65-F5344CB8AC3E}">
        <p14:creationId xmlns:p14="http://schemas.microsoft.com/office/powerpoint/2010/main" val="1902128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3A4FE5-3510-EED1-F45F-305882D20A8E}"/>
              </a:ext>
            </a:extLst>
          </p:cNvPr>
          <p:cNvSpPr>
            <a:spLocks noGrp="1"/>
          </p:cNvSpPr>
          <p:nvPr>
            <p:ph type="dt" sz="half" idx="10"/>
          </p:nvPr>
        </p:nvSpPr>
        <p:spPr/>
        <p:txBody>
          <a:bodyPr/>
          <a:lstStyle/>
          <a:p>
            <a:fld id="{9038AE5B-8D6A-43F1-AD36-BA7BCFE532C3}" type="datetimeFigureOut">
              <a:rPr lang="en-IN" smtClean="0"/>
              <a:t>16-04-2024</a:t>
            </a:fld>
            <a:endParaRPr lang="en-IN"/>
          </a:p>
        </p:txBody>
      </p:sp>
      <p:sp>
        <p:nvSpPr>
          <p:cNvPr id="3" name="Footer Placeholder 2">
            <a:extLst>
              <a:ext uri="{FF2B5EF4-FFF2-40B4-BE49-F238E27FC236}">
                <a16:creationId xmlns:a16="http://schemas.microsoft.com/office/drawing/2014/main" id="{850281BF-12D7-C21C-F42B-10D5A04CD4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ACCF66-BE72-8BC4-B579-FA6581E02925}"/>
              </a:ext>
            </a:extLst>
          </p:cNvPr>
          <p:cNvSpPr>
            <a:spLocks noGrp="1"/>
          </p:cNvSpPr>
          <p:nvPr>
            <p:ph type="sldNum" sz="quarter" idx="12"/>
          </p:nvPr>
        </p:nvSpPr>
        <p:spPr/>
        <p:txBody>
          <a:bodyPr/>
          <a:lstStyle/>
          <a:p>
            <a:fld id="{130E1C47-ECA9-42E5-9C73-AFF51DCE41D1}" type="slidenum">
              <a:rPr lang="en-IN" smtClean="0"/>
              <a:t>‹#›</a:t>
            </a:fld>
            <a:endParaRPr lang="en-IN"/>
          </a:p>
        </p:txBody>
      </p:sp>
    </p:spTree>
    <p:extLst>
      <p:ext uri="{BB962C8B-B14F-4D97-AF65-F5344CB8AC3E}">
        <p14:creationId xmlns:p14="http://schemas.microsoft.com/office/powerpoint/2010/main" val="3822920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88377-1DC5-3D39-381E-E5FC8588E7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6D57CE-A248-AFF2-7646-CBD868F17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2647C3-E204-9752-C035-E94FA52F59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97D4D2-15E5-F0E7-D78E-DF50EF03FA3C}"/>
              </a:ext>
            </a:extLst>
          </p:cNvPr>
          <p:cNvSpPr>
            <a:spLocks noGrp="1"/>
          </p:cNvSpPr>
          <p:nvPr>
            <p:ph type="dt" sz="half" idx="10"/>
          </p:nvPr>
        </p:nvSpPr>
        <p:spPr/>
        <p:txBody>
          <a:bodyPr/>
          <a:lstStyle/>
          <a:p>
            <a:fld id="{9038AE5B-8D6A-43F1-AD36-BA7BCFE532C3}" type="datetimeFigureOut">
              <a:rPr lang="en-IN" smtClean="0"/>
              <a:t>16-04-2024</a:t>
            </a:fld>
            <a:endParaRPr lang="en-IN"/>
          </a:p>
        </p:txBody>
      </p:sp>
      <p:sp>
        <p:nvSpPr>
          <p:cNvPr id="6" name="Footer Placeholder 5">
            <a:extLst>
              <a:ext uri="{FF2B5EF4-FFF2-40B4-BE49-F238E27FC236}">
                <a16:creationId xmlns:a16="http://schemas.microsoft.com/office/drawing/2014/main" id="{19933C98-07AC-6C57-396F-B9E47D17BE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9DE534-7260-D61B-0389-40EFD38023B3}"/>
              </a:ext>
            </a:extLst>
          </p:cNvPr>
          <p:cNvSpPr>
            <a:spLocks noGrp="1"/>
          </p:cNvSpPr>
          <p:nvPr>
            <p:ph type="sldNum" sz="quarter" idx="12"/>
          </p:nvPr>
        </p:nvSpPr>
        <p:spPr/>
        <p:txBody>
          <a:bodyPr/>
          <a:lstStyle/>
          <a:p>
            <a:fld id="{130E1C47-ECA9-42E5-9C73-AFF51DCE41D1}" type="slidenum">
              <a:rPr lang="en-IN" smtClean="0"/>
              <a:t>‹#›</a:t>
            </a:fld>
            <a:endParaRPr lang="en-IN"/>
          </a:p>
        </p:txBody>
      </p:sp>
    </p:spTree>
    <p:extLst>
      <p:ext uri="{BB962C8B-B14F-4D97-AF65-F5344CB8AC3E}">
        <p14:creationId xmlns:p14="http://schemas.microsoft.com/office/powerpoint/2010/main" val="81508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40DFC-0184-F3DF-8A12-063EC215F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B0F52D-D58E-00DA-3EEE-416239D139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706283-E343-77CB-E81F-EAA239087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8D8AFB-740E-ED44-0F26-23E03176A584}"/>
              </a:ext>
            </a:extLst>
          </p:cNvPr>
          <p:cNvSpPr>
            <a:spLocks noGrp="1"/>
          </p:cNvSpPr>
          <p:nvPr>
            <p:ph type="dt" sz="half" idx="10"/>
          </p:nvPr>
        </p:nvSpPr>
        <p:spPr/>
        <p:txBody>
          <a:bodyPr/>
          <a:lstStyle/>
          <a:p>
            <a:fld id="{9038AE5B-8D6A-43F1-AD36-BA7BCFE532C3}" type="datetimeFigureOut">
              <a:rPr lang="en-IN" smtClean="0"/>
              <a:t>16-04-2024</a:t>
            </a:fld>
            <a:endParaRPr lang="en-IN"/>
          </a:p>
        </p:txBody>
      </p:sp>
      <p:sp>
        <p:nvSpPr>
          <p:cNvPr id="6" name="Footer Placeholder 5">
            <a:extLst>
              <a:ext uri="{FF2B5EF4-FFF2-40B4-BE49-F238E27FC236}">
                <a16:creationId xmlns:a16="http://schemas.microsoft.com/office/drawing/2014/main" id="{6B1A0539-002D-ED0B-7BD5-2E7A31D0E0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478A04-BBBF-70C9-F8BF-21683B4605E0}"/>
              </a:ext>
            </a:extLst>
          </p:cNvPr>
          <p:cNvSpPr>
            <a:spLocks noGrp="1"/>
          </p:cNvSpPr>
          <p:nvPr>
            <p:ph type="sldNum" sz="quarter" idx="12"/>
          </p:nvPr>
        </p:nvSpPr>
        <p:spPr/>
        <p:txBody>
          <a:bodyPr/>
          <a:lstStyle/>
          <a:p>
            <a:fld id="{130E1C47-ECA9-42E5-9C73-AFF51DCE41D1}" type="slidenum">
              <a:rPr lang="en-IN" smtClean="0"/>
              <a:t>‹#›</a:t>
            </a:fld>
            <a:endParaRPr lang="en-IN"/>
          </a:p>
        </p:txBody>
      </p:sp>
    </p:spTree>
    <p:extLst>
      <p:ext uri="{BB962C8B-B14F-4D97-AF65-F5344CB8AC3E}">
        <p14:creationId xmlns:p14="http://schemas.microsoft.com/office/powerpoint/2010/main" val="173674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406F6B-B556-B0B0-590F-6C147C8377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C7E9B5-6A2E-B359-09C2-C71C86D6D9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034376-2C1D-5BF0-7F7D-64A008474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38AE5B-8D6A-43F1-AD36-BA7BCFE532C3}" type="datetimeFigureOut">
              <a:rPr lang="en-IN" smtClean="0"/>
              <a:t>16-04-2024</a:t>
            </a:fld>
            <a:endParaRPr lang="en-IN"/>
          </a:p>
        </p:txBody>
      </p:sp>
      <p:sp>
        <p:nvSpPr>
          <p:cNvPr id="5" name="Footer Placeholder 4">
            <a:extLst>
              <a:ext uri="{FF2B5EF4-FFF2-40B4-BE49-F238E27FC236}">
                <a16:creationId xmlns:a16="http://schemas.microsoft.com/office/drawing/2014/main" id="{6310C260-6EA8-9B19-71BF-46A04CF69F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C047FE-89D7-81B3-659F-FFB66FC630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E1C47-ECA9-42E5-9C73-AFF51DCE41D1}" type="slidenum">
              <a:rPr lang="en-IN" smtClean="0"/>
              <a:t>‹#›</a:t>
            </a:fld>
            <a:endParaRPr lang="en-IN"/>
          </a:p>
        </p:txBody>
      </p:sp>
    </p:spTree>
    <p:extLst>
      <p:ext uri="{BB962C8B-B14F-4D97-AF65-F5344CB8AC3E}">
        <p14:creationId xmlns:p14="http://schemas.microsoft.com/office/powerpoint/2010/main" val="256984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A43D-5496-D7F5-BDB6-2F11F5371C60}"/>
              </a:ext>
            </a:extLst>
          </p:cNvPr>
          <p:cNvSpPr>
            <a:spLocks noGrp="1"/>
          </p:cNvSpPr>
          <p:nvPr>
            <p:ph type="ctrTitle"/>
          </p:nvPr>
        </p:nvSpPr>
        <p:spPr>
          <a:xfrm>
            <a:off x="1040219" y="197330"/>
            <a:ext cx="9144000" cy="2387600"/>
          </a:xfrm>
        </p:spPr>
        <p:txBody>
          <a:bodyPr>
            <a:normAutofit/>
          </a:bodyPr>
          <a:lstStyle/>
          <a:p>
            <a:r>
              <a:rPr lang="en-US" dirty="0">
                <a:latin typeface="Times New Roman" panose="02020603050405020304" pitchFamily="18" charset="0"/>
                <a:cs typeface="Times New Roman" panose="02020603050405020304" pitchFamily="18" charset="0"/>
              </a:rPr>
              <a:t>Web Technologies Project</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A35EF07-825E-697A-A691-6487F8F90CB2}"/>
              </a:ext>
            </a:extLst>
          </p:cNvPr>
          <p:cNvSpPr>
            <a:spLocks noGrp="1"/>
          </p:cNvSpPr>
          <p:nvPr>
            <p:ph type="subTitle" idx="1"/>
          </p:nvPr>
        </p:nvSpPr>
        <p:spPr>
          <a:xfrm>
            <a:off x="1524000" y="2860158"/>
            <a:ext cx="9144000" cy="3460898"/>
          </a:xfrm>
        </p:spPr>
        <p:txBody>
          <a:bodyPr>
            <a:normAutofit/>
          </a:bodyPr>
          <a:lstStyle/>
          <a:p>
            <a:r>
              <a:rPr lang="en-US" sz="3200" dirty="0">
                <a:latin typeface="Times New Roman" panose="02020603050405020304" pitchFamily="18" charset="0"/>
                <a:cs typeface="Times New Roman" panose="02020603050405020304" pitchFamily="18" charset="0"/>
              </a:rPr>
              <a:t>Project Name : Shutter &amp; Soul</a:t>
            </a:r>
          </a:p>
          <a:p>
            <a:endParaRPr lang="en-US" dirty="0"/>
          </a:p>
          <a:p>
            <a:pPr algn="l"/>
            <a:endParaRPr lang="en-US" dirty="0"/>
          </a:p>
          <a:p>
            <a:pPr algn="l"/>
            <a:r>
              <a:rPr lang="en-US" dirty="0"/>
              <a:t>Team:</a:t>
            </a:r>
          </a:p>
          <a:p>
            <a:pPr algn="l"/>
            <a:r>
              <a:rPr lang="en-US" dirty="0"/>
              <a:t>Y.Siddhartha Reddy(22WU0105028) DS-B</a:t>
            </a:r>
          </a:p>
          <a:p>
            <a:pPr algn="l"/>
            <a:r>
              <a:rPr lang="en-US" dirty="0"/>
              <a:t>V.Neha (22WU0101124) CSE-B</a:t>
            </a:r>
          </a:p>
          <a:p>
            <a:pPr algn="l"/>
            <a:r>
              <a:rPr lang="en-US" dirty="0"/>
              <a:t>T.Varshith (22WU0105025) DS-B</a:t>
            </a:r>
            <a:endParaRPr lang="en-IN" dirty="0"/>
          </a:p>
        </p:txBody>
      </p:sp>
      <p:pic>
        <p:nvPicPr>
          <p:cNvPr id="5" name="Picture 4">
            <a:extLst>
              <a:ext uri="{FF2B5EF4-FFF2-40B4-BE49-F238E27FC236}">
                <a16:creationId xmlns:a16="http://schemas.microsoft.com/office/drawing/2014/main" id="{392B29D4-84EA-8D89-97EF-033D1E567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1001" y="0"/>
            <a:ext cx="1550999" cy="976313"/>
          </a:xfrm>
          <a:prstGeom prst="rect">
            <a:avLst/>
          </a:prstGeom>
        </p:spPr>
      </p:pic>
    </p:spTree>
    <p:extLst>
      <p:ext uri="{BB962C8B-B14F-4D97-AF65-F5344CB8AC3E}">
        <p14:creationId xmlns:p14="http://schemas.microsoft.com/office/powerpoint/2010/main" val="147371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7D962-EAB1-F302-426B-479A9DACF237}"/>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40B7108-5372-ED3B-50A0-D448CC49B6FE}"/>
              </a:ext>
            </a:extLst>
          </p:cNvPr>
          <p:cNvSpPr>
            <a:spLocks noGrp="1"/>
          </p:cNvSpPr>
          <p:nvPr>
            <p:ph idx="1"/>
          </p:nvPr>
        </p:nvSpPr>
        <p:spPr>
          <a:xfrm>
            <a:off x="838200" y="1825625"/>
            <a:ext cx="11160642" cy="4351338"/>
          </a:xfrm>
        </p:spPr>
        <p:txBody>
          <a:bodyPr/>
          <a:lstStyle/>
          <a:p>
            <a:pPr marL="0" indent="0">
              <a:buNone/>
            </a:pPr>
            <a:r>
              <a:rPr lang="en-IN" dirty="0"/>
              <a:t>Develop a striking photography portfolio website named 'Shutter &amp; Soul' to exhibit an array of captivating visual narratives. Ensure seamless user experience with intuitive navigation, dynamic image galleries, and responsive design. Emphasize the photographer's distinct aesthetic and professional prowess, inviting potential clients to engage and connect effortlessly.</a:t>
            </a:r>
          </a:p>
        </p:txBody>
      </p:sp>
      <p:pic>
        <p:nvPicPr>
          <p:cNvPr id="4" name="Picture 3">
            <a:extLst>
              <a:ext uri="{FF2B5EF4-FFF2-40B4-BE49-F238E27FC236}">
                <a16:creationId xmlns:a16="http://schemas.microsoft.com/office/drawing/2014/main" id="{97EDB31C-D04A-9A6C-0208-868C19FDE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1001" y="0"/>
            <a:ext cx="1550999" cy="976313"/>
          </a:xfrm>
          <a:prstGeom prst="rect">
            <a:avLst/>
          </a:prstGeom>
        </p:spPr>
      </p:pic>
      <p:pic>
        <p:nvPicPr>
          <p:cNvPr id="5" name="Picture 4">
            <a:extLst>
              <a:ext uri="{FF2B5EF4-FFF2-40B4-BE49-F238E27FC236}">
                <a16:creationId xmlns:a16="http://schemas.microsoft.com/office/drawing/2014/main" id="{7CF3EA61-798D-AD83-253E-73D158B88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5170" y="0"/>
            <a:ext cx="1550999" cy="976313"/>
          </a:xfrm>
          <a:prstGeom prst="rect">
            <a:avLst/>
          </a:prstGeom>
        </p:spPr>
      </p:pic>
    </p:spTree>
    <p:extLst>
      <p:ext uri="{BB962C8B-B14F-4D97-AF65-F5344CB8AC3E}">
        <p14:creationId xmlns:p14="http://schemas.microsoft.com/office/powerpoint/2010/main" val="1881999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E40C2D-E449-75D4-3239-B5EAB0BA6EC1}"/>
              </a:ext>
            </a:extLst>
          </p:cNvPr>
          <p:cNvSpPr txBox="1"/>
          <p:nvPr/>
        </p:nvSpPr>
        <p:spPr>
          <a:xfrm>
            <a:off x="673768" y="842211"/>
            <a:ext cx="6609348" cy="769441"/>
          </a:xfrm>
          <a:prstGeom prst="rect">
            <a:avLst/>
          </a:prstGeom>
          <a:noFill/>
        </p:spPr>
        <p:txBody>
          <a:bodyPr wrap="square" rtlCol="0">
            <a:spAutoFit/>
          </a:bodyPr>
          <a:lstStyle/>
          <a:p>
            <a:r>
              <a:rPr lang="en-IN" sz="4400" dirty="0"/>
              <a:t>Solution</a:t>
            </a:r>
          </a:p>
        </p:txBody>
      </p:sp>
      <p:pic>
        <p:nvPicPr>
          <p:cNvPr id="5" name="Picture 4">
            <a:extLst>
              <a:ext uri="{FF2B5EF4-FFF2-40B4-BE49-F238E27FC236}">
                <a16:creationId xmlns:a16="http://schemas.microsoft.com/office/drawing/2014/main" id="{26D64407-3DCE-8DA4-D0A8-B8114632C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5170" y="0"/>
            <a:ext cx="1550999" cy="976313"/>
          </a:xfrm>
          <a:prstGeom prst="rect">
            <a:avLst/>
          </a:prstGeom>
        </p:spPr>
      </p:pic>
      <p:sp>
        <p:nvSpPr>
          <p:cNvPr id="6" name="TextBox 5">
            <a:extLst>
              <a:ext uri="{FF2B5EF4-FFF2-40B4-BE49-F238E27FC236}">
                <a16:creationId xmlns:a16="http://schemas.microsoft.com/office/drawing/2014/main" id="{0E5D2665-E0B5-95F2-8FA2-581B582A7940}"/>
              </a:ext>
            </a:extLst>
          </p:cNvPr>
          <p:cNvSpPr txBox="1"/>
          <p:nvPr/>
        </p:nvSpPr>
        <p:spPr>
          <a:xfrm>
            <a:off x="609600" y="2141621"/>
            <a:ext cx="10924674" cy="2246769"/>
          </a:xfrm>
          <a:prstGeom prst="rect">
            <a:avLst/>
          </a:prstGeom>
          <a:noFill/>
        </p:spPr>
        <p:txBody>
          <a:bodyPr wrap="square" rtlCol="0">
            <a:spAutoFit/>
          </a:bodyPr>
          <a:lstStyle/>
          <a:p>
            <a:r>
              <a:rPr lang="en-IN" sz="2800" dirty="0"/>
              <a:t>Develop 'Shutter &amp; Soul' using HTML, CSS, and JavaScript for frontend, with PHP and MySQL for backend. Curate stunning photographs, ensure responsiveness, and optimize for SEO. Deploy on a reliable hosting platform, maintain regularly, and promote across social media for client engagement and growth.</a:t>
            </a:r>
          </a:p>
        </p:txBody>
      </p:sp>
    </p:spTree>
    <p:extLst>
      <p:ext uri="{BB962C8B-B14F-4D97-AF65-F5344CB8AC3E}">
        <p14:creationId xmlns:p14="http://schemas.microsoft.com/office/powerpoint/2010/main" val="2070144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CE2F-6BB5-F590-499A-29B32B0F6D92}"/>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05600476-9AF5-1A34-60C9-8676A9D30772}"/>
              </a:ext>
            </a:extLst>
          </p:cNvPr>
          <p:cNvSpPr>
            <a:spLocks noGrp="1"/>
          </p:cNvSpPr>
          <p:nvPr>
            <p:ph idx="1"/>
          </p:nvPr>
        </p:nvSpPr>
        <p:spPr/>
        <p:txBody>
          <a:bodyPr>
            <a:normAutofit/>
          </a:bodyPr>
          <a:lstStyle/>
          <a:p>
            <a:r>
              <a:rPr lang="en-US" dirty="0"/>
              <a:t>HTML</a:t>
            </a:r>
          </a:p>
          <a:p>
            <a:r>
              <a:rPr lang="en-US" dirty="0"/>
              <a:t>CSS</a:t>
            </a:r>
          </a:p>
          <a:p>
            <a:r>
              <a:rPr lang="en-US" dirty="0"/>
              <a:t>JAVASCRIPT</a:t>
            </a:r>
          </a:p>
          <a:p>
            <a:r>
              <a:rPr lang="en-US" dirty="0"/>
              <a:t>PHP</a:t>
            </a:r>
          </a:p>
          <a:p>
            <a:r>
              <a:rPr lang="en-US" dirty="0"/>
              <a:t>SQL</a:t>
            </a:r>
          </a:p>
          <a:p>
            <a:pPr marL="0" indent="0">
              <a:buNone/>
            </a:pPr>
            <a:endParaRPr lang="en-US" dirty="0"/>
          </a:p>
          <a:p>
            <a:endParaRPr lang="en-US" dirty="0"/>
          </a:p>
          <a:p>
            <a:endParaRPr lang="en-IN" dirty="0"/>
          </a:p>
        </p:txBody>
      </p:sp>
      <p:pic>
        <p:nvPicPr>
          <p:cNvPr id="4" name="Picture 3">
            <a:extLst>
              <a:ext uri="{FF2B5EF4-FFF2-40B4-BE49-F238E27FC236}">
                <a16:creationId xmlns:a16="http://schemas.microsoft.com/office/drawing/2014/main" id="{7841ABB3-F8E1-28C2-09A9-5F7234EE2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1001" y="0"/>
            <a:ext cx="1550999" cy="976313"/>
          </a:xfrm>
          <a:prstGeom prst="rect">
            <a:avLst/>
          </a:prstGeom>
        </p:spPr>
      </p:pic>
    </p:spTree>
    <p:extLst>
      <p:ext uri="{BB962C8B-B14F-4D97-AF65-F5344CB8AC3E}">
        <p14:creationId xmlns:p14="http://schemas.microsoft.com/office/powerpoint/2010/main" val="2975662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703977-91B4-EA5C-3839-26E9AAF070F7}"/>
              </a:ext>
            </a:extLst>
          </p:cNvPr>
          <p:cNvSpPr txBox="1"/>
          <p:nvPr/>
        </p:nvSpPr>
        <p:spPr>
          <a:xfrm>
            <a:off x="264695" y="64168"/>
            <a:ext cx="7459579" cy="1446550"/>
          </a:xfrm>
          <a:prstGeom prst="rect">
            <a:avLst/>
          </a:prstGeom>
          <a:noFill/>
        </p:spPr>
        <p:txBody>
          <a:bodyPr wrap="square" rtlCol="0">
            <a:spAutoFit/>
          </a:bodyPr>
          <a:lstStyle/>
          <a:p>
            <a:r>
              <a:rPr lang="en-IN" sz="4400" b="0" i="0" dirty="0">
                <a:solidFill>
                  <a:srgbClr val="000000"/>
                </a:solidFill>
                <a:effectLst/>
                <a:highlight>
                  <a:srgbClr val="FFFFFF"/>
                </a:highlight>
              </a:rPr>
              <a:t>Web application screen shots</a:t>
            </a:r>
          </a:p>
          <a:p>
            <a:endParaRPr lang="en-IN" sz="4400" dirty="0"/>
          </a:p>
        </p:txBody>
      </p:sp>
      <p:pic>
        <p:nvPicPr>
          <p:cNvPr id="4" name="Picture 3">
            <a:extLst>
              <a:ext uri="{FF2B5EF4-FFF2-40B4-BE49-F238E27FC236}">
                <a16:creationId xmlns:a16="http://schemas.microsoft.com/office/drawing/2014/main" id="{AE225313-D606-D4BF-2636-26DBEF84D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5170" y="0"/>
            <a:ext cx="1550999" cy="976313"/>
          </a:xfrm>
          <a:prstGeom prst="rect">
            <a:avLst/>
          </a:prstGeom>
        </p:spPr>
      </p:pic>
      <p:pic>
        <p:nvPicPr>
          <p:cNvPr id="8" name="Picture 7">
            <a:extLst>
              <a:ext uri="{FF2B5EF4-FFF2-40B4-BE49-F238E27FC236}">
                <a16:creationId xmlns:a16="http://schemas.microsoft.com/office/drawing/2014/main" id="{CBBE34D7-43A0-FFED-45A0-CE4645F2C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651" y="976313"/>
            <a:ext cx="4304664" cy="2687052"/>
          </a:xfrm>
          <a:prstGeom prst="rect">
            <a:avLst/>
          </a:prstGeom>
        </p:spPr>
      </p:pic>
      <p:pic>
        <p:nvPicPr>
          <p:cNvPr id="16" name="Picture 15">
            <a:extLst>
              <a:ext uri="{FF2B5EF4-FFF2-40B4-BE49-F238E27FC236}">
                <a16:creationId xmlns:a16="http://schemas.microsoft.com/office/drawing/2014/main" id="{5DC9FA7F-644F-70D6-B77C-3E7324828E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651" y="3763629"/>
            <a:ext cx="4304664" cy="2687052"/>
          </a:xfrm>
          <a:prstGeom prst="rect">
            <a:avLst/>
          </a:prstGeom>
        </p:spPr>
      </p:pic>
      <p:pic>
        <p:nvPicPr>
          <p:cNvPr id="17" name="Picture 16">
            <a:extLst>
              <a:ext uri="{FF2B5EF4-FFF2-40B4-BE49-F238E27FC236}">
                <a16:creationId xmlns:a16="http://schemas.microsoft.com/office/drawing/2014/main" id="{86636D28-BCA2-1841-1935-FF38880A0F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4259" y="976313"/>
            <a:ext cx="4304664" cy="2687052"/>
          </a:xfrm>
          <a:prstGeom prst="rect">
            <a:avLst/>
          </a:prstGeom>
        </p:spPr>
      </p:pic>
      <p:pic>
        <p:nvPicPr>
          <p:cNvPr id="19" name="Picture 18">
            <a:extLst>
              <a:ext uri="{FF2B5EF4-FFF2-40B4-BE49-F238E27FC236}">
                <a16:creationId xmlns:a16="http://schemas.microsoft.com/office/drawing/2014/main" id="{CA8AE773-D79C-B6EC-01E2-8978372A63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14259" y="3763629"/>
            <a:ext cx="4304664" cy="2687052"/>
          </a:xfrm>
          <a:prstGeom prst="rect">
            <a:avLst/>
          </a:prstGeom>
        </p:spPr>
      </p:pic>
    </p:spTree>
    <p:extLst>
      <p:ext uri="{BB962C8B-B14F-4D97-AF65-F5344CB8AC3E}">
        <p14:creationId xmlns:p14="http://schemas.microsoft.com/office/powerpoint/2010/main" val="3433050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D2D23F-34AE-F88E-D702-8B465C047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5170" y="0"/>
            <a:ext cx="1550999" cy="976313"/>
          </a:xfrm>
          <a:prstGeom prst="rect">
            <a:avLst/>
          </a:prstGeom>
        </p:spPr>
      </p:pic>
      <p:pic>
        <p:nvPicPr>
          <p:cNvPr id="6" name="Picture 5">
            <a:extLst>
              <a:ext uri="{FF2B5EF4-FFF2-40B4-BE49-F238E27FC236}">
                <a16:creationId xmlns:a16="http://schemas.microsoft.com/office/drawing/2014/main" id="{1305760D-ECD5-19A9-6EAF-82C31B551B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239" y="264695"/>
            <a:ext cx="4304664" cy="2687052"/>
          </a:xfrm>
          <a:prstGeom prst="rect">
            <a:avLst/>
          </a:prstGeom>
        </p:spPr>
      </p:pic>
      <p:pic>
        <p:nvPicPr>
          <p:cNvPr id="7" name="Picture 6">
            <a:extLst>
              <a:ext uri="{FF2B5EF4-FFF2-40B4-BE49-F238E27FC236}">
                <a16:creationId xmlns:a16="http://schemas.microsoft.com/office/drawing/2014/main" id="{7D952A41-5149-888E-5BA7-52020DB6FC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7239" y="3672393"/>
            <a:ext cx="4185835" cy="2612877"/>
          </a:xfrm>
          <a:prstGeom prst="rect">
            <a:avLst/>
          </a:prstGeom>
        </p:spPr>
      </p:pic>
      <p:pic>
        <p:nvPicPr>
          <p:cNvPr id="9" name="Picture 8">
            <a:extLst>
              <a:ext uri="{FF2B5EF4-FFF2-40B4-BE49-F238E27FC236}">
                <a16:creationId xmlns:a16="http://schemas.microsoft.com/office/drawing/2014/main" id="{211F0906-A45E-9C1D-AA12-47BE4C757B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067" y="264695"/>
            <a:ext cx="4310059" cy="2687052"/>
          </a:xfrm>
          <a:prstGeom prst="rect">
            <a:avLst/>
          </a:prstGeom>
        </p:spPr>
      </p:pic>
      <p:pic>
        <p:nvPicPr>
          <p:cNvPr id="11" name="Picture 10">
            <a:extLst>
              <a:ext uri="{FF2B5EF4-FFF2-40B4-BE49-F238E27FC236}">
                <a16:creationId xmlns:a16="http://schemas.microsoft.com/office/drawing/2014/main" id="{1F784A8D-CED3-5C0D-5A84-0CB04FF36B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0461" y="3672393"/>
            <a:ext cx="4304665" cy="2690416"/>
          </a:xfrm>
          <a:prstGeom prst="rect">
            <a:avLst/>
          </a:prstGeom>
        </p:spPr>
      </p:pic>
    </p:spTree>
    <p:extLst>
      <p:ext uri="{BB962C8B-B14F-4D97-AF65-F5344CB8AC3E}">
        <p14:creationId xmlns:p14="http://schemas.microsoft.com/office/powerpoint/2010/main" val="3827759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A850-194C-B18F-757C-4D6D6693D4FE}"/>
              </a:ext>
            </a:extLst>
          </p:cNvPr>
          <p:cNvSpPr>
            <a:spLocks noGrp="1"/>
          </p:cNvSpPr>
          <p:nvPr>
            <p:ph type="title"/>
          </p:nvPr>
        </p:nvSpPr>
        <p:spPr>
          <a:xfrm>
            <a:off x="838200" y="365125"/>
            <a:ext cx="10515600" cy="5649913"/>
          </a:xfrm>
        </p:spPr>
        <p:txBody>
          <a:bodyPr>
            <a:normAutofit/>
          </a:bodyPr>
          <a:lstStyle/>
          <a:p>
            <a:pPr algn="ctr"/>
            <a:r>
              <a:rPr lang="en-US" sz="9600" dirty="0"/>
              <a:t>Thankyou</a:t>
            </a:r>
            <a:endParaRPr lang="en-IN" sz="9600" dirty="0"/>
          </a:p>
        </p:txBody>
      </p:sp>
      <p:pic>
        <p:nvPicPr>
          <p:cNvPr id="4" name="Picture 3">
            <a:extLst>
              <a:ext uri="{FF2B5EF4-FFF2-40B4-BE49-F238E27FC236}">
                <a16:creationId xmlns:a16="http://schemas.microsoft.com/office/drawing/2014/main" id="{B20729DC-F390-2EE4-6E68-F51D63583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1001" y="0"/>
            <a:ext cx="1550999" cy="976313"/>
          </a:xfrm>
          <a:prstGeom prst="rect">
            <a:avLst/>
          </a:prstGeom>
        </p:spPr>
      </p:pic>
    </p:spTree>
    <p:extLst>
      <p:ext uri="{BB962C8B-B14F-4D97-AF65-F5344CB8AC3E}">
        <p14:creationId xmlns:p14="http://schemas.microsoft.com/office/powerpoint/2010/main" val="74520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TotalTime>
  <Words>157</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Web Technologies Project</vt:lpstr>
      <vt:lpstr>Problem Statement</vt:lpstr>
      <vt:lpstr>PowerPoint Presentation</vt:lpstr>
      <vt:lpstr>Technologies  Used</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 Project</dc:title>
  <dc:creator>VARSHITH THUNGAPALLI</dc:creator>
  <cp:lastModifiedBy>Varshith Thungapalli (B.Tech_2026)</cp:lastModifiedBy>
  <cp:revision>4</cp:revision>
  <dcterms:created xsi:type="dcterms:W3CDTF">2023-12-27T05:55:41Z</dcterms:created>
  <dcterms:modified xsi:type="dcterms:W3CDTF">2024-04-16T09:30:56Z</dcterms:modified>
</cp:coreProperties>
</file>